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handoutMasterIdLst>
    <p:handoutMasterId r:id="rId12"/>
  </p:handoutMasterIdLst>
  <p:sldIdLst>
    <p:sldId id="270" r:id="rId4"/>
    <p:sldId id="272" r:id="rId5"/>
    <p:sldId id="358" r:id="rId6"/>
    <p:sldId id="293" r:id="rId7"/>
    <p:sldId id="297" r:id="rId8"/>
    <p:sldId id="303" r:id="rId9"/>
    <p:sldId id="281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2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498" y="-426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8EF9AB1-B54F-4435-9BCD-A154097DD2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724B2E9-EF0A-4097-9AD0-CBD916FF78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77800-2918-4085-907F-B9F1D5FE9F7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7DDE6A9-B966-4CDC-86AB-FF7B96D33B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7461F95-BE83-4064-9237-FA94A64466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985C8-9465-412C-8506-85BCB688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5F940C4-6C92-4F07-8413-35BDCCA3003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25211" y="1943819"/>
            <a:ext cx="2484000" cy="33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CF5B7A2-71D6-4874-9A19-88F7C76A01E1}"/>
              </a:ext>
            </a:extLst>
          </p:cNvPr>
          <p:cNvSpPr/>
          <p:nvPr userDrawn="1"/>
        </p:nvSpPr>
        <p:spPr>
          <a:xfrm>
            <a:off x="725211" y="5327746"/>
            <a:ext cx="2484000" cy="648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88C2A726-F8C8-4352-A101-FE2406D50247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476571" y="1943819"/>
            <a:ext cx="2484000" cy="33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772FDD1-1B14-488B-AF24-45257513FF02}"/>
              </a:ext>
            </a:extLst>
          </p:cNvPr>
          <p:cNvSpPr/>
          <p:nvPr userDrawn="1"/>
        </p:nvSpPr>
        <p:spPr>
          <a:xfrm>
            <a:off x="3475177" y="5327746"/>
            <a:ext cx="2484000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7CE49BE8-D4CE-44B6-948A-9B28BAA0AA1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6225841" y="1943819"/>
            <a:ext cx="2484000" cy="33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E140E3B-8C88-405D-98A4-375E08318811}"/>
              </a:ext>
            </a:extLst>
          </p:cNvPr>
          <p:cNvSpPr/>
          <p:nvPr userDrawn="1"/>
        </p:nvSpPr>
        <p:spPr>
          <a:xfrm>
            <a:off x="6225143" y="5327746"/>
            <a:ext cx="2484000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630362-5E7B-42C4-89CE-4C3724A7F771}"/>
              </a:ext>
            </a:extLst>
          </p:cNvPr>
          <p:cNvSpPr/>
          <p:nvPr userDrawn="1"/>
        </p:nvSpPr>
        <p:spPr>
          <a:xfrm>
            <a:off x="8975110" y="1943818"/>
            <a:ext cx="2484000" cy="4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C01DEBD-5F5D-45BF-9F61-95AC1E1F5CCB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xmlns="" id="{BDDC166B-A70D-4FA6-8F42-003931730E8C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51A92AE8-9040-4371-B6C2-BC4E35C294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3471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76E9A4-3DCD-444B-9D1B-0DDB369D1CA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778819" y="1543643"/>
            <a:ext cx="3770713" cy="37707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BE8E61F2-141B-4D4F-AFDD-8D58CE64B09B}"/>
              </a:ext>
            </a:extLst>
          </p:cNvPr>
          <p:cNvSpPr/>
          <p:nvPr userDrawn="1"/>
        </p:nvSpPr>
        <p:spPr>
          <a:xfrm>
            <a:off x="5898350" y="668504"/>
            <a:ext cx="5531650" cy="5520991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3619EC2-EF46-457A-8506-96E5D2A6F3FD}"/>
              </a:ext>
            </a:extLst>
          </p:cNvPr>
          <p:cNvSpPr/>
          <p:nvPr userDrawn="1"/>
        </p:nvSpPr>
        <p:spPr>
          <a:xfrm>
            <a:off x="4467128" y="3307490"/>
            <a:ext cx="2569435" cy="25694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C18F45E2-FEE5-45DD-A3A8-FBFF07EFDEA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679565" y="3529451"/>
            <a:ext cx="2158972" cy="2158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85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6C827905-4FE9-406C-BD88-53FA21331890}"/>
              </a:ext>
            </a:extLst>
          </p:cNvPr>
          <p:cNvSpPr/>
          <p:nvPr userDrawn="1"/>
        </p:nvSpPr>
        <p:spPr>
          <a:xfrm>
            <a:off x="0" y="2497335"/>
            <a:ext cx="4871870" cy="13681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26B44229-964E-41DE-98DF-C09F77E63226}"/>
              </a:ext>
            </a:extLst>
          </p:cNvPr>
          <p:cNvSpPr/>
          <p:nvPr userDrawn="1"/>
        </p:nvSpPr>
        <p:spPr>
          <a:xfrm>
            <a:off x="7320144" y="3862911"/>
            <a:ext cx="4871858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00D9682-342B-41B2-9236-ACEF1F866C06}"/>
              </a:ext>
            </a:extLst>
          </p:cNvPr>
          <p:cNvGrpSpPr/>
          <p:nvPr userDrawn="1"/>
        </p:nvGrpSpPr>
        <p:grpSpPr>
          <a:xfrm>
            <a:off x="3738729" y="1908801"/>
            <a:ext cx="2226165" cy="4154968"/>
            <a:chOff x="3501573" y="3178068"/>
            <a:chExt cx="1340594" cy="27378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AF1A89A5-A87C-4F01-8755-896E9E4FE10E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04B6B8D1-034A-4AA2-AE8B-1C03393781D1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76E52E28-70A0-42AC-A545-9E85CBA76168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84E52CC-D383-4B43-94B0-82BC639397F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B9E95D1F-682C-4E65-B1FF-16030556E1E6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A5569B1F-60EE-4058-B4EC-169FF466B1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D973404C-5CC4-451C-9A6C-5BF9D6C31D00}"/>
                </a:ext>
              </a:extLst>
            </p:cNvPr>
            <p:cNvGrpSpPr/>
            <p:nvPr/>
          </p:nvGrpSpPr>
          <p:grpSpPr>
            <a:xfrm>
              <a:off x="4088508" y="5635857"/>
              <a:ext cx="173080" cy="189786"/>
              <a:chOff x="6768665" y="6038213"/>
              <a:chExt cx="147968" cy="16225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3F06B094-1014-428C-9E45-291406378B02}"/>
                  </a:ext>
                </a:extLst>
              </p:cNvPr>
              <p:cNvSpPr/>
              <p:nvPr/>
            </p:nvSpPr>
            <p:spPr>
              <a:xfrm>
                <a:off x="6768665" y="6038213"/>
                <a:ext cx="147968" cy="1622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xmlns="" id="{42E1565C-F9EF-40B7-9030-8DAE66357C7B}"/>
                  </a:ext>
                </a:extLst>
              </p:cNvPr>
              <p:cNvSpPr/>
              <p:nvPr/>
            </p:nvSpPr>
            <p:spPr>
              <a:xfrm>
                <a:off x="6802059" y="6075656"/>
                <a:ext cx="81180" cy="8736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E17025A9-D27C-4388-8471-F96E75916064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7C011EE6-C236-4F7F-9230-6BA723C990C7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A9B68E59-689F-47D6-AD7A-6A36540EDAD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F0E7EAF-029C-474B-BD7A-58CED1956E4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949292" y="2528687"/>
            <a:ext cx="1854457" cy="30017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567A8FF2-BED8-4092-9919-1A17299EABC5}"/>
              </a:ext>
            </a:extLst>
          </p:cNvPr>
          <p:cNvGrpSpPr/>
          <p:nvPr userDrawn="1"/>
        </p:nvGrpSpPr>
        <p:grpSpPr>
          <a:xfrm>
            <a:off x="6217159" y="1908801"/>
            <a:ext cx="2226165" cy="4154968"/>
            <a:chOff x="3501573" y="3178068"/>
            <a:chExt cx="1340594" cy="273784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2DD54B22-951B-40BD-9216-FBBAAA8E9EC1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67A7D227-C920-4606-A1F0-D4A6E94E0573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08240EF4-FAF8-4420-A49A-AD38F0215EC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2E558066-8C97-4004-B487-16C723C55460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BFBD1C97-6561-4E77-B4F9-FEC6572130F3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FD45CEF1-52A5-48ED-AE59-52F2D3ABD4C9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FC574055-4660-4DEF-BEE9-C4C3E7627F19}"/>
                </a:ext>
              </a:extLst>
            </p:cNvPr>
            <p:cNvGrpSpPr/>
            <p:nvPr/>
          </p:nvGrpSpPr>
          <p:grpSpPr>
            <a:xfrm>
              <a:off x="4088509" y="5635857"/>
              <a:ext cx="173445" cy="189786"/>
              <a:chOff x="6768664" y="6038213"/>
              <a:chExt cx="148280" cy="16225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465444F4-FF3B-4E74-A3FA-5200F8ED5A4A}"/>
                  </a:ext>
                </a:extLst>
              </p:cNvPr>
              <p:cNvSpPr/>
              <p:nvPr/>
            </p:nvSpPr>
            <p:spPr>
              <a:xfrm>
                <a:off x="6768664" y="6038213"/>
                <a:ext cx="148280" cy="1622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E6679A4D-3CED-4CAD-AD26-F6BD002CC11A}"/>
                  </a:ext>
                </a:extLst>
              </p:cNvPr>
              <p:cNvSpPr/>
              <p:nvPr/>
            </p:nvSpPr>
            <p:spPr>
              <a:xfrm>
                <a:off x="6802214" y="6075656"/>
                <a:ext cx="81180" cy="8736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C5D6585F-2972-4223-9639-AD67DC237A9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xmlns="" id="{4C4142A7-A3BD-4533-9B15-2398CF5B1018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7D3616C3-26DA-4098-9BB7-AE119634AA01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xmlns="" id="{FF8E1911-ADB3-4A93-A266-5A19998F955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27722" y="2528687"/>
            <a:ext cx="1854457" cy="30017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59ECD1E2-710B-48BA-BF3F-31C0693D3ED9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xmlns="" id="{5223D1C9-7D29-4D6A-8618-F2A90385FF47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9">
            <a:extLst>
              <a:ext uri="{FF2B5EF4-FFF2-40B4-BE49-F238E27FC236}">
                <a16:creationId xmlns:a16="http://schemas.microsoft.com/office/drawing/2014/main" xmlns="" id="{F7DBA1CE-AFBD-4E0F-B966-C52B1D0833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8226090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D7E74B4-22C6-4BCA-8832-66A46F494BC9}"/>
              </a:ext>
            </a:extLst>
          </p:cNvPr>
          <p:cNvSpPr/>
          <p:nvPr userDrawn="1"/>
        </p:nvSpPr>
        <p:spPr>
          <a:xfrm>
            <a:off x="405848" y="6372225"/>
            <a:ext cx="11380304" cy="347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7DC34-CBCD-4E73-89FA-8B6D1D79AF20}"/>
              </a:ext>
            </a:extLst>
          </p:cNvPr>
          <p:cNvSpPr/>
          <p:nvPr userDrawn="1"/>
        </p:nvSpPr>
        <p:spPr>
          <a:xfrm>
            <a:off x="7920798" y="6353175"/>
            <a:ext cx="3865354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REPAIR &amp; SUPPORT 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C6FA00E-E78B-4921-A599-440A95A27C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189672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4B7311D8-6D5A-41BD-9E48-B1B59E54EC89}"/>
              </a:ext>
            </a:extLst>
          </p:cNvPr>
          <p:cNvGrpSpPr/>
          <p:nvPr userDrawn="1"/>
        </p:nvGrpSpPr>
        <p:grpSpPr>
          <a:xfrm>
            <a:off x="544695" y="2491950"/>
            <a:ext cx="5789430" cy="3180900"/>
            <a:chOff x="-548507" y="477868"/>
            <a:chExt cx="11570449" cy="63571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B54B4CA6-C3CF-4A76-A3A2-C3C143B5C0E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C107E1F5-E4D6-4B02-97B3-A6C55673E2FD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8316093A-50F2-419F-B0A7-400A2BCA55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01BFF46-29BD-43D5-9B1D-6C53ACBFD1E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3E7FFE71-2BD2-43F0-AF44-DBA08CD1AFB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91C1A8DF-10F0-4F27-986F-AA188E9063E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xmlns="" id="{5259956F-625C-4E69-A3F7-8BCDAB2162F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xmlns="" id="{E0542FEC-BA5F-4B72-B919-E64F310DD67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16F6C78F-4B8D-4AB0-BA91-CA219E7307D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BE4167B3-437C-448D-A95F-0B6503E5F4B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FC95B9F0-33CA-441E-BA91-6579B7451590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11B95A3A-BA06-4C89-AB89-AC9DC9B9F9E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BB5EE543-5546-42B2-AD3F-0603E5A3CE3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363769" y="2672871"/>
            <a:ext cx="4144706" cy="25750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973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12647" y="1605141"/>
            <a:ext cx="2222208" cy="4090266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912647" y="5696147"/>
            <a:ext cx="2222208" cy="64800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13751" y="1860381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3626311" y="1605141"/>
            <a:ext cx="2222208" cy="4090266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" name="Rectangle 21"/>
          <p:cNvSpPr/>
          <p:nvPr userDrawn="1"/>
        </p:nvSpPr>
        <p:spPr>
          <a:xfrm>
            <a:off x="3626311" y="5696147"/>
            <a:ext cx="2222208" cy="64800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927415" y="1860381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6339975" y="1605141"/>
            <a:ext cx="2222208" cy="4090266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1" name="Rectangle 30"/>
          <p:cNvSpPr/>
          <p:nvPr userDrawn="1"/>
        </p:nvSpPr>
        <p:spPr>
          <a:xfrm>
            <a:off x="6339975" y="5696147"/>
            <a:ext cx="2222208" cy="64800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641079" y="1860381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9053639" y="1605141"/>
            <a:ext cx="2222208" cy="4090266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4" name="Rectangle 33"/>
          <p:cNvSpPr/>
          <p:nvPr userDrawn="1"/>
        </p:nvSpPr>
        <p:spPr>
          <a:xfrm>
            <a:off x="9053639" y="5696147"/>
            <a:ext cx="2222208" cy="64800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354743" y="1860381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148B992-8EB2-44F9-9A1B-4B921BF19B9C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85879B71-0672-45AF-8663-8A9E3F66BFF4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xmlns="" id="{2D8F1279-D5BF-4CC2-95ED-FEA15D6F2C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810869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9DBAD1-D9E7-4C08-AC0D-FCF3EFD0F4D5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xmlns="" id="{7144282E-182B-40C9-BC95-CDE543E12624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D7E74B4-22C6-4BCA-8832-66A46F494BC9}"/>
              </a:ext>
            </a:extLst>
          </p:cNvPr>
          <p:cNvSpPr/>
          <p:nvPr userDrawn="1"/>
        </p:nvSpPr>
        <p:spPr>
          <a:xfrm>
            <a:off x="405848" y="6372225"/>
            <a:ext cx="11380304" cy="347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7DC34-CBCD-4E73-89FA-8B6D1D79AF20}"/>
              </a:ext>
            </a:extLst>
          </p:cNvPr>
          <p:cNvSpPr/>
          <p:nvPr userDrawn="1"/>
        </p:nvSpPr>
        <p:spPr>
          <a:xfrm>
            <a:off x="7920798" y="6353175"/>
            <a:ext cx="3865354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REPAIR &amp; SUPPORT 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C6FA00E-E78B-4921-A599-440A95A27C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189672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2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4DE4A6A3-079A-453B-8870-656B976548F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45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C568889-C8C0-4287-A5BF-FC6E02C706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1789" y="1809347"/>
            <a:ext cx="324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7DB919EC-B955-4334-B705-A0E576853E6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477209" y="2946886"/>
            <a:ext cx="324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0F775D7E-CBE7-4B21-AF69-2691ED11E4D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902629" y="4084425"/>
            <a:ext cx="324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FD0B1B8-0B12-4F08-9033-437D378FFAC3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xmlns="" id="{8AC486A3-CE17-43D9-8168-79B95E0F5E88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A39A32C7-5C1C-4865-B8F7-E73BD069F7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1599962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5A91074B-DC10-4073-B59B-DBB0AD42A797}"/>
              </a:ext>
            </a:extLst>
          </p:cNvPr>
          <p:cNvSpPr/>
          <p:nvPr userDrawn="1"/>
        </p:nvSpPr>
        <p:spPr>
          <a:xfrm>
            <a:off x="431254" y="144133"/>
            <a:ext cx="9056493" cy="6507804"/>
          </a:xfrm>
          <a:custGeom>
            <a:avLst/>
            <a:gdLst>
              <a:gd name="connsiteX0" fmla="*/ 3453091 w 8970309"/>
              <a:gd name="connsiteY0" fmla="*/ 5945589 h 6445874"/>
              <a:gd name="connsiteX1" fmla="*/ 3452940 w 8970309"/>
              <a:gd name="connsiteY1" fmla="*/ 5951019 h 6445874"/>
              <a:gd name="connsiteX2" fmla="*/ 3452008 w 8970309"/>
              <a:gd name="connsiteY2" fmla="*/ 5949506 h 6445874"/>
              <a:gd name="connsiteX3" fmla="*/ 3217430 w 8970309"/>
              <a:gd name="connsiteY3" fmla="*/ 5821774 h 6445874"/>
              <a:gd name="connsiteX4" fmla="*/ 3217279 w 8970309"/>
              <a:gd name="connsiteY4" fmla="*/ 5827202 h 6445874"/>
              <a:gd name="connsiteX5" fmla="*/ 3216347 w 8970309"/>
              <a:gd name="connsiteY5" fmla="*/ 5825690 h 6445874"/>
              <a:gd name="connsiteX6" fmla="*/ 4264048 w 8970309"/>
              <a:gd name="connsiteY6" fmla="*/ 5267201 h 6445874"/>
              <a:gd name="connsiteX7" fmla="*/ 4259496 w 8970309"/>
              <a:gd name="connsiteY7" fmla="*/ 5269727 h 6445874"/>
              <a:gd name="connsiteX8" fmla="*/ 4237362 w 8970309"/>
              <a:gd name="connsiteY8" fmla="*/ 5270657 h 6445874"/>
              <a:gd name="connsiteX9" fmla="*/ 4224020 w 8970309"/>
              <a:gd name="connsiteY9" fmla="*/ 5278062 h 6445874"/>
              <a:gd name="connsiteX10" fmla="*/ 4078761 w 8970309"/>
              <a:gd name="connsiteY10" fmla="*/ 5394946 h 6445874"/>
              <a:gd name="connsiteX11" fmla="*/ 4008140 w 8970309"/>
              <a:gd name="connsiteY11" fmla="*/ 5456069 h 6445874"/>
              <a:gd name="connsiteX12" fmla="*/ 3989550 w 8970309"/>
              <a:gd name="connsiteY12" fmla="*/ 5446111 h 6445874"/>
              <a:gd name="connsiteX13" fmla="*/ 3903265 w 8970309"/>
              <a:gd name="connsiteY13" fmla="*/ 5538467 h 6445874"/>
              <a:gd name="connsiteX14" fmla="*/ 3915717 w 8970309"/>
              <a:gd name="connsiteY14" fmla="*/ 5562577 h 6445874"/>
              <a:gd name="connsiteX15" fmla="*/ 3960366 w 8970309"/>
              <a:gd name="connsiteY15" fmla="*/ 5532770 h 6445874"/>
              <a:gd name="connsiteX16" fmla="*/ 3962570 w 8970309"/>
              <a:gd name="connsiteY16" fmla="*/ 5574120 h 6445874"/>
              <a:gd name="connsiteX17" fmla="*/ 3940766 w 8970309"/>
              <a:gd name="connsiteY17" fmla="*/ 5619505 h 6445874"/>
              <a:gd name="connsiteX18" fmla="*/ 3964528 w 8970309"/>
              <a:gd name="connsiteY18" fmla="*/ 5616150 h 6445874"/>
              <a:gd name="connsiteX19" fmla="*/ 3986234 w 8970309"/>
              <a:gd name="connsiteY19" fmla="*/ 5580152 h 6445874"/>
              <a:gd name="connsiteX20" fmla="*/ 4009996 w 8970309"/>
              <a:gd name="connsiteY20" fmla="*/ 5576796 h 6445874"/>
              <a:gd name="connsiteX21" fmla="*/ 4077022 w 8970309"/>
              <a:gd name="connsiteY21" fmla="*/ 5492737 h 6445874"/>
              <a:gd name="connsiteX22" fmla="*/ 4090291 w 8970309"/>
              <a:gd name="connsiteY22" fmla="*/ 5507301 h 6445874"/>
              <a:gd name="connsiteX23" fmla="*/ 4095611 w 8970309"/>
              <a:gd name="connsiteY23" fmla="*/ 5502695 h 6445874"/>
              <a:gd name="connsiteX24" fmla="*/ 4281157 w 8970309"/>
              <a:gd name="connsiteY24" fmla="*/ 5303317 h 6445874"/>
              <a:gd name="connsiteX25" fmla="*/ 4295668 w 8970309"/>
              <a:gd name="connsiteY25" fmla="*/ 5292440 h 6445874"/>
              <a:gd name="connsiteX26" fmla="*/ 4286639 w 8970309"/>
              <a:gd name="connsiteY26" fmla="*/ 5286294 h 6445874"/>
              <a:gd name="connsiteX27" fmla="*/ 4364265 w 8970309"/>
              <a:gd name="connsiteY27" fmla="*/ 5244788 h 6445874"/>
              <a:gd name="connsiteX28" fmla="*/ 4336342 w 8970309"/>
              <a:gd name="connsiteY28" fmla="*/ 5259447 h 6445874"/>
              <a:gd name="connsiteX29" fmla="*/ 4322116 w 8970309"/>
              <a:gd name="connsiteY29" fmla="*/ 5270977 h 6445874"/>
              <a:gd name="connsiteX30" fmla="*/ 4320504 w 8970309"/>
              <a:gd name="connsiteY30" fmla="*/ 5273823 h 6445874"/>
              <a:gd name="connsiteX31" fmla="*/ 4330801 w 8970309"/>
              <a:gd name="connsiteY31" fmla="*/ 5266105 h 6445874"/>
              <a:gd name="connsiteX32" fmla="*/ 4382300 w 8970309"/>
              <a:gd name="connsiteY32" fmla="*/ 5103514 h 6445874"/>
              <a:gd name="connsiteX33" fmla="*/ 4363197 w 8970309"/>
              <a:gd name="connsiteY33" fmla="*/ 5111801 h 6445874"/>
              <a:gd name="connsiteX34" fmla="*/ 4342987 w 8970309"/>
              <a:gd name="connsiteY34" fmla="*/ 5131370 h 6445874"/>
              <a:gd name="connsiteX35" fmla="*/ 4340784 w 8970309"/>
              <a:gd name="connsiteY35" fmla="*/ 5148086 h 6445874"/>
              <a:gd name="connsiteX36" fmla="*/ 4800809 w 8970309"/>
              <a:gd name="connsiteY36" fmla="*/ 4684910 h 6445874"/>
              <a:gd name="connsiteX37" fmla="*/ 4719472 w 8970309"/>
              <a:gd name="connsiteY37" fmla="*/ 4744122 h 6445874"/>
              <a:gd name="connsiteX38" fmla="*/ 4654074 w 8970309"/>
              <a:gd name="connsiteY38" fmla="*/ 4810027 h 6445874"/>
              <a:gd name="connsiteX39" fmla="*/ 4627789 w 8970309"/>
              <a:gd name="connsiteY39" fmla="*/ 4843002 h 6445874"/>
              <a:gd name="connsiteX40" fmla="*/ 4618538 w 8970309"/>
              <a:gd name="connsiteY40" fmla="*/ 4852846 h 6445874"/>
              <a:gd name="connsiteX41" fmla="*/ 4649647 w 8970309"/>
              <a:gd name="connsiteY41" fmla="*/ 4861997 h 6445874"/>
              <a:gd name="connsiteX42" fmla="*/ 4679178 w 8970309"/>
              <a:gd name="connsiteY42" fmla="*/ 4855908 h 6445874"/>
              <a:gd name="connsiteX43" fmla="*/ 4768192 w 8970309"/>
              <a:gd name="connsiteY43" fmla="*/ 4731720 h 6445874"/>
              <a:gd name="connsiteX44" fmla="*/ 4800353 w 8970309"/>
              <a:gd name="connsiteY44" fmla="*/ 4688522 h 6445874"/>
              <a:gd name="connsiteX45" fmla="*/ 4803745 w 8970309"/>
              <a:gd name="connsiteY45" fmla="*/ 4684957 h 6445874"/>
              <a:gd name="connsiteX46" fmla="*/ 5001080 w 8970309"/>
              <a:gd name="connsiteY46" fmla="*/ 4519480 h 6445874"/>
              <a:gd name="connsiteX47" fmla="*/ 4994443 w 8970309"/>
              <a:gd name="connsiteY47" fmla="*/ 4521773 h 6445874"/>
              <a:gd name="connsiteX48" fmla="*/ 4971480 w 8970309"/>
              <a:gd name="connsiteY48" fmla="*/ 4526006 h 6445874"/>
              <a:gd name="connsiteX49" fmla="*/ 4968936 w 8970309"/>
              <a:gd name="connsiteY49" fmla="*/ 4563095 h 6445874"/>
              <a:gd name="connsiteX50" fmla="*/ 4933528 w 8970309"/>
              <a:gd name="connsiteY50" fmla="*/ 4603043 h 6445874"/>
              <a:gd name="connsiteX51" fmla="*/ 4920021 w 8970309"/>
              <a:gd name="connsiteY51" fmla="*/ 4588220 h 6445874"/>
              <a:gd name="connsiteX52" fmla="*/ 4873915 w 8970309"/>
              <a:gd name="connsiteY52" fmla="*/ 4640046 h 6445874"/>
              <a:gd name="connsiteX53" fmla="*/ 4847772 w 8970309"/>
              <a:gd name="connsiteY53" fmla="*/ 4665664 h 6445874"/>
              <a:gd name="connsiteX54" fmla="*/ 4856229 w 8970309"/>
              <a:gd name="connsiteY54" fmla="*/ 4666642 h 6445874"/>
              <a:gd name="connsiteX55" fmla="*/ 4899055 w 8970309"/>
              <a:gd name="connsiteY55" fmla="*/ 4630854 h 6445874"/>
              <a:gd name="connsiteX56" fmla="*/ 4982367 w 8970309"/>
              <a:gd name="connsiteY56" fmla="*/ 4552398 h 6445874"/>
              <a:gd name="connsiteX57" fmla="*/ 6156612 w 8970309"/>
              <a:gd name="connsiteY57" fmla="*/ 3497235 h 6445874"/>
              <a:gd name="connsiteX58" fmla="*/ 6125503 w 8970309"/>
              <a:gd name="connsiteY58" fmla="*/ 3547520 h 6445874"/>
              <a:gd name="connsiteX59" fmla="*/ 6106594 w 8970309"/>
              <a:gd name="connsiteY59" fmla="*/ 3569680 h 6445874"/>
              <a:gd name="connsiteX60" fmla="*/ 6059946 w 8970309"/>
              <a:gd name="connsiteY60" fmla="*/ 3581544 h 6445874"/>
              <a:gd name="connsiteX61" fmla="*/ 6044837 w 8970309"/>
              <a:gd name="connsiteY61" fmla="*/ 3588056 h 6445874"/>
              <a:gd name="connsiteX62" fmla="*/ 6017651 w 8970309"/>
              <a:gd name="connsiteY62" fmla="*/ 3613988 h 6445874"/>
              <a:gd name="connsiteX63" fmla="*/ 6021841 w 8970309"/>
              <a:gd name="connsiteY63" fmla="*/ 3595907 h 6445874"/>
              <a:gd name="connsiteX64" fmla="*/ 6019317 w 8970309"/>
              <a:gd name="connsiteY64" fmla="*/ 3581826 h 6445874"/>
              <a:gd name="connsiteX65" fmla="*/ 6013970 w 8970309"/>
              <a:gd name="connsiteY65" fmla="*/ 3580067 h 6445874"/>
              <a:gd name="connsiteX66" fmla="*/ 6003085 w 8970309"/>
              <a:gd name="connsiteY66" fmla="*/ 3589489 h 6445874"/>
              <a:gd name="connsiteX67" fmla="*/ 5992317 w 8970309"/>
              <a:gd name="connsiteY67" fmla="*/ 3583721 h 6445874"/>
              <a:gd name="connsiteX68" fmla="*/ 5990427 w 8970309"/>
              <a:gd name="connsiteY68" fmla="*/ 3592553 h 6445874"/>
              <a:gd name="connsiteX69" fmla="*/ 5971949 w 8970309"/>
              <a:gd name="connsiteY69" fmla="*/ 3659645 h 6445874"/>
              <a:gd name="connsiteX70" fmla="*/ 5958771 w 8970309"/>
              <a:gd name="connsiteY70" fmla="*/ 3677970 h 6445874"/>
              <a:gd name="connsiteX71" fmla="*/ 5955005 w 8970309"/>
              <a:gd name="connsiteY71" fmla="*/ 3680206 h 6445874"/>
              <a:gd name="connsiteX72" fmla="*/ 5954905 w 8970309"/>
              <a:gd name="connsiteY72" fmla="*/ 3684855 h 6445874"/>
              <a:gd name="connsiteX73" fmla="*/ 5957514 w 8970309"/>
              <a:gd name="connsiteY73" fmla="*/ 3707539 h 6445874"/>
              <a:gd name="connsiteX74" fmla="*/ 5935711 w 8970309"/>
              <a:gd name="connsiteY74" fmla="*/ 3752925 h 6445874"/>
              <a:gd name="connsiteX75" fmla="*/ 5959473 w 8970309"/>
              <a:gd name="connsiteY75" fmla="*/ 3749569 h 6445874"/>
              <a:gd name="connsiteX76" fmla="*/ 5981179 w 8970309"/>
              <a:gd name="connsiteY76" fmla="*/ 3713572 h 6445874"/>
              <a:gd name="connsiteX77" fmla="*/ 6004940 w 8970309"/>
              <a:gd name="connsiteY77" fmla="*/ 3710216 h 6445874"/>
              <a:gd name="connsiteX78" fmla="*/ 6071966 w 8970309"/>
              <a:gd name="connsiteY78" fmla="*/ 3626157 h 6445874"/>
              <a:gd name="connsiteX79" fmla="*/ 6085235 w 8970309"/>
              <a:gd name="connsiteY79" fmla="*/ 3640721 h 6445874"/>
              <a:gd name="connsiteX80" fmla="*/ 6090556 w 8970309"/>
              <a:gd name="connsiteY80" fmla="*/ 3636115 h 6445874"/>
              <a:gd name="connsiteX81" fmla="*/ 6135136 w 8970309"/>
              <a:gd name="connsiteY81" fmla="*/ 3568088 h 6445874"/>
              <a:gd name="connsiteX82" fmla="*/ 6187777 w 8970309"/>
              <a:gd name="connsiteY82" fmla="*/ 3516234 h 6445874"/>
              <a:gd name="connsiteX83" fmla="*/ 6183325 w 8970309"/>
              <a:gd name="connsiteY83" fmla="*/ 3516882 h 6445874"/>
              <a:gd name="connsiteX84" fmla="*/ 6156612 w 8970309"/>
              <a:gd name="connsiteY84" fmla="*/ 3497235 h 6445874"/>
              <a:gd name="connsiteX85" fmla="*/ 6269344 w 8970309"/>
              <a:gd name="connsiteY85" fmla="*/ 3442402 h 6445874"/>
              <a:gd name="connsiteX86" fmla="*/ 6267465 w 8970309"/>
              <a:gd name="connsiteY86" fmla="*/ 3442890 h 6445874"/>
              <a:gd name="connsiteX87" fmla="*/ 6237546 w 8970309"/>
              <a:gd name="connsiteY87" fmla="*/ 3462970 h 6445874"/>
              <a:gd name="connsiteX88" fmla="*/ 6227751 w 8970309"/>
              <a:gd name="connsiteY88" fmla="*/ 3477271 h 6445874"/>
              <a:gd name="connsiteX89" fmla="*/ 1448495 w 8970309"/>
              <a:gd name="connsiteY89" fmla="*/ 3333881 h 6445874"/>
              <a:gd name="connsiteX90" fmla="*/ 1434277 w 8970309"/>
              <a:gd name="connsiteY90" fmla="*/ 3345094 h 6445874"/>
              <a:gd name="connsiteX91" fmla="*/ 1435930 w 8970309"/>
              <a:gd name="connsiteY91" fmla="*/ 3350579 h 6445874"/>
              <a:gd name="connsiteX92" fmla="*/ 1443945 w 8970309"/>
              <a:gd name="connsiteY92" fmla="*/ 3348440 h 6445874"/>
              <a:gd name="connsiteX93" fmla="*/ 1462681 w 8970309"/>
              <a:gd name="connsiteY93" fmla="*/ 3351297 h 6445874"/>
              <a:gd name="connsiteX94" fmla="*/ 1449269 w 8970309"/>
              <a:gd name="connsiteY94" fmla="*/ 3337165 h 6445874"/>
              <a:gd name="connsiteX95" fmla="*/ 1225942 w 8970309"/>
              <a:gd name="connsiteY95" fmla="*/ 3295747 h 6445874"/>
              <a:gd name="connsiteX96" fmla="*/ 1183647 w 8970309"/>
              <a:gd name="connsiteY96" fmla="*/ 3327804 h 6445874"/>
              <a:gd name="connsiteX97" fmla="*/ 1068923 w 8970309"/>
              <a:gd name="connsiteY97" fmla="*/ 3434264 h 6445874"/>
              <a:gd name="connsiteX98" fmla="*/ 1054494 w 8970309"/>
              <a:gd name="connsiteY98" fmla="*/ 3448341 h 6445874"/>
              <a:gd name="connsiteX99" fmla="*/ 982701 w 8970309"/>
              <a:gd name="connsiteY99" fmla="*/ 3515647 h 6445874"/>
              <a:gd name="connsiteX100" fmla="*/ 898285 w 8970309"/>
              <a:gd name="connsiteY100" fmla="*/ 3581647 h 6445874"/>
              <a:gd name="connsiteX101" fmla="*/ 893321 w 8970309"/>
              <a:gd name="connsiteY101" fmla="*/ 3596704 h 6445874"/>
              <a:gd name="connsiteX102" fmla="*/ 866267 w 8970309"/>
              <a:gd name="connsiteY102" fmla="*/ 3609475 h 6445874"/>
              <a:gd name="connsiteX103" fmla="*/ 846194 w 8970309"/>
              <a:gd name="connsiteY103" fmla="*/ 3593383 h 6445874"/>
              <a:gd name="connsiteX104" fmla="*/ 844968 w 8970309"/>
              <a:gd name="connsiteY104" fmla="*/ 3593970 h 6445874"/>
              <a:gd name="connsiteX105" fmla="*/ 863018 w 8970309"/>
              <a:gd name="connsiteY105" fmla="*/ 3610117 h 6445874"/>
              <a:gd name="connsiteX106" fmla="*/ 885947 w 8970309"/>
              <a:gd name="connsiteY106" fmla="*/ 3625172 h 6445874"/>
              <a:gd name="connsiteX107" fmla="*/ 921722 w 8970309"/>
              <a:gd name="connsiteY107" fmla="*/ 3617142 h 6445874"/>
              <a:gd name="connsiteX108" fmla="*/ 1020754 w 8970309"/>
              <a:gd name="connsiteY108" fmla="*/ 3653252 h 6445874"/>
              <a:gd name="connsiteX109" fmla="*/ 1033434 w 8970309"/>
              <a:gd name="connsiteY109" fmla="*/ 3637168 h 6445874"/>
              <a:gd name="connsiteX110" fmla="*/ 1019917 w 8970309"/>
              <a:gd name="connsiteY110" fmla="*/ 3558947 h 6445874"/>
              <a:gd name="connsiteX111" fmla="*/ 1025549 w 8970309"/>
              <a:gd name="connsiteY111" fmla="*/ 3555172 h 6445874"/>
              <a:gd name="connsiteX112" fmla="*/ 1048385 w 8970309"/>
              <a:gd name="connsiteY112" fmla="*/ 3587686 h 6445874"/>
              <a:gd name="connsiteX113" fmla="*/ 1111668 w 8970309"/>
              <a:gd name="connsiteY113" fmla="*/ 3601452 h 6445874"/>
              <a:gd name="connsiteX114" fmla="*/ 1133667 w 8970309"/>
              <a:gd name="connsiteY114" fmla="*/ 3546488 h 6445874"/>
              <a:gd name="connsiteX115" fmla="*/ 1073407 w 8970309"/>
              <a:gd name="connsiteY115" fmla="*/ 3483644 h 6445874"/>
              <a:gd name="connsiteX116" fmla="*/ 1197821 w 8970309"/>
              <a:gd name="connsiteY116" fmla="*/ 3416230 h 6445874"/>
              <a:gd name="connsiteX117" fmla="*/ 1230820 w 8970309"/>
              <a:gd name="connsiteY117" fmla="*/ 3323543 h 6445874"/>
              <a:gd name="connsiteX118" fmla="*/ 1193397 w 8970309"/>
              <a:gd name="connsiteY118" fmla="*/ 3334193 h 6445874"/>
              <a:gd name="connsiteX119" fmla="*/ 1209438 w 8970309"/>
              <a:gd name="connsiteY119" fmla="*/ 3317849 h 6445874"/>
              <a:gd name="connsiteX120" fmla="*/ 1247656 w 8970309"/>
              <a:gd name="connsiteY120" fmla="*/ 3258669 h 6445874"/>
              <a:gd name="connsiteX121" fmla="*/ 1247372 w 8970309"/>
              <a:gd name="connsiteY121" fmla="*/ 3259175 h 6445874"/>
              <a:gd name="connsiteX122" fmla="*/ 1247563 w 8970309"/>
              <a:gd name="connsiteY122" fmla="*/ 3259747 h 6445874"/>
              <a:gd name="connsiteX123" fmla="*/ 1247117 w 8970309"/>
              <a:gd name="connsiteY123" fmla="*/ 3264810 h 6445874"/>
              <a:gd name="connsiteX124" fmla="*/ 1251106 w 8970309"/>
              <a:gd name="connsiteY124" fmla="*/ 3270488 h 6445874"/>
              <a:gd name="connsiteX125" fmla="*/ 1247563 w 8970309"/>
              <a:gd name="connsiteY125" fmla="*/ 3259747 h 6445874"/>
              <a:gd name="connsiteX126" fmla="*/ 7039332 w 8970309"/>
              <a:gd name="connsiteY126" fmla="*/ 2595950 h 6445874"/>
              <a:gd name="connsiteX127" fmla="*/ 7031529 w 8970309"/>
              <a:gd name="connsiteY127" fmla="*/ 2602309 h 6445874"/>
              <a:gd name="connsiteX128" fmla="*/ 7005419 w 8970309"/>
              <a:gd name="connsiteY128" fmla="*/ 2643352 h 6445874"/>
              <a:gd name="connsiteX129" fmla="*/ 6966425 w 8970309"/>
              <a:gd name="connsiteY129" fmla="*/ 2659426 h 6445874"/>
              <a:gd name="connsiteX130" fmla="*/ 6963880 w 8970309"/>
              <a:gd name="connsiteY130" fmla="*/ 2696514 h 6445874"/>
              <a:gd name="connsiteX131" fmla="*/ 6928472 w 8970309"/>
              <a:gd name="connsiteY131" fmla="*/ 2736463 h 6445874"/>
              <a:gd name="connsiteX132" fmla="*/ 6914965 w 8970309"/>
              <a:gd name="connsiteY132" fmla="*/ 2721639 h 6445874"/>
              <a:gd name="connsiteX133" fmla="*/ 6822640 w 8970309"/>
              <a:gd name="connsiteY133" fmla="*/ 2818760 h 6445874"/>
              <a:gd name="connsiteX134" fmla="*/ 6714415 w 8970309"/>
              <a:gd name="connsiteY134" fmla="*/ 2877542 h 6445874"/>
              <a:gd name="connsiteX135" fmla="*/ 6649017 w 8970309"/>
              <a:gd name="connsiteY135" fmla="*/ 2943447 h 6445874"/>
              <a:gd name="connsiteX136" fmla="*/ 6629115 w 8970309"/>
              <a:gd name="connsiteY136" fmla="*/ 2968415 h 6445874"/>
              <a:gd name="connsiteX137" fmla="*/ 7076456 w 8970309"/>
              <a:gd name="connsiteY137" fmla="*/ 2648046 h 6445874"/>
              <a:gd name="connsiteX138" fmla="*/ 2260836 w 8970309"/>
              <a:gd name="connsiteY138" fmla="*/ 2465575 h 6445874"/>
              <a:gd name="connsiteX139" fmla="*/ 2187721 w 8970309"/>
              <a:gd name="connsiteY139" fmla="*/ 2545175 h 6445874"/>
              <a:gd name="connsiteX140" fmla="*/ 2188519 w 8970309"/>
              <a:gd name="connsiteY140" fmla="*/ 2550793 h 6445874"/>
              <a:gd name="connsiteX141" fmla="*/ 2178626 w 8970309"/>
              <a:gd name="connsiteY141" fmla="*/ 2570817 h 6445874"/>
              <a:gd name="connsiteX142" fmla="*/ 2155780 w 8970309"/>
              <a:gd name="connsiteY142" fmla="*/ 2579949 h 6445874"/>
              <a:gd name="connsiteX143" fmla="*/ 2149491 w 8970309"/>
              <a:gd name="connsiteY143" fmla="*/ 2586796 h 6445874"/>
              <a:gd name="connsiteX144" fmla="*/ 2155700 w 8970309"/>
              <a:gd name="connsiteY144" fmla="*/ 2599880 h 6445874"/>
              <a:gd name="connsiteX145" fmla="*/ 2164580 w 8970309"/>
              <a:gd name="connsiteY145" fmla="*/ 2600825 h 6445874"/>
              <a:gd name="connsiteX146" fmla="*/ 2219546 w 8970309"/>
              <a:gd name="connsiteY146" fmla="*/ 2528856 h 6445874"/>
              <a:gd name="connsiteX147" fmla="*/ 2231783 w 8970309"/>
              <a:gd name="connsiteY147" fmla="*/ 2513684 h 6445874"/>
              <a:gd name="connsiteX148" fmla="*/ 2250440 w 8970309"/>
              <a:gd name="connsiteY148" fmla="*/ 2501997 h 6445874"/>
              <a:gd name="connsiteX149" fmla="*/ 2264574 w 8970309"/>
              <a:gd name="connsiteY149" fmla="*/ 2469370 h 6445874"/>
              <a:gd name="connsiteX150" fmla="*/ 2618133 w 8970309"/>
              <a:gd name="connsiteY150" fmla="*/ 2308031 h 6445874"/>
              <a:gd name="connsiteX151" fmla="*/ 2607751 w 8970309"/>
              <a:gd name="connsiteY151" fmla="*/ 2314308 h 6445874"/>
              <a:gd name="connsiteX152" fmla="*/ 2595361 w 8970309"/>
              <a:gd name="connsiteY152" fmla="*/ 2319800 h 6445874"/>
              <a:gd name="connsiteX153" fmla="*/ 2593121 w 8970309"/>
              <a:gd name="connsiteY153" fmla="*/ 2322410 h 6445874"/>
              <a:gd name="connsiteX154" fmla="*/ 2618191 w 8970309"/>
              <a:gd name="connsiteY154" fmla="*/ 2310439 h 6445874"/>
              <a:gd name="connsiteX155" fmla="*/ 2618201 w 8970309"/>
              <a:gd name="connsiteY155" fmla="*/ 2308773 h 6445874"/>
              <a:gd name="connsiteX156" fmla="*/ 2810606 w 8970309"/>
              <a:gd name="connsiteY156" fmla="*/ 2204137 h 6445874"/>
              <a:gd name="connsiteX157" fmla="*/ 2777023 w 8970309"/>
              <a:gd name="connsiteY157" fmla="*/ 2221915 h 6445874"/>
              <a:gd name="connsiteX158" fmla="*/ 2737378 w 8970309"/>
              <a:gd name="connsiteY158" fmla="*/ 2239487 h 6445874"/>
              <a:gd name="connsiteX159" fmla="*/ 2733790 w 8970309"/>
              <a:gd name="connsiteY159" fmla="*/ 2238183 h 6445874"/>
              <a:gd name="connsiteX160" fmla="*/ 2711915 w 8970309"/>
              <a:gd name="connsiteY160" fmla="*/ 2252221 h 6445874"/>
              <a:gd name="connsiteX161" fmla="*/ 2694570 w 8970309"/>
              <a:gd name="connsiteY161" fmla="*/ 2259907 h 6445874"/>
              <a:gd name="connsiteX162" fmla="*/ 2653691 w 8970309"/>
              <a:gd name="connsiteY162" fmla="*/ 2286529 h 6445874"/>
              <a:gd name="connsiteX163" fmla="*/ 2637715 w 8970309"/>
              <a:gd name="connsiteY163" fmla="*/ 2296190 h 6445874"/>
              <a:gd name="connsiteX164" fmla="*/ 2639592 w 8970309"/>
              <a:gd name="connsiteY164" fmla="*/ 2297288 h 6445874"/>
              <a:gd name="connsiteX165" fmla="*/ 2640719 w 8970309"/>
              <a:gd name="connsiteY165" fmla="*/ 2299682 h 6445874"/>
              <a:gd name="connsiteX166" fmla="*/ 2659687 w 8970309"/>
              <a:gd name="connsiteY166" fmla="*/ 2290624 h 6445874"/>
              <a:gd name="connsiteX167" fmla="*/ 2744890 w 8970309"/>
              <a:gd name="connsiteY167" fmla="*/ 2259840 h 6445874"/>
              <a:gd name="connsiteX168" fmla="*/ 2777484 w 8970309"/>
              <a:gd name="connsiteY168" fmla="*/ 2231630 h 6445874"/>
              <a:gd name="connsiteX169" fmla="*/ 2784592 w 8970309"/>
              <a:gd name="connsiteY169" fmla="*/ 2221675 h 6445874"/>
              <a:gd name="connsiteX170" fmla="*/ 2796569 w 8970309"/>
              <a:gd name="connsiteY170" fmla="*/ 2215112 h 6445874"/>
              <a:gd name="connsiteX171" fmla="*/ 2805353 w 8970309"/>
              <a:gd name="connsiteY171" fmla="*/ 2207509 h 6445874"/>
              <a:gd name="connsiteX172" fmla="*/ 2812259 w 8970309"/>
              <a:gd name="connsiteY172" fmla="*/ 2205877 h 6445874"/>
              <a:gd name="connsiteX173" fmla="*/ 2976104 w 8970309"/>
              <a:gd name="connsiteY173" fmla="*/ 2142365 h 6445874"/>
              <a:gd name="connsiteX174" fmla="*/ 2906558 w 8970309"/>
              <a:gd name="connsiteY174" fmla="*/ 2163056 h 6445874"/>
              <a:gd name="connsiteX175" fmla="*/ 2872977 w 8970309"/>
              <a:gd name="connsiteY175" fmla="*/ 2180835 h 6445874"/>
              <a:gd name="connsiteX176" fmla="*/ 2834015 w 8970309"/>
              <a:gd name="connsiteY176" fmla="*/ 2196656 h 6445874"/>
              <a:gd name="connsiteX177" fmla="*/ 2847514 w 8970309"/>
              <a:gd name="connsiteY177" fmla="*/ 2193568 h 6445874"/>
              <a:gd name="connsiteX178" fmla="*/ 2845497 w 8970309"/>
              <a:gd name="connsiteY178" fmla="*/ 2198725 h 6445874"/>
              <a:gd name="connsiteX179" fmla="*/ 2869882 w 8970309"/>
              <a:gd name="connsiteY179" fmla="*/ 2196080 h 6445874"/>
              <a:gd name="connsiteX180" fmla="*/ 2950943 w 8970309"/>
              <a:gd name="connsiteY180" fmla="*/ 2150806 h 6445874"/>
              <a:gd name="connsiteX181" fmla="*/ 2980532 w 8970309"/>
              <a:gd name="connsiteY181" fmla="*/ 2156177 h 6445874"/>
              <a:gd name="connsiteX182" fmla="*/ 2987442 w 8970309"/>
              <a:gd name="connsiteY182" fmla="*/ 2146938 h 6445874"/>
              <a:gd name="connsiteX183" fmla="*/ 2988334 w 8970309"/>
              <a:gd name="connsiteY183" fmla="*/ 2145287 h 6445874"/>
              <a:gd name="connsiteX184" fmla="*/ 2976529 w 8970309"/>
              <a:gd name="connsiteY184" fmla="*/ 2146519 h 6445874"/>
              <a:gd name="connsiteX185" fmla="*/ 2976104 w 8970309"/>
              <a:gd name="connsiteY185" fmla="*/ 2142365 h 6445874"/>
              <a:gd name="connsiteX186" fmla="*/ 2994159 w 8970309"/>
              <a:gd name="connsiteY186" fmla="*/ 2134515 h 6445874"/>
              <a:gd name="connsiteX187" fmla="*/ 2986700 w 8970309"/>
              <a:gd name="connsiteY187" fmla="*/ 2136221 h 6445874"/>
              <a:gd name="connsiteX188" fmla="*/ 2990552 w 8970309"/>
              <a:gd name="connsiteY188" fmla="*/ 2140121 h 6445874"/>
              <a:gd name="connsiteX189" fmla="*/ 2990097 w 8970309"/>
              <a:gd name="connsiteY189" fmla="*/ 2142026 h 6445874"/>
              <a:gd name="connsiteX190" fmla="*/ 8057982 w 8970309"/>
              <a:gd name="connsiteY190" fmla="*/ 1943545 h 6445874"/>
              <a:gd name="connsiteX191" fmla="*/ 8044421 w 8970309"/>
              <a:gd name="connsiteY191" fmla="*/ 1950620 h 6445874"/>
              <a:gd name="connsiteX192" fmla="*/ 7985252 w 8970309"/>
              <a:gd name="connsiteY192" fmla="*/ 2011164 h 6445874"/>
              <a:gd name="connsiteX193" fmla="*/ 7961658 w 8970309"/>
              <a:gd name="connsiteY193" fmla="*/ 2031327 h 6445874"/>
              <a:gd name="connsiteX194" fmla="*/ 7968303 w 8970309"/>
              <a:gd name="connsiteY194" fmla="*/ 2030244 h 6445874"/>
              <a:gd name="connsiteX195" fmla="*/ 7996184 w 8970309"/>
              <a:gd name="connsiteY195" fmla="*/ 2017080 h 6445874"/>
              <a:gd name="connsiteX196" fmla="*/ 8022881 w 8970309"/>
              <a:gd name="connsiteY196" fmla="*/ 1980647 h 6445874"/>
              <a:gd name="connsiteX197" fmla="*/ 8071103 w 8970309"/>
              <a:gd name="connsiteY197" fmla="*/ 1949023 h 6445874"/>
              <a:gd name="connsiteX198" fmla="*/ 8074157 w 8970309"/>
              <a:gd name="connsiteY198" fmla="*/ 1946292 h 6445874"/>
              <a:gd name="connsiteX199" fmla="*/ 8072841 w 8970309"/>
              <a:gd name="connsiteY199" fmla="*/ 1947148 h 6445874"/>
              <a:gd name="connsiteX200" fmla="*/ 8057982 w 8970309"/>
              <a:gd name="connsiteY200" fmla="*/ 1943545 h 6445874"/>
              <a:gd name="connsiteX201" fmla="*/ 8120618 w 8970309"/>
              <a:gd name="connsiteY201" fmla="*/ 1936585 h 6445874"/>
              <a:gd name="connsiteX202" fmla="*/ 8104131 w 8970309"/>
              <a:gd name="connsiteY202" fmla="*/ 1947305 h 6445874"/>
              <a:gd name="connsiteX203" fmla="*/ 7993391 w 8970309"/>
              <a:gd name="connsiteY203" fmla="*/ 2027178 h 6445874"/>
              <a:gd name="connsiteX204" fmla="*/ 8008920 w 8970309"/>
              <a:gd name="connsiteY204" fmla="*/ 2031135 h 6445874"/>
              <a:gd name="connsiteX205" fmla="*/ 7949362 w 8970309"/>
              <a:gd name="connsiteY205" fmla="*/ 2086218 h 6445874"/>
              <a:gd name="connsiteX206" fmla="*/ 7897688 w 8970309"/>
              <a:gd name="connsiteY206" fmla="*/ 2120931 h 6445874"/>
              <a:gd name="connsiteX207" fmla="*/ 7893043 w 8970309"/>
              <a:gd name="connsiteY207" fmla="*/ 2124188 h 6445874"/>
              <a:gd name="connsiteX208" fmla="*/ 7879365 w 8970309"/>
              <a:gd name="connsiteY208" fmla="*/ 2102629 h 6445874"/>
              <a:gd name="connsiteX209" fmla="*/ 7861179 w 8970309"/>
              <a:gd name="connsiteY209" fmla="*/ 2115065 h 6445874"/>
              <a:gd name="connsiteX210" fmla="*/ 7817019 w 8970309"/>
              <a:gd name="connsiteY210" fmla="*/ 2133301 h 6445874"/>
              <a:gd name="connsiteX211" fmla="*/ 7788046 w 8970309"/>
              <a:gd name="connsiteY211" fmla="*/ 2161346 h 6445874"/>
              <a:gd name="connsiteX212" fmla="*/ 7680292 w 8970309"/>
              <a:gd name="connsiteY212" fmla="*/ 2311783 h 6445874"/>
              <a:gd name="connsiteX213" fmla="*/ 7748200 w 8970309"/>
              <a:gd name="connsiteY213" fmla="*/ 2331535 h 6445874"/>
              <a:gd name="connsiteX214" fmla="*/ 7777712 w 8970309"/>
              <a:gd name="connsiteY214" fmla="*/ 2325356 h 6445874"/>
              <a:gd name="connsiteX215" fmla="*/ 7866332 w 8970309"/>
              <a:gd name="connsiteY215" fmla="*/ 2200904 h 6445874"/>
              <a:gd name="connsiteX216" fmla="*/ 7954163 w 8970309"/>
              <a:gd name="connsiteY216" fmla="*/ 2135561 h 6445874"/>
              <a:gd name="connsiteX217" fmla="*/ 7996876 w 8970309"/>
              <a:gd name="connsiteY217" fmla="*/ 2099644 h 6445874"/>
              <a:gd name="connsiteX218" fmla="*/ 8107681 w 8970309"/>
              <a:gd name="connsiteY218" fmla="*/ 1971781 h 6445874"/>
              <a:gd name="connsiteX219" fmla="*/ 8159480 w 8970309"/>
              <a:gd name="connsiteY219" fmla="*/ 1881734 h 6445874"/>
              <a:gd name="connsiteX220" fmla="*/ 8156914 w 8970309"/>
              <a:gd name="connsiteY220" fmla="*/ 1885249 h 6445874"/>
              <a:gd name="connsiteX221" fmla="*/ 8160780 w 8970309"/>
              <a:gd name="connsiteY221" fmla="*/ 1882699 h 6445874"/>
              <a:gd name="connsiteX222" fmla="*/ 8161456 w 8970309"/>
              <a:gd name="connsiteY222" fmla="*/ 1882128 h 6445874"/>
              <a:gd name="connsiteX223" fmla="*/ 8128296 w 8970309"/>
              <a:gd name="connsiteY223" fmla="*/ 1875389 h 6445874"/>
              <a:gd name="connsiteX224" fmla="*/ 8124756 w 8970309"/>
              <a:gd name="connsiteY224" fmla="*/ 1883567 h 6445874"/>
              <a:gd name="connsiteX225" fmla="*/ 8093518 w 8970309"/>
              <a:gd name="connsiteY225" fmla="*/ 1913703 h 6445874"/>
              <a:gd name="connsiteX226" fmla="*/ 8082815 w 8970309"/>
              <a:gd name="connsiteY226" fmla="*/ 1921389 h 6445874"/>
              <a:gd name="connsiteX227" fmla="*/ 8082131 w 8970309"/>
              <a:gd name="connsiteY227" fmla="*/ 1932963 h 6445874"/>
              <a:gd name="connsiteX228" fmla="*/ 8080265 w 8970309"/>
              <a:gd name="connsiteY228" fmla="*/ 1940828 h 6445874"/>
              <a:gd name="connsiteX229" fmla="*/ 8098364 w 8970309"/>
              <a:gd name="connsiteY229" fmla="*/ 1924640 h 6445874"/>
              <a:gd name="connsiteX230" fmla="*/ 8128442 w 8970309"/>
              <a:gd name="connsiteY230" fmla="*/ 1899455 h 6445874"/>
              <a:gd name="connsiteX231" fmla="*/ 8141296 w 8970309"/>
              <a:gd name="connsiteY231" fmla="*/ 1895553 h 6445874"/>
              <a:gd name="connsiteX232" fmla="*/ 8144566 w 8970309"/>
              <a:gd name="connsiteY232" fmla="*/ 1893395 h 6445874"/>
              <a:gd name="connsiteX233" fmla="*/ 8146013 w 8970309"/>
              <a:gd name="connsiteY233" fmla="*/ 1891340 h 6445874"/>
              <a:gd name="connsiteX234" fmla="*/ 8146468 w 8970309"/>
              <a:gd name="connsiteY234" fmla="*/ 1891248 h 6445874"/>
              <a:gd name="connsiteX235" fmla="*/ 8144437 w 8970309"/>
              <a:gd name="connsiteY235" fmla="*/ 1889649 h 6445874"/>
              <a:gd name="connsiteX236" fmla="*/ 8135460 w 8970309"/>
              <a:gd name="connsiteY236" fmla="*/ 1875879 h 6445874"/>
              <a:gd name="connsiteX237" fmla="*/ 8128296 w 8970309"/>
              <a:gd name="connsiteY237" fmla="*/ 1875389 h 6445874"/>
              <a:gd name="connsiteX238" fmla="*/ 5470268 w 8970309"/>
              <a:gd name="connsiteY238" fmla="*/ 832283 h 6445874"/>
              <a:gd name="connsiteX239" fmla="*/ 5456727 w 8970309"/>
              <a:gd name="connsiteY239" fmla="*/ 842698 h 6445874"/>
              <a:gd name="connsiteX240" fmla="*/ 5354832 w 8970309"/>
              <a:gd name="connsiteY240" fmla="*/ 903679 h 6445874"/>
              <a:gd name="connsiteX241" fmla="*/ 5354410 w 8970309"/>
              <a:gd name="connsiteY241" fmla="*/ 904008 h 6445874"/>
              <a:gd name="connsiteX242" fmla="*/ 5356672 w 8970309"/>
              <a:gd name="connsiteY242" fmla="*/ 910041 h 6445874"/>
              <a:gd name="connsiteX243" fmla="*/ 5352465 w 8970309"/>
              <a:gd name="connsiteY243" fmla="*/ 921231 h 6445874"/>
              <a:gd name="connsiteX244" fmla="*/ 5350470 w 8970309"/>
              <a:gd name="connsiteY244" fmla="*/ 932093 h 6445874"/>
              <a:gd name="connsiteX245" fmla="*/ 5362590 w 8970309"/>
              <a:gd name="connsiteY245" fmla="*/ 928524 h 6445874"/>
              <a:gd name="connsiteX246" fmla="*/ 5444814 w 8970309"/>
              <a:gd name="connsiteY246" fmla="*/ 861693 h 6445874"/>
              <a:gd name="connsiteX247" fmla="*/ 8352074 w 8970309"/>
              <a:gd name="connsiteY247" fmla="*/ 582312 h 6445874"/>
              <a:gd name="connsiteX248" fmla="*/ 8349768 w 8970309"/>
              <a:gd name="connsiteY248" fmla="*/ 586361 h 6445874"/>
              <a:gd name="connsiteX249" fmla="*/ 8347451 w 8970309"/>
              <a:gd name="connsiteY249" fmla="*/ 585864 h 6445874"/>
              <a:gd name="connsiteX250" fmla="*/ 7491121 w 8970309"/>
              <a:gd name="connsiteY250" fmla="*/ 447958 h 6445874"/>
              <a:gd name="connsiteX251" fmla="*/ 7480642 w 8970309"/>
              <a:gd name="connsiteY251" fmla="*/ 470179 h 6445874"/>
              <a:gd name="connsiteX252" fmla="*/ 7483127 w 8970309"/>
              <a:gd name="connsiteY252" fmla="*/ 468731 h 6445874"/>
              <a:gd name="connsiteX253" fmla="*/ 7487845 w 8970309"/>
              <a:gd name="connsiteY253" fmla="*/ 462726 h 6445874"/>
              <a:gd name="connsiteX254" fmla="*/ 6410322 w 8970309"/>
              <a:gd name="connsiteY254" fmla="*/ 442591 h 6445874"/>
              <a:gd name="connsiteX255" fmla="*/ 6409401 w 8970309"/>
              <a:gd name="connsiteY255" fmla="*/ 445032 h 6445874"/>
              <a:gd name="connsiteX256" fmla="*/ 6409400 w 8970309"/>
              <a:gd name="connsiteY256" fmla="*/ 446171 h 6445874"/>
              <a:gd name="connsiteX257" fmla="*/ 7544902 w 8970309"/>
              <a:gd name="connsiteY257" fmla="*/ 375198 h 6445874"/>
              <a:gd name="connsiteX258" fmla="*/ 7542222 w 8970309"/>
              <a:gd name="connsiteY258" fmla="*/ 377295 h 6445874"/>
              <a:gd name="connsiteX259" fmla="*/ 7507021 w 8970309"/>
              <a:gd name="connsiteY259" fmla="*/ 413676 h 6445874"/>
              <a:gd name="connsiteX260" fmla="*/ 7507019 w 8970309"/>
              <a:gd name="connsiteY260" fmla="*/ 413678 h 6445874"/>
              <a:gd name="connsiteX261" fmla="*/ 7503246 w 8970309"/>
              <a:gd name="connsiteY261" fmla="*/ 422249 h 6445874"/>
              <a:gd name="connsiteX262" fmla="*/ 7491571 w 8970309"/>
              <a:gd name="connsiteY262" fmla="*/ 447005 h 6445874"/>
              <a:gd name="connsiteX263" fmla="*/ 7500913 w 8970309"/>
              <a:gd name="connsiteY263" fmla="*/ 438348 h 6445874"/>
              <a:gd name="connsiteX264" fmla="*/ 7541362 w 8970309"/>
              <a:gd name="connsiteY264" fmla="*/ 391178 h 6445874"/>
              <a:gd name="connsiteX265" fmla="*/ 7543945 w 8970309"/>
              <a:gd name="connsiteY265" fmla="*/ 376192 h 6445874"/>
              <a:gd name="connsiteX266" fmla="*/ 8337383 w 8970309"/>
              <a:gd name="connsiteY266" fmla="*/ 373707 h 6445874"/>
              <a:gd name="connsiteX267" fmla="*/ 8344245 w 8970309"/>
              <a:gd name="connsiteY267" fmla="*/ 374104 h 6445874"/>
              <a:gd name="connsiteX268" fmla="*/ 8327991 w 8970309"/>
              <a:gd name="connsiteY268" fmla="*/ 385161 h 6445874"/>
              <a:gd name="connsiteX269" fmla="*/ 8321304 w 8970309"/>
              <a:gd name="connsiteY269" fmla="*/ 388917 h 6445874"/>
              <a:gd name="connsiteX270" fmla="*/ 8321498 w 8970309"/>
              <a:gd name="connsiteY270" fmla="*/ 388398 h 6445874"/>
              <a:gd name="connsiteX271" fmla="*/ 8337383 w 8970309"/>
              <a:gd name="connsiteY271" fmla="*/ 373707 h 6445874"/>
              <a:gd name="connsiteX272" fmla="*/ 7553100 w 8970309"/>
              <a:gd name="connsiteY272" fmla="*/ 368781 h 6445874"/>
              <a:gd name="connsiteX273" fmla="*/ 7550263 w 8970309"/>
              <a:gd name="connsiteY273" fmla="*/ 371001 h 6445874"/>
              <a:gd name="connsiteX274" fmla="*/ 7551923 w 8970309"/>
              <a:gd name="connsiteY274" fmla="*/ 371144 h 6445874"/>
              <a:gd name="connsiteX275" fmla="*/ 7604798 w 8970309"/>
              <a:gd name="connsiteY275" fmla="*/ 329686 h 6445874"/>
              <a:gd name="connsiteX276" fmla="*/ 7594514 w 8970309"/>
              <a:gd name="connsiteY276" fmla="*/ 345318 h 6445874"/>
              <a:gd name="connsiteX277" fmla="*/ 7600125 w 8970309"/>
              <a:gd name="connsiteY277" fmla="*/ 345378 h 6445874"/>
              <a:gd name="connsiteX278" fmla="*/ 7606335 w 8970309"/>
              <a:gd name="connsiteY278" fmla="*/ 344364 h 6445874"/>
              <a:gd name="connsiteX279" fmla="*/ 7608352 w 8970309"/>
              <a:gd name="connsiteY279" fmla="*/ 337492 h 6445874"/>
              <a:gd name="connsiteX280" fmla="*/ 8379479 w 8970309"/>
              <a:gd name="connsiteY280" fmla="*/ 328701 h 6445874"/>
              <a:gd name="connsiteX281" fmla="*/ 8387201 w 8970309"/>
              <a:gd name="connsiteY281" fmla="*/ 344818 h 6445874"/>
              <a:gd name="connsiteX282" fmla="*/ 8379225 w 8970309"/>
              <a:gd name="connsiteY282" fmla="*/ 350272 h 6445874"/>
              <a:gd name="connsiteX283" fmla="*/ 8379276 w 8970309"/>
              <a:gd name="connsiteY283" fmla="*/ 350077 h 6445874"/>
              <a:gd name="connsiteX284" fmla="*/ 8379479 w 8970309"/>
              <a:gd name="connsiteY284" fmla="*/ 328701 h 6445874"/>
              <a:gd name="connsiteX285" fmla="*/ 8475906 w 8970309"/>
              <a:gd name="connsiteY285" fmla="*/ 284399 h 6445874"/>
              <a:gd name="connsiteX286" fmla="*/ 8476842 w 8970309"/>
              <a:gd name="connsiteY286" fmla="*/ 286049 h 6445874"/>
              <a:gd name="connsiteX287" fmla="*/ 8475379 w 8970309"/>
              <a:gd name="connsiteY287" fmla="*/ 287542 h 6445874"/>
              <a:gd name="connsiteX288" fmla="*/ 8474724 w 8970309"/>
              <a:gd name="connsiteY288" fmla="*/ 287891 h 6445874"/>
              <a:gd name="connsiteX289" fmla="*/ 7955746 w 8970309"/>
              <a:gd name="connsiteY289" fmla="*/ 678 h 6445874"/>
              <a:gd name="connsiteX290" fmla="*/ 7974687 w 8970309"/>
              <a:gd name="connsiteY290" fmla="*/ 2437 h 6445874"/>
              <a:gd name="connsiteX291" fmla="*/ 7983225 w 8970309"/>
              <a:gd name="connsiteY291" fmla="*/ 33754 h 6445874"/>
              <a:gd name="connsiteX292" fmla="*/ 7988690 w 8970309"/>
              <a:gd name="connsiteY292" fmla="*/ 52053 h 6445874"/>
              <a:gd name="connsiteX293" fmla="*/ 7980060 w 8970309"/>
              <a:gd name="connsiteY293" fmla="*/ 61313 h 6445874"/>
              <a:gd name="connsiteX294" fmla="*/ 7975341 w 8970309"/>
              <a:gd name="connsiteY294" fmla="*/ 67317 h 6445874"/>
              <a:gd name="connsiteX295" fmla="*/ 7962925 w 8970309"/>
              <a:gd name="connsiteY295" fmla="*/ 112961 h 6445874"/>
              <a:gd name="connsiteX296" fmla="*/ 7961001 w 8970309"/>
              <a:gd name="connsiteY296" fmla="*/ 122872 h 6445874"/>
              <a:gd name="connsiteX297" fmla="*/ 7974009 w 8970309"/>
              <a:gd name="connsiteY297" fmla="*/ 125544 h 6445874"/>
              <a:gd name="connsiteX298" fmla="*/ 7964294 w 8970309"/>
              <a:gd name="connsiteY298" fmla="*/ 172055 h 6445874"/>
              <a:gd name="connsiteX299" fmla="*/ 7925335 w 8970309"/>
              <a:gd name="connsiteY299" fmla="*/ 224216 h 6445874"/>
              <a:gd name="connsiteX300" fmla="*/ 7919997 w 8970309"/>
              <a:gd name="connsiteY300" fmla="*/ 239045 h 6445874"/>
              <a:gd name="connsiteX301" fmla="*/ 7933501 w 8970309"/>
              <a:gd name="connsiteY301" fmla="*/ 243382 h 6445874"/>
              <a:gd name="connsiteX302" fmla="*/ 7953864 w 8970309"/>
              <a:gd name="connsiteY302" fmla="*/ 224353 h 6445874"/>
              <a:gd name="connsiteX303" fmla="*/ 7995400 w 8970309"/>
              <a:gd name="connsiteY303" fmla="*/ 183549 h 6445874"/>
              <a:gd name="connsiteX304" fmla="*/ 7999312 w 8970309"/>
              <a:gd name="connsiteY304" fmla="*/ 180292 h 6445874"/>
              <a:gd name="connsiteX305" fmla="*/ 8028988 w 8970309"/>
              <a:gd name="connsiteY305" fmla="*/ 159743 h 6445874"/>
              <a:gd name="connsiteX306" fmla="*/ 8153810 w 8970309"/>
              <a:gd name="connsiteY306" fmla="*/ 29879 h 6445874"/>
              <a:gd name="connsiteX307" fmla="*/ 8165327 w 8970309"/>
              <a:gd name="connsiteY307" fmla="*/ 27561 h 6445874"/>
              <a:gd name="connsiteX308" fmla="*/ 8163993 w 8970309"/>
              <a:gd name="connsiteY308" fmla="*/ 42172 h 6445874"/>
              <a:gd name="connsiteX309" fmla="*/ 8148193 w 8970309"/>
              <a:gd name="connsiteY309" fmla="*/ 79210 h 6445874"/>
              <a:gd name="connsiteX310" fmla="*/ 8126587 w 8970309"/>
              <a:gd name="connsiteY310" fmla="*/ 115886 h 6445874"/>
              <a:gd name="connsiteX311" fmla="*/ 8103089 w 8970309"/>
              <a:gd name="connsiteY311" fmla="*/ 148948 h 6445874"/>
              <a:gd name="connsiteX312" fmla="*/ 8106225 w 8970309"/>
              <a:gd name="connsiteY312" fmla="*/ 178531 h 6445874"/>
              <a:gd name="connsiteX313" fmla="*/ 8110913 w 8970309"/>
              <a:gd name="connsiteY313" fmla="*/ 186052 h 6445874"/>
              <a:gd name="connsiteX314" fmla="*/ 8103897 w 8970309"/>
              <a:gd name="connsiteY314" fmla="*/ 189815 h 6445874"/>
              <a:gd name="connsiteX315" fmla="*/ 8087632 w 8970309"/>
              <a:gd name="connsiteY315" fmla="*/ 211663 h 6445874"/>
              <a:gd name="connsiteX316" fmla="*/ 8099118 w 8970309"/>
              <a:gd name="connsiteY316" fmla="*/ 222872 h 6445874"/>
              <a:gd name="connsiteX317" fmla="*/ 8125381 w 8970309"/>
              <a:gd name="connsiteY317" fmla="*/ 207241 h 6445874"/>
              <a:gd name="connsiteX318" fmla="*/ 8133203 w 8970309"/>
              <a:gd name="connsiteY318" fmla="*/ 200730 h 6445874"/>
              <a:gd name="connsiteX319" fmla="*/ 8133483 w 8970309"/>
              <a:gd name="connsiteY319" fmla="*/ 209843 h 6445874"/>
              <a:gd name="connsiteX320" fmla="*/ 8139071 w 8970309"/>
              <a:gd name="connsiteY320" fmla="*/ 217654 h 6445874"/>
              <a:gd name="connsiteX321" fmla="*/ 8187280 w 8970309"/>
              <a:gd name="connsiteY321" fmla="*/ 191024 h 6445874"/>
              <a:gd name="connsiteX322" fmla="*/ 8196936 w 8970309"/>
              <a:gd name="connsiteY322" fmla="*/ 181575 h 6445874"/>
              <a:gd name="connsiteX323" fmla="*/ 8204864 w 8970309"/>
              <a:gd name="connsiteY323" fmla="*/ 175746 h 6445874"/>
              <a:gd name="connsiteX324" fmla="*/ 8230483 w 8970309"/>
              <a:gd name="connsiteY324" fmla="*/ 148951 h 6445874"/>
              <a:gd name="connsiteX325" fmla="*/ 8230970 w 8970309"/>
              <a:gd name="connsiteY325" fmla="*/ 143732 h 6445874"/>
              <a:gd name="connsiteX326" fmla="*/ 8234619 w 8970309"/>
              <a:gd name="connsiteY326" fmla="*/ 143305 h 6445874"/>
              <a:gd name="connsiteX327" fmla="*/ 8242888 w 8970309"/>
              <a:gd name="connsiteY327" fmla="*/ 132014 h 6445874"/>
              <a:gd name="connsiteX328" fmla="*/ 8242403 w 8970309"/>
              <a:gd name="connsiteY328" fmla="*/ 137233 h 6445874"/>
              <a:gd name="connsiteX329" fmla="*/ 8241963 w 8970309"/>
              <a:gd name="connsiteY329" fmla="*/ 139536 h 6445874"/>
              <a:gd name="connsiteX330" fmla="*/ 8238268 w 8970309"/>
              <a:gd name="connsiteY330" fmla="*/ 142879 h 6445874"/>
              <a:gd name="connsiteX331" fmla="*/ 8241521 w 8970309"/>
              <a:gd name="connsiteY331" fmla="*/ 141854 h 6445874"/>
              <a:gd name="connsiteX332" fmla="*/ 8241963 w 8970309"/>
              <a:gd name="connsiteY332" fmla="*/ 139536 h 6445874"/>
              <a:gd name="connsiteX333" fmla="*/ 8247075 w 8970309"/>
              <a:gd name="connsiteY333" fmla="*/ 134913 h 6445874"/>
              <a:gd name="connsiteX334" fmla="*/ 8269889 w 8970309"/>
              <a:gd name="connsiteY334" fmla="*/ 113370 h 6445874"/>
              <a:gd name="connsiteX335" fmla="*/ 8221973 w 8970309"/>
              <a:gd name="connsiteY335" fmla="*/ 208272 h 6445874"/>
              <a:gd name="connsiteX336" fmla="*/ 8212392 w 8970309"/>
              <a:gd name="connsiteY336" fmla="*/ 222061 h 6445874"/>
              <a:gd name="connsiteX337" fmla="*/ 8206096 w 8970309"/>
              <a:gd name="connsiteY337" fmla="*/ 237673 h 6445874"/>
              <a:gd name="connsiteX338" fmla="*/ 8182567 w 8970309"/>
              <a:gd name="connsiteY338" fmla="*/ 284260 h 6445874"/>
              <a:gd name="connsiteX339" fmla="*/ 8210909 w 8970309"/>
              <a:gd name="connsiteY339" fmla="*/ 278321 h 6445874"/>
              <a:gd name="connsiteX340" fmla="*/ 8220005 w 8970309"/>
              <a:gd name="connsiteY340" fmla="*/ 284250 h 6445874"/>
              <a:gd name="connsiteX341" fmla="*/ 8211530 w 8970309"/>
              <a:gd name="connsiteY341" fmla="*/ 313112 h 6445874"/>
              <a:gd name="connsiteX342" fmla="*/ 8197035 w 8970309"/>
              <a:gd name="connsiteY342" fmla="*/ 349065 h 6445874"/>
              <a:gd name="connsiteX343" fmla="*/ 8194706 w 8970309"/>
              <a:gd name="connsiteY343" fmla="*/ 360350 h 6445874"/>
              <a:gd name="connsiteX344" fmla="*/ 8204020 w 8970309"/>
              <a:gd name="connsiteY344" fmla="*/ 358828 h 6445874"/>
              <a:gd name="connsiteX345" fmla="*/ 8212246 w 8970309"/>
              <a:gd name="connsiteY345" fmla="*/ 350942 h 6445874"/>
              <a:gd name="connsiteX346" fmla="*/ 8273648 w 8970309"/>
              <a:gd name="connsiteY346" fmla="*/ 289446 h 6445874"/>
              <a:gd name="connsiteX347" fmla="*/ 8299973 w 8970309"/>
              <a:gd name="connsiteY347" fmla="*/ 290379 h 6445874"/>
              <a:gd name="connsiteX348" fmla="*/ 8311677 w 8970309"/>
              <a:gd name="connsiteY348" fmla="*/ 294138 h 6445874"/>
              <a:gd name="connsiteX349" fmla="*/ 8316489 w 8970309"/>
              <a:gd name="connsiteY349" fmla="*/ 291171 h 6445874"/>
              <a:gd name="connsiteX350" fmla="*/ 8332477 w 8970309"/>
              <a:gd name="connsiteY350" fmla="*/ 303825 h 6445874"/>
              <a:gd name="connsiteX351" fmla="*/ 8320619 w 8970309"/>
              <a:gd name="connsiteY351" fmla="*/ 324080 h 6445874"/>
              <a:gd name="connsiteX352" fmla="*/ 8263811 w 8970309"/>
              <a:gd name="connsiteY352" fmla="*/ 390060 h 6445874"/>
              <a:gd name="connsiteX353" fmla="*/ 8261267 w 8970309"/>
              <a:gd name="connsiteY353" fmla="*/ 408795 h 6445874"/>
              <a:gd name="connsiteX354" fmla="*/ 8272379 w 8970309"/>
              <a:gd name="connsiteY354" fmla="*/ 407852 h 6445874"/>
              <a:gd name="connsiteX355" fmla="*/ 8299356 w 8970309"/>
              <a:gd name="connsiteY355" fmla="*/ 386435 h 6445874"/>
              <a:gd name="connsiteX356" fmla="*/ 8310160 w 8970309"/>
              <a:gd name="connsiteY356" fmla="*/ 389904 h 6445874"/>
              <a:gd name="connsiteX357" fmla="*/ 8300629 w 8970309"/>
              <a:gd name="connsiteY357" fmla="*/ 398876 h 6445874"/>
              <a:gd name="connsiteX358" fmla="*/ 8293614 w 8970309"/>
              <a:gd name="connsiteY358" fmla="*/ 402639 h 6445874"/>
              <a:gd name="connsiteX359" fmla="*/ 8289755 w 8970309"/>
              <a:gd name="connsiteY359" fmla="*/ 406639 h 6445874"/>
              <a:gd name="connsiteX360" fmla="*/ 8283548 w 8970309"/>
              <a:gd name="connsiteY360" fmla="*/ 410126 h 6445874"/>
              <a:gd name="connsiteX361" fmla="*/ 8280902 w 8970309"/>
              <a:gd name="connsiteY361" fmla="*/ 415817 h 6445874"/>
              <a:gd name="connsiteX362" fmla="*/ 8279629 w 8970309"/>
              <a:gd name="connsiteY362" fmla="*/ 417136 h 6445874"/>
              <a:gd name="connsiteX363" fmla="*/ 8280031 w 8970309"/>
              <a:gd name="connsiteY363" fmla="*/ 417692 h 6445874"/>
              <a:gd name="connsiteX364" fmla="*/ 8276592 w 8970309"/>
              <a:gd name="connsiteY364" fmla="*/ 425089 h 6445874"/>
              <a:gd name="connsiteX365" fmla="*/ 8290586 w 8970309"/>
              <a:gd name="connsiteY365" fmla="*/ 430247 h 6445874"/>
              <a:gd name="connsiteX366" fmla="*/ 8331262 w 8970309"/>
              <a:gd name="connsiteY366" fmla="*/ 425986 h 6445874"/>
              <a:gd name="connsiteX367" fmla="*/ 8354508 w 8970309"/>
              <a:gd name="connsiteY367" fmla="*/ 423526 h 6445874"/>
              <a:gd name="connsiteX368" fmla="*/ 8372129 w 8970309"/>
              <a:gd name="connsiteY368" fmla="*/ 414436 h 6445874"/>
              <a:gd name="connsiteX369" fmla="*/ 8378166 w 8970309"/>
              <a:gd name="connsiteY369" fmla="*/ 417084 h 6445874"/>
              <a:gd name="connsiteX370" fmla="*/ 8409124 w 8970309"/>
              <a:gd name="connsiteY370" fmla="*/ 408398 h 6445874"/>
              <a:gd name="connsiteX371" fmla="*/ 8416451 w 8970309"/>
              <a:gd name="connsiteY371" fmla="*/ 396739 h 6445874"/>
              <a:gd name="connsiteX372" fmla="*/ 8433229 w 8970309"/>
              <a:gd name="connsiteY372" fmla="*/ 398341 h 6445874"/>
              <a:gd name="connsiteX373" fmla="*/ 8440173 w 8970309"/>
              <a:gd name="connsiteY373" fmla="*/ 415123 h 6445874"/>
              <a:gd name="connsiteX374" fmla="*/ 8445125 w 8970309"/>
              <a:gd name="connsiteY374" fmla="*/ 425281 h 6445874"/>
              <a:gd name="connsiteX375" fmla="*/ 8451525 w 8970309"/>
              <a:gd name="connsiteY375" fmla="*/ 417295 h 6445874"/>
              <a:gd name="connsiteX376" fmla="*/ 8478429 w 8970309"/>
              <a:gd name="connsiteY376" fmla="*/ 405087 h 6445874"/>
              <a:gd name="connsiteX377" fmla="*/ 8483923 w 8970309"/>
              <a:gd name="connsiteY377" fmla="*/ 426507 h 6445874"/>
              <a:gd name="connsiteX378" fmla="*/ 8458549 w 8970309"/>
              <a:gd name="connsiteY378" fmla="*/ 455656 h 6445874"/>
              <a:gd name="connsiteX379" fmla="*/ 8449284 w 8970309"/>
              <a:gd name="connsiteY379" fmla="*/ 463448 h 6445874"/>
              <a:gd name="connsiteX380" fmla="*/ 8457548 w 8970309"/>
              <a:gd name="connsiteY380" fmla="*/ 468216 h 6445874"/>
              <a:gd name="connsiteX381" fmla="*/ 8462389 w 8970309"/>
              <a:gd name="connsiteY381" fmla="*/ 479769 h 6445874"/>
              <a:gd name="connsiteX382" fmla="*/ 8417704 w 8970309"/>
              <a:gd name="connsiteY382" fmla="*/ 534271 h 6445874"/>
              <a:gd name="connsiteX383" fmla="*/ 8404972 w 8970309"/>
              <a:gd name="connsiteY383" fmla="*/ 543209 h 6445874"/>
              <a:gd name="connsiteX384" fmla="*/ 8396289 w 8970309"/>
              <a:gd name="connsiteY384" fmla="*/ 551473 h 6445874"/>
              <a:gd name="connsiteX385" fmla="*/ 8360918 w 8970309"/>
              <a:gd name="connsiteY385" fmla="*/ 574364 h 6445874"/>
              <a:gd name="connsiteX386" fmla="*/ 8355916 w 8970309"/>
              <a:gd name="connsiteY386" fmla="*/ 572535 h 6445874"/>
              <a:gd name="connsiteX387" fmla="*/ 8353994 w 8970309"/>
              <a:gd name="connsiteY387" fmla="*/ 577424 h 6445874"/>
              <a:gd name="connsiteX388" fmla="*/ 8340147 w 8970309"/>
              <a:gd name="connsiteY388" fmla="*/ 583541 h 6445874"/>
              <a:gd name="connsiteX389" fmla="*/ 8345150 w 8970309"/>
              <a:gd name="connsiteY389" fmla="*/ 585371 h 6445874"/>
              <a:gd name="connsiteX390" fmla="*/ 8347451 w 8970309"/>
              <a:gd name="connsiteY390" fmla="*/ 585864 h 6445874"/>
              <a:gd name="connsiteX391" fmla="*/ 8341060 w 8970309"/>
              <a:gd name="connsiteY391" fmla="*/ 590777 h 6445874"/>
              <a:gd name="connsiteX392" fmla="*/ 8311692 w 8970309"/>
              <a:gd name="connsiteY392" fmla="*/ 612273 h 6445874"/>
              <a:gd name="connsiteX393" fmla="*/ 8419031 w 8970309"/>
              <a:gd name="connsiteY393" fmla="*/ 590985 h 6445874"/>
              <a:gd name="connsiteX394" fmla="*/ 8435725 w 8970309"/>
              <a:gd name="connsiteY394" fmla="*/ 584235 h 6445874"/>
              <a:gd name="connsiteX395" fmla="*/ 8452719 w 8970309"/>
              <a:gd name="connsiteY395" fmla="*/ 582947 h 6445874"/>
              <a:gd name="connsiteX396" fmla="*/ 8505414 w 8970309"/>
              <a:gd name="connsiteY396" fmla="*/ 572486 h 6445874"/>
              <a:gd name="connsiteX397" fmla="*/ 8488079 w 8970309"/>
              <a:gd name="connsiteY397" fmla="*/ 609196 h 6445874"/>
              <a:gd name="connsiteX398" fmla="*/ 8489722 w 8970309"/>
              <a:gd name="connsiteY398" fmla="*/ 624742 h 6445874"/>
              <a:gd name="connsiteX399" fmla="*/ 8519810 w 8970309"/>
              <a:gd name="connsiteY399" fmla="*/ 626780 h 6445874"/>
              <a:gd name="connsiteX400" fmla="*/ 8558943 w 8970309"/>
              <a:gd name="connsiteY400" fmla="*/ 623818 h 6445874"/>
              <a:gd name="connsiteX401" fmla="*/ 8570294 w 8970309"/>
              <a:gd name="connsiteY401" fmla="*/ 625991 h 6445874"/>
              <a:gd name="connsiteX402" fmla="*/ 8564993 w 8970309"/>
              <a:gd name="connsiteY402" fmla="*/ 638259 h 6445874"/>
              <a:gd name="connsiteX403" fmla="*/ 8554296 w 8970309"/>
              <a:gd name="connsiteY403" fmla="*/ 645954 h 6445874"/>
              <a:gd name="connsiteX404" fmla="*/ 8472025 w 8970309"/>
              <a:gd name="connsiteY404" fmla="*/ 702118 h 6445874"/>
              <a:gd name="connsiteX405" fmla="*/ 8461855 w 8970309"/>
              <a:gd name="connsiteY405" fmla="*/ 739314 h 6445874"/>
              <a:gd name="connsiteX406" fmla="*/ 8460408 w 8970309"/>
              <a:gd name="connsiteY406" fmla="*/ 757457 h 6445874"/>
              <a:gd name="connsiteX407" fmla="*/ 8455664 w 8970309"/>
              <a:gd name="connsiteY407" fmla="*/ 762749 h 6445874"/>
              <a:gd name="connsiteX408" fmla="*/ 8460603 w 8970309"/>
              <a:gd name="connsiteY408" fmla="*/ 791147 h 6445874"/>
              <a:gd name="connsiteX409" fmla="*/ 8484195 w 8970309"/>
              <a:gd name="connsiteY409" fmla="*/ 784325 h 6445874"/>
              <a:gd name="connsiteX410" fmla="*/ 8568665 w 8970309"/>
              <a:gd name="connsiteY410" fmla="*/ 736728 h 6445874"/>
              <a:gd name="connsiteX411" fmla="*/ 8586957 w 8970309"/>
              <a:gd name="connsiteY411" fmla="*/ 742177 h 6445874"/>
              <a:gd name="connsiteX412" fmla="*/ 8581435 w 8970309"/>
              <a:gd name="connsiteY412" fmla="*/ 757237 h 6445874"/>
              <a:gd name="connsiteX413" fmla="*/ 8550441 w 8970309"/>
              <a:gd name="connsiteY413" fmla="*/ 784603 h 6445874"/>
              <a:gd name="connsiteX414" fmla="*/ 8549104 w 8970309"/>
              <a:gd name="connsiteY414" fmla="*/ 801351 h 6445874"/>
              <a:gd name="connsiteX415" fmla="*/ 8561346 w 8970309"/>
              <a:gd name="connsiteY415" fmla="*/ 792358 h 6445874"/>
              <a:gd name="connsiteX416" fmla="*/ 8567746 w 8970309"/>
              <a:gd name="connsiteY416" fmla="*/ 784373 h 6445874"/>
              <a:gd name="connsiteX417" fmla="*/ 8595847 w 8970309"/>
              <a:gd name="connsiteY417" fmla="*/ 793292 h 6445874"/>
              <a:gd name="connsiteX418" fmla="*/ 8606864 w 8970309"/>
              <a:gd name="connsiteY418" fmla="*/ 799651 h 6445874"/>
              <a:gd name="connsiteX419" fmla="*/ 8678534 w 8970309"/>
              <a:gd name="connsiteY419" fmla="*/ 768025 h 6445874"/>
              <a:gd name="connsiteX420" fmla="*/ 8745809 w 8970309"/>
              <a:gd name="connsiteY420" fmla="*/ 719263 h 6445874"/>
              <a:gd name="connsiteX421" fmla="*/ 8824436 w 8970309"/>
              <a:gd name="connsiteY421" fmla="*/ 672673 h 6445874"/>
              <a:gd name="connsiteX422" fmla="*/ 8833701 w 8970309"/>
              <a:gd name="connsiteY422" fmla="*/ 664881 h 6445874"/>
              <a:gd name="connsiteX423" fmla="*/ 8941347 w 8970309"/>
              <a:gd name="connsiteY423" fmla="*/ 579567 h 6445874"/>
              <a:gd name="connsiteX424" fmla="*/ 8966039 w 8970309"/>
              <a:gd name="connsiteY424" fmla="*/ 577031 h 6445874"/>
              <a:gd name="connsiteX425" fmla="*/ 8959737 w 8970309"/>
              <a:gd name="connsiteY425" fmla="*/ 601859 h 6445874"/>
              <a:gd name="connsiteX426" fmla="*/ 8932075 w 8970309"/>
              <a:gd name="connsiteY426" fmla="*/ 630329 h 6445874"/>
              <a:gd name="connsiteX427" fmla="*/ 8928945 w 8970309"/>
              <a:gd name="connsiteY427" fmla="*/ 632665 h 6445874"/>
              <a:gd name="connsiteX428" fmla="*/ 8926532 w 8970309"/>
              <a:gd name="connsiteY428" fmla="*/ 633143 h 6445874"/>
              <a:gd name="connsiteX429" fmla="*/ 8909694 w 8970309"/>
              <a:gd name="connsiteY429" fmla="*/ 644966 h 6445874"/>
              <a:gd name="connsiteX430" fmla="*/ 8895327 w 8970309"/>
              <a:gd name="connsiteY430" fmla="*/ 650816 h 6445874"/>
              <a:gd name="connsiteX431" fmla="*/ 8882975 w 8970309"/>
              <a:gd name="connsiteY431" fmla="*/ 661205 h 6445874"/>
              <a:gd name="connsiteX432" fmla="*/ 8883439 w 8970309"/>
              <a:gd name="connsiteY432" fmla="*/ 663505 h 6445874"/>
              <a:gd name="connsiteX433" fmla="*/ 8851483 w 8970309"/>
              <a:gd name="connsiteY433" fmla="*/ 684321 h 6445874"/>
              <a:gd name="connsiteX434" fmla="*/ 8791965 w 8970309"/>
              <a:gd name="connsiteY434" fmla="*/ 739444 h 6445874"/>
              <a:gd name="connsiteX435" fmla="*/ 8807496 w 8970309"/>
              <a:gd name="connsiteY435" fmla="*/ 743390 h 6445874"/>
              <a:gd name="connsiteX436" fmla="*/ 8696815 w 8970309"/>
              <a:gd name="connsiteY436" fmla="*/ 823339 h 6445874"/>
              <a:gd name="connsiteX437" fmla="*/ 8576778 w 8970309"/>
              <a:gd name="connsiteY437" fmla="*/ 917121 h 6445874"/>
              <a:gd name="connsiteX438" fmla="*/ 8589525 w 8970309"/>
              <a:gd name="connsiteY438" fmla="*/ 931167 h 6445874"/>
              <a:gd name="connsiteX439" fmla="*/ 8580170 w 8970309"/>
              <a:gd name="connsiteY439" fmla="*/ 945000 h 6445874"/>
              <a:gd name="connsiteX440" fmla="*/ 8591917 w 8970309"/>
              <a:gd name="connsiteY440" fmla="*/ 942582 h 6445874"/>
              <a:gd name="connsiteX441" fmla="*/ 8598486 w 8970309"/>
              <a:gd name="connsiteY441" fmla="*/ 938847 h 6445874"/>
              <a:gd name="connsiteX442" fmla="*/ 8616802 w 8970309"/>
              <a:gd name="connsiteY442" fmla="*/ 932693 h 6445874"/>
              <a:gd name="connsiteX443" fmla="*/ 8613018 w 8970309"/>
              <a:gd name="connsiteY443" fmla="*/ 926328 h 6445874"/>
              <a:gd name="connsiteX444" fmla="*/ 8620980 w 8970309"/>
              <a:gd name="connsiteY444" fmla="*/ 917544 h 6445874"/>
              <a:gd name="connsiteX445" fmla="*/ 8609233 w 8970309"/>
              <a:gd name="connsiteY445" fmla="*/ 919964 h 6445874"/>
              <a:gd name="connsiteX446" fmla="*/ 8602663 w 8970309"/>
              <a:gd name="connsiteY446" fmla="*/ 923698 h 6445874"/>
              <a:gd name="connsiteX447" fmla="*/ 8672537 w 8970309"/>
              <a:gd name="connsiteY447" fmla="*/ 871204 h 6445874"/>
              <a:gd name="connsiteX448" fmla="*/ 8778041 w 8970309"/>
              <a:gd name="connsiteY448" fmla="*/ 789941 h 6445874"/>
              <a:gd name="connsiteX449" fmla="*/ 8804711 w 8970309"/>
              <a:gd name="connsiteY449" fmla="*/ 753489 h 6445874"/>
              <a:gd name="connsiteX450" fmla="*/ 8854483 w 8970309"/>
              <a:gd name="connsiteY450" fmla="*/ 733714 h 6445874"/>
              <a:gd name="connsiteX451" fmla="*/ 8873511 w 8970309"/>
              <a:gd name="connsiteY451" fmla="*/ 713051 h 6445874"/>
              <a:gd name="connsiteX452" fmla="*/ 8880509 w 8970309"/>
              <a:gd name="connsiteY452" fmla="*/ 707178 h 6445874"/>
              <a:gd name="connsiteX453" fmla="*/ 8832858 w 8970309"/>
              <a:gd name="connsiteY453" fmla="*/ 756730 h 6445874"/>
              <a:gd name="connsiteX454" fmla="*/ 8769985 w 8970309"/>
              <a:gd name="connsiteY454" fmla="*/ 813508 h 6445874"/>
              <a:gd name="connsiteX455" fmla="*/ 8728932 w 8970309"/>
              <a:gd name="connsiteY455" fmla="*/ 876675 h 6445874"/>
              <a:gd name="connsiteX456" fmla="*/ 8719111 w 8970309"/>
              <a:gd name="connsiteY456" fmla="*/ 891444 h 6445874"/>
              <a:gd name="connsiteX457" fmla="*/ 8665497 w 8970309"/>
              <a:gd name="connsiteY457" fmla="*/ 949550 h 6445874"/>
              <a:gd name="connsiteX458" fmla="*/ 8631956 w 8970309"/>
              <a:gd name="connsiteY458" fmla="*/ 990775 h 6445874"/>
              <a:gd name="connsiteX459" fmla="*/ 8624332 w 8970309"/>
              <a:gd name="connsiteY459" fmla="*/ 1014112 h 6445874"/>
              <a:gd name="connsiteX460" fmla="*/ 8645268 w 8970309"/>
              <a:gd name="connsiteY460" fmla="*/ 1022546 h 6445874"/>
              <a:gd name="connsiteX461" fmla="*/ 8716938 w 8970309"/>
              <a:gd name="connsiteY461" fmla="*/ 990919 h 6445874"/>
              <a:gd name="connsiteX462" fmla="*/ 8675886 w 8970309"/>
              <a:gd name="connsiteY462" fmla="*/ 1054086 h 6445874"/>
              <a:gd name="connsiteX463" fmla="*/ 8669153 w 8970309"/>
              <a:gd name="connsiteY463" fmla="*/ 1066258 h 6445874"/>
              <a:gd name="connsiteX464" fmla="*/ 8680505 w 8970309"/>
              <a:gd name="connsiteY464" fmla="*/ 1068430 h 6445874"/>
              <a:gd name="connsiteX465" fmla="*/ 8692732 w 8970309"/>
              <a:gd name="connsiteY465" fmla="*/ 1077678 h 6445874"/>
              <a:gd name="connsiteX466" fmla="*/ 8681811 w 8970309"/>
              <a:gd name="connsiteY466" fmla="*/ 1088163 h 6445874"/>
              <a:gd name="connsiteX467" fmla="*/ 8666260 w 8970309"/>
              <a:gd name="connsiteY467" fmla="*/ 1102543 h 6445874"/>
              <a:gd name="connsiteX468" fmla="*/ 8677262 w 8970309"/>
              <a:gd name="connsiteY468" fmla="*/ 1127143 h 6445874"/>
              <a:gd name="connsiteX469" fmla="*/ 8688851 w 8970309"/>
              <a:gd name="connsiteY469" fmla="*/ 1108284 h 6445874"/>
              <a:gd name="connsiteX470" fmla="*/ 8690952 w 8970309"/>
              <a:gd name="connsiteY470" fmla="*/ 1100007 h 6445874"/>
              <a:gd name="connsiteX471" fmla="*/ 8697002 w 8970309"/>
              <a:gd name="connsiteY471" fmla="*/ 1114448 h 6445874"/>
              <a:gd name="connsiteX472" fmla="*/ 8712541 w 8970309"/>
              <a:gd name="connsiteY472" fmla="*/ 1118308 h 6445874"/>
              <a:gd name="connsiteX473" fmla="*/ 8721472 w 8970309"/>
              <a:gd name="connsiteY473" fmla="*/ 1114703 h 6445874"/>
              <a:gd name="connsiteX474" fmla="*/ 8782208 w 8970309"/>
              <a:gd name="connsiteY474" fmla="*/ 1111802 h 6445874"/>
              <a:gd name="connsiteX475" fmla="*/ 8844933 w 8970309"/>
              <a:gd name="connsiteY475" fmla="*/ 1102019 h 6445874"/>
              <a:gd name="connsiteX476" fmla="*/ 8850173 w 8970309"/>
              <a:gd name="connsiteY476" fmla="*/ 1100869 h 6445874"/>
              <a:gd name="connsiteX477" fmla="*/ 8840982 w 8970309"/>
              <a:gd name="connsiteY477" fmla="*/ 1111627 h 6445874"/>
              <a:gd name="connsiteX478" fmla="*/ 8853779 w 8970309"/>
              <a:gd name="connsiteY478" fmla="*/ 1124581 h 6445874"/>
              <a:gd name="connsiteX479" fmla="*/ 8885108 w 8970309"/>
              <a:gd name="connsiteY479" fmla="*/ 1143278 h 6445874"/>
              <a:gd name="connsiteX480" fmla="*/ 8773436 w 8970309"/>
              <a:gd name="connsiteY480" fmla="*/ 1174302 h 6445874"/>
              <a:gd name="connsiteX481" fmla="*/ 8691753 w 8970309"/>
              <a:gd name="connsiteY481" fmla="*/ 1180101 h 6445874"/>
              <a:gd name="connsiteX482" fmla="*/ 8688838 w 8970309"/>
              <a:gd name="connsiteY482" fmla="*/ 1182138 h 6445874"/>
              <a:gd name="connsiteX483" fmla="*/ 8652596 w 8970309"/>
              <a:gd name="connsiteY483" fmla="*/ 1213866 h 6445874"/>
              <a:gd name="connsiteX484" fmla="*/ 8622686 w 8970309"/>
              <a:gd name="connsiteY484" fmla="*/ 1209129 h 6445874"/>
              <a:gd name="connsiteX485" fmla="*/ 8617047 w 8970309"/>
              <a:gd name="connsiteY485" fmla="*/ 1219477 h 6445874"/>
              <a:gd name="connsiteX486" fmla="*/ 8664559 w 8970309"/>
              <a:gd name="connsiteY486" fmla="*/ 1248230 h 6445874"/>
              <a:gd name="connsiteX487" fmla="*/ 8713798 w 8970309"/>
              <a:gd name="connsiteY487" fmla="*/ 1252279 h 6445874"/>
              <a:gd name="connsiteX488" fmla="*/ 8672150 w 8970309"/>
              <a:gd name="connsiteY488" fmla="*/ 1285649 h 6445874"/>
              <a:gd name="connsiteX489" fmla="*/ 8704936 w 8970309"/>
              <a:gd name="connsiteY489" fmla="*/ 1303328 h 6445874"/>
              <a:gd name="connsiteX490" fmla="*/ 8731702 w 8970309"/>
              <a:gd name="connsiteY490" fmla="*/ 1318806 h 6445874"/>
              <a:gd name="connsiteX491" fmla="*/ 8734640 w 8970309"/>
              <a:gd name="connsiteY491" fmla="*/ 1327701 h 6445874"/>
              <a:gd name="connsiteX492" fmla="*/ 8726677 w 8970309"/>
              <a:gd name="connsiteY492" fmla="*/ 1332996 h 6445874"/>
              <a:gd name="connsiteX493" fmla="*/ 8667890 w 8970309"/>
              <a:gd name="connsiteY493" fmla="*/ 1324938 h 6445874"/>
              <a:gd name="connsiteX494" fmla="*/ 8610599 w 8970309"/>
              <a:gd name="connsiteY494" fmla="*/ 1300881 h 6445874"/>
              <a:gd name="connsiteX495" fmla="*/ 8631114 w 8970309"/>
              <a:gd name="connsiteY495" fmla="*/ 1322861 h 6445874"/>
              <a:gd name="connsiteX496" fmla="*/ 8634180 w 8970309"/>
              <a:gd name="connsiteY496" fmla="*/ 1342079 h 6445874"/>
              <a:gd name="connsiteX497" fmla="*/ 8607988 w 8970309"/>
              <a:gd name="connsiteY497" fmla="*/ 1345425 h 6445874"/>
              <a:gd name="connsiteX498" fmla="*/ 8579190 w 8970309"/>
              <a:gd name="connsiteY498" fmla="*/ 1312142 h 6445874"/>
              <a:gd name="connsiteX499" fmla="*/ 8573171 w 8970309"/>
              <a:gd name="connsiteY499" fmla="*/ 1309939 h 6445874"/>
              <a:gd name="connsiteX500" fmla="*/ 8565062 w 8970309"/>
              <a:gd name="connsiteY500" fmla="*/ 1313196 h 6445874"/>
              <a:gd name="connsiteX501" fmla="*/ 8560471 w 8970309"/>
              <a:gd name="connsiteY501" fmla="*/ 1316315 h 6445874"/>
              <a:gd name="connsiteX502" fmla="*/ 8475483 w 8970309"/>
              <a:gd name="connsiteY502" fmla="*/ 1374345 h 6445874"/>
              <a:gd name="connsiteX503" fmla="*/ 8444133 w 8970309"/>
              <a:gd name="connsiteY503" fmla="*/ 1405876 h 6445874"/>
              <a:gd name="connsiteX504" fmla="*/ 8439497 w 8970309"/>
              <a:gd name="connsiteY504" fmla="*/ 1409769 h 6445874"/>
              <a:gd name="connsiteX505" fmla="*/ 8384548 w 8970309"/>
              <a:gd name="connsiteY505" fmla="*/ 1448105 h 6445874"/>
              <a:gd name="connsiteX506" fmla="*/ 8358506 w 8970309"/>
              <a:gd name="connsiteY506" fmla="*/ 1467372 h 6445874"/>
              <a:gd name="connsiteX507" fmla="*/ 8356822 w 8970309"/>
              <a:gd name="connsiteY507" fmla="*/ 1488304 h 6445874"/>
              <a:gd name="connsiteX508" fmla="*/ 8372693 w 8970309"/>
              <a:gd name="connsiteY508" fmla="*/ 1487988 h 6445874"/>
              <a:gd name="connsiteX509" fmla="*/ 8436999 w 8970309"/>
              <a:gd name="connsiteY509" fmla="*/ 1458711 h 6445874"/>
              <a:gd name="connsiteX510" fmla="*/ 8483831 w 8970309"/>
              <a:gd name="connsiteY510" fmla="*/ 1467528 h 6445874"/>
              <a:gd name="connsiteX511" fmla="*/ 8480825 w 8970309"/>
              <a:gd name="connsiteY511" fmla="*/ 1486969 h 6445874"/>
              <a:gd name="connsiteX512" fmla="*/ 8490742 w 8970309"/>
              <a:gd name="connsiteY512" fmla="*/ 1489051 h 6445874"/>
              <a:gd name="connsiteX513" fmla="*/ 8537912 w 8970309"/>
              <a:gd name="connsiteY513" fmla="*/ 1493680 h 6445874"/>
              <a:gd name="connsiteX514" fmla="*/ 8545412 w 8970309"/>
              <a:gd name="connsiteY514" fmla="*/ 1489984 h 6445874"/>
              <a:gd name="connsiteX515" fmla="*/ 8557549 w 8970309"/>
              <a:gd name="connsiteY515" fmla="*/ 1482397 h 6445874"/>
              <a:gd name="connsiteX516" fmla="*/ 8572074 w 8970309"/>
              <a:gd name="connsiteY516" fmla="*/ 1498825 h 6445874"/>
              <a:gd name="connsiteX517" fmla="*/ 8597273 w 8970309"/>
              <a:gd name="connsiteY517" fmla="*/ 1525807 h 6445874"/>
              <a:gd name="connsiteX518" fmla="*/ 8568985 w 8970309"/>
              <a:gd name="connsiteY518" fmla="*/ 1572984 h 6445874"/>
              <a:gd name="connsiteX519" fmla="*/ 8521060 w 8970309"/>
              <a:gd name="connsiteY519" fmla="*/ 1631446 h 6445874"/>
              <a:gd name="connsiteX520" fmla="*/ 8495777 w 8970309"/>
              <a:gd name="connsiteY520" fmla="*/ 1659184 h 6445874"/>
              <a:gd name="connsiteX521" fmla="*/ 8465437 w 8970309"/>
              <a:gd name="connsiteY521" fmla="*/ 1678156 h 6445874"/>
              <a:gd name="connsiteX522" fmla="*/ 8411472 w 8970309"/>
              <a:gd name="connsiteY522" fmla="*/ 1722172 h 6445874"/>
              <a:gd name="connsiteX523" fmla="*/ 8390850 w 8970309"/>
              <a:gd name="connsiteY523" fmla="*/ 1727778 h 6445874"/>
              <a:gd name="connsiteX524" fmla="*/ 8355791 w 8970309"/>
              <a:gd name="connsiteY524" fmla="*/ 1733798 h 6445874"/>
              <a:gd name="connsiteX525" fmla="*/ 8308091 w 8970309"/>
              <a:gd name="connsiteY525" fmla="*/ 1789468 h 6445874"/>
              <a:gd name="connsiteX526" fmla="*/ 8306545 w 8970309"/>
              <a:gd name="connsiteY526" fmla="*/ 1790765 h 6445874"/>
              <a:gd name="connsiteX527" fmla="*/ 8289437 w 8970309"/>
              <a:gd name="connsiteY527" fmla="*/ 1806434 h 6445874"/>
              <a:gd name="connsiteX528" fmla="*/ 8271458 w 8970309"/>
              <a:gd name="connsiteY528" fmla="*/ 1815026 h 6445874"/>
              <a:gd name="connsiteX529" fmla="*/ 8260081 w 8970309"/>
              <a:gd name="connsiteY529" fmla="*/ 1831085 h 6445874"/>
              <a:gd name="connsiteX530" fmla="*/ 8232157 w 8970309"/>
              <a:gd name="connsiteY530" fmla="*/ 1855836 h 6445874"/>
              <a:gd name="connsiteX531" fmla="*/ 8210639 w 8970309"/>
              <a:gd name="connsiteY531" fmla="*/ 1872606 h 6445874"/>
              <a:gd name="connsiteX532" fmla="*/ 8201229 w 8970309"/>
              <a:gd name="connsiteY532" fmla="*/ 1874640 h 6445874"/>
              <a:gd name="connsiteX533" fmla="*/ 8192021 w 8970309"/>
              <a:gd name="connsiteY533" fmla="*/ 1883059 h 6445874"/>
              <a:gd name="connsiteX534" fmla="*/ 8176785 w 8970309"/>
              <a:gd name="connsiteY534" fmla="*/ 1895400 h 6445874"/>
              <a:gd name="connsiteX535" fmla="*/ 8178848 w 8970309"/>
              <a:gd name="connsiteY535" fmla="*/ 1940038 h 6445874"/>
              <a:gd name="connsiteX536" fmla="*/ 8150623 w 8970309"/>
              <a:gd name="connsiteY536" fmla="*/ 1991528 h 6445874"/>
              <a:gd name="connsiteX537" fmla="*/ 8082218 w 8970309"/>
              <a:gd name="connsiteY537" fmla="*/ 2133728 h 6445874"/>
              <a:gd name="connsiteX538" fmla="*/ 8011821 w 8970309"/>
              <a:gd name="connsiteY538" fmla="*/ 2213405 h 6445874"/>
              <a:gd name="connsiteX539" fmla="*/ 7896676 w 8970309"/>
              <a:gd name="connsiteY539" fmla="*/ 2319434 h 6445874"/>
              <a:gd name="connsiteX540" fmla="*/ 7882190 w 8970309"/>
              <a:gd name="connsiteY540" fmla="*/ 2333456 h 6445874"/>
              <a:gd name="connsiteX541" fmla="*/ 7810132 w 8970309"/>
              <a:gd name="connsiteY541" fmla="*/ 2400493 h 6445874"/>
              <a:gd name="connsiteX542" fmla="*/ 7725455 w 8970309"/>
              <a:gd name="connsiteY542" fmla="*/ 2466174 h 6445874"/>
              <a:gd name="connsiteX543" fmla="*/ 7720432 w 8970309"/>
              <a:gd name="connsiteY543" fmla="*/ 2481213 h 6445874"/>
              <a:gd name="connsiteX544" fmla="*/ 7693328 w 8970309"/>
              <a:gd name="connsiteY544" fmla="*/ 2493881 h 6445874"/>
              <a:gd name="connsiteX545" fmla="*/ 7652317 w 8970309"/>
              <a:gd name="connsiteY545" fmla="*/ 2489478 h 6445874"/>
              <a:gd name="connsiteX546" fmla="*/ 7578971 w 8970309"/>
              <a:gd name="connsiteY546" fmla="*/ 2540799 h 6445874"/>
              <a:gd name="connsiteX547" fmla="*/ 7566520 w 8970309"/>
              <a:gd name="connsiteY547" fmla="*/ 2564386 h 6445874"/>
              <a:gd name="connsiteX548" fmla="*/ 7532897 w 8970309"/>
              <a:gd name="connsiteY548" fmla="*/ 2604393 h 6445874"/>
              <a:gd name="connsiteX549" fmla="*/ 7487778 w 8970309"/>
              <a:gd name="connsiteY549" fmla="*/ 2633821 h 6445874"/>
              <a:gd name="connsiteX550" fmla="*/ 7481055 w 8970309"/>
              <a:gd name="connsiteY550" fmla="*/ 2689178 h 6445874"/>
              <a:gd name="connsiteX551" fmla="*/ 7468602 w 8970309"/>
              <a:gd name="connsiteY551" fmla="*/ 2712764 h 6445874"/>
              <a:gd name="connsiteX552" fmla="*/ 7411777 w 8970309"/>
              <a:gd name="connsiteY552" fmla="*/ 2759628 h 6445874"/>
              <a:gd name="connsiteX553" fmla="*/ 7407099 w 8970309"/>
              <a:gd name="connsiteY553" fmla="*/ 2765259 h 6445874"/>
              <a:gd name="connsiteX554" fmla="*/ 7386541 w 8970309"/>
              <a:gd name="connsiteY554" fmla="*/ 2756918 h 6445874"/>
              <a:gd name="connsiteX555" fmla="*/ 7345962 w 8970309"/>
              <a:gd name="connsiteY555" fmla="*/ 2722841 h 6445874"/>
              <a:gd name="connsiteX556" fmla="*/ 7371331 w 8970309"/>
              <a:gd name="connsiteY556" fmla="*/ 2756597 h 6445874"/>
              <a:gd name="connsiteX557" fmla="*/ 7359465 w 8970309"/>
              <a:gd name="connsiteY557" fmla="*/ 2755196 h 6445874"/>
              <a:gd name="connsiteX558" fmla="*/ 7351018 w 8970309"/>
              <a:gd name="connsiteY558" fmla="*/ 2779724 h 6445874"/>
              <a:gd name="connsiteX559" fmla="*/ 7329185 w 8970309"/>
              <a:gd name="connsiteY559" fmla="*/ 2819293 h 6445874"/>
              <a:gd name="connsiteX560" fmla="*/ 7317537 w 8970309"/>
              <a:gd name="connsiteY560" fmla="*/ 2820938 h 6445874"/>
              <a:gd name="connsiteX561" fmla="*/ 7256563 w 8970309"/>
              <a:gd name="connsiteY561" fmla="*/ 2834443 h 6445874"/>
              <a:gd name="connsiteX562" fmla="*/ 7222669 w 8970309"/>
              <a:gd name="connsiteY562" fmla="*/ 2854408 h 6445874"/>
              <a:gd name="connsiteX563" fmla="*/ 7204813 w 8970309"/>
              <a:gd name="connsiteY563" fmla="*/ 2877968 h 6445874"/>
              <a:gd name="connsiteX564" fmla="*/ 7197072 w 8970309"/>
              <a:gd name="connsiteY564" fmla="*/ 2894285 h 6445874"/>
              <a:gd name="connsiteX565" fmla="*/ 7178661 w 8970309"/>
              <a:gd name="connsiteY565" fmla="*/ 2881617 h 6445874"/>
              <a:gd name="connsiteX566" fmla="*/ 7175092 w 8970309"/>
              <a:gd name="connsiteY566" fmla="*/ 2856166 h 6445874"/>
              <a:gd name="connsiteX567" fmla="*/ 7117774 w 8970309"/>
              <a:gd name="connsiteY567" fmla="*/ 2839046 h 6445874"/>
              <a:gd name="connsiteX568" fmla="*/ 7103593 w 8970309"/>
              <a:gd name="connsiteY568" fmla="*/ 2855665 h 6445874"/>
              <a:gd name="connsiteX569" fmla="*/ 7086646 w 8970309"/>
              <a:gd name="connsiteY569" fmla="*/ 2865648 h 6445874"/>
              <a:gd name="connsiteX570" fmla="*/ 7006640 w 8970309"/>
              <a:gd name="connsiteY570" fmla="*/ 2910019 h 6445874"/>
              <a:gd name="connsiteX571" fmla="*/ 7006516 w 8970309"/>
              <a:gd name="connsiteY571" fmla="*/ 2918726 h 6445874"/>
              <a:gd name="connsiteX572" fmla="*/ 7022820 w 8970309"/>
              <a:gd name="connsiteY572" fmla="*/ 2928594 h 6445874"/>
              <a:gd name="connsiteX573" fmla="*/ 7026495 w 8970309"/>
              <a:gd name="connsiteY573" fmla="*/ 2921651 h 6445874"/>
              <a:gd name="connsiteX574" fmla="*/ 7060513 w 8970309"/>
              <a:gd name="connsiteY574" fmla="*/ 2892981 h 6445874"/>
              <a:gd name="connsiteX575" fmla="*/ 7102329 w 8970309"/>
              <a:gd name="connsiteY575" fmla="*/ 2919048 h 6445874"/>
              <a:gd name="connsiteX576" fmla="*/ 7092875 w 8970309"/>
              <a:gd name="connsiteY576" fmla="*/ 2930127 h 6445874"/>
              <a:gd name="connsiteX577" fmla="*/ 7070024 w 8970309"/>
              <a:gd name="connsiteY577" fmla="*/ 2952956 h 6445874"/>
              <a:gd name="connsiteX578" fmla="*/ 7022484 w 8970309"/>
              <a:gd name="connsiteY578" fmla="*/ 3002082 h 6445874"/>
              <a:gd name="connsiteX579" fmla="*/ 6993710 w 8970309"/>
              <a:gd name="connsiteY579" fmla="*/ 3014072 h 6445874"/>
              <a:gd name="connsiteX580" fmla="*/ 6955999 w 8970309"/>
              <a:gd name="connsiteY580" fmla="*/ 3025998 h 6445874"/>
              <a:gd name="connsiteX581" fmla="*/ 6933665 w 8970309"/>
              <a:gd name="connsiteY581" fmla="*/ 3037684 h 6445874"/>
              <a:gd name="connsiteX582" fmla="*/ 6915149 w 8970309"/>
              <a:gd name="connsiteY582" fmla="*/ 3057407 h 6445874"/>
              <a:gd name="connsiteX583" fmla="*/ 6886748 w 8970309"/>
              <a:gd name="connsiteY583" fmla="*/ 3043277 h 6445874"/>
              <a:gd name="connsiteX584" fmla="*/ 6858549 w 8970309"/>
              <a:gd name="connsiteY584" fmla="*/ 3115179 h 6445874"/>
              <a:gd name="connsiteX585" fmla="*/ 6855906 w 8970309"/>
              <a:gd name="connsiteY585" fmla="*/ 3099835 h 6445874"/>
              <a:gd name="connsiteX586" fmla="*/ 6813574 w 8970309"/>
              <a:gd name="connsiteY586" fmla="*/ 3084910 h 6445874"/>
              <a:gd name="connsiteX587" fmla="*/ 6767336 w 8970309"/>
              <a:gd name="connsiteY587" fmla="*/ 3118024 h 6445874"/>
              <a:gd name="connsiteX588" fmla="*/ 6679427 w 8970309"/>
              <a:gd name="connsiteY588" fmla="*/ 3140048 h 6445874"/>
              <a:gd name="connsiteX589" fmla="*/ 6656843 w 8970309"/>
              <a:gd name="connsiteY589" fmla="*/ 3169149 h 6445874"/>
              <a:gd name="connsiteX590" fmla="*/ 6638346 w 8970309"/>
              <a:gd name="connsiteY590" fmla="*/ 3212556 h 6445874"/>
              <a:gd name="connsiteX591" fmla="*/ 6600118 w 8970309"/>
              <a:gd name="connsiteY591" fmla="*/ 3235625 h 6445874"/>
              <a:gd name="connsiteX592" fmla="*/ 6573966 w 8970309"/>
              <a:gd name="connsiteY592" fmla="*/ 3239274 h 6445874"/>
              <a:gd name="connsiteX593" fmla="*/ 6569529 w 8970309"/>
              <a:gd name="connsiteY593" fmla="*/ 3237066 h 6445874"/>
              <a:gd name="connsiteX594" fmla="*/ 6567138 w 8970309"/>
              <a:gd name="connsiteY594" fmla="*/ 3239524 h 6445874"/>
              <a:gd name="connsiteX595" fmla="*/ 6570687 w 8970309"/>
              <a:gd name="connsiteY595" fmla="*/ 3238235 h 6445874"/>
              <a:gd name="connsiteX596" fmla="*/ 6389173 w 8970309"/>
              <a:gd name="connsiteY596" fmla="*/ 3430222 h 6445874"/>
              <a:gd name="connsiteX597" fmla="*/ 6232030 w 8970309"/>
              <a:gd name="connsiteY597" fmla="*/ 3583441 h 6445874"/>
              <a:gd name="connsiteX598" fmla="*/ 6032105 w 8970309"/>
              <a:gd name="connsiteY598" fmla="*/ 3794153 h 6445874"/>
              <a:gd name="connsiteX599" fmla="*/ 5920512 w 8970309"/>
              <a:gd name="connsiteY599" fmla="*/ 3923299 h 6445874"/>
              <a:gd name="connsiteX600" fmla="*/ 5767824 w 8970309"/>
              <a:gd name="connsiteY600" fmla="*/ 3994052 h 6445874"/>
              <a:gd name="connsiteX601" fmla="*/ 5760108 w 8970309"/>
              <a:gd name="connsiteY601" fmla="*/ 4044453 h 6445874"/>
              <a:gd name="connsiteX602" fmla="*/ 5704148 w 8970309"/>
              <a:gd name="connsiteY602" fmla="*/ 4101726 h 6445874"/>
              <a:gd name="connsiteX603" fmla="*/ 5627067 w 8970309"/>
              <a:gd name="connsiteY603" fmla="*/ 4115879 h 6445874"/>
              <a:gd name="connsiteX604" fmla="*/ 5625429 w 8970309"/>
              <a:gd name="connsiteY604" fmla="*/ 4134971 h 6445874"/>
              <a:gd name="connsiteX605" fmla="*/ 5574891 w 8970309"/>
              <a:gd name="connsiteY605" fmla="*/ 4108940 h 6445874"/>
              <a:gd name="connsiteX606" fmla="*/ 5571878 w 8970309"/>
              <a:gd name="connsiteY606" fmla="*/ 4076197 h 6445874"/>
              <a:gd name="connsiteX607" fmla="*/ 5549841 w 8970309"/>
              <a:gd name="connsiteY607" fmla="*/ 4052011 h 6445874"/>
              <a:gd name="connsiteX608" fmla="*/ 5515350 w 8970309"/>
              <a:gd name="connsiteY608" fmla="*/ 4073027 h 6445874"/>
              <a:gd name="connsiteX609" fmla="*/ 5501718 w 8970309"/>
              <a:gd name="connsiteY609" fmla="*/ 4067207 h 6445874"/>
              <a:gd name="connsiteX610" fmla="*/ 5497036 w 8970309"/>
              <a:gd name="connsiteY610" fmla="*/ 4062712 h 6445874"/>
              <a:gd name="connsiteX611" fmla="*/ 5495903 w 8970309"/>
              <a:gd name="connsiteY611" fmla="*/ 4063744 h 6445874"/>
              <a:gd name="connsiteX612" fmla="*/ 5457145 w 8970309"/>
              <a:gd name="connsiteY612" fmla="*/ 4080078 h 6445874"/>
              <a:gd name="connsiteX613" fmla="*/ 5171696 w 8970309"/>
              <a:gd name="connsiteY613" fmla="*/ 4379233 h 6445874"/>
              <a:gd name="connsiteX614" fmla="*/ 5152869 w 8970309"/>
              <a:gd name="connsiteY614" fmla="*/ 4369014 h 6445874"/>
              <a:gd name="connsiteX615" fmla="*/ 5092406 w 8970309"/>
              <a:gd name="connsiteY615" fmla="*/ 4421345 h 6445874"/>
              <a:gd name="connsiteX616" fmla="*/ 5105912 w 8970309"/>
              <a:gd name="connsiteY616" fmla="*/ 4436168 h 6445874"/>
              <a:gd name="connsiteX617" fmla="*/ 5080525 w 8970309"/>
              <a:gd name="connsiteY617" fmla="*/ 4448406 h 6445874"/>
              <a:gd name="connsiteX618" fmla="*/ 5081531 w 8970309"/>
              <a:gd name="connsiteY618" fmla="*/ 4471795 h 6445874"/>
              <a:gd name="connsiteX619" fmla="*/ 5053143 w 8970309"/>
              <a:gd name="connsiteY619" fmla="*/ 4523201 h 6445874"/>
              <a:gd name="connsiteX620" fmla="*/ 4984285 w 8970309"/>
              <a:gd name="connsiteY620" fmla="*/ 4665198 h 6445874"/>
              <a:gd name="connsiteX621" fmla="*/ 4913635 w 8970309"/>
              <a:gd name="connsiteY621" fmla="*/ 4744662 h 6445874"/>
              <a:gd name="connsiteX622" fmla="*/ 4798156 w 8970309"/>
              <a:gd name="connsiteY622" fmla="*/ 4850344 h 6445874"/>
              <a:gd name="connsiteX623" fmla="*/ 4783626 w 8970309"/>
              <a:gd name="connsiteY623" fmla="*/ 4864323 h 6445874"/>
              <a:gd name="connsiteX624" fmla="*/ 4711356 w 8970309"/>
              <a:gd name="connsiteY624" fmla="*/ 4931143 h 6445874"/>
              <a:gd name="connsiteX625" fmla="*/ 4626473 w 8970309"/>
              <a:gd name="connsiteY625" fmla="*/ 4996569 h 6445874"/>
              <a:gd name="connsiteX626" fmla="*/ 4621401 w 8970309"/>
              <a:gd name="connsiteY626" fmla="*/ 5011593 h 6445874"/>
              <a:gd name="connsiteX627" fmla="*/ 4594258 w 8970309"/>
              <a:gd name="connsiteY627" fmla="*/ 5024179 h 6445874"/>
              <a:gd name="connsiteX628" fmla="*/ 4553262 w 8970309"/>
              <a:gd name="connsiteY628" fmla="*/ 5019653 h 6445874"/>
              <a:gd name="connsiteX629" fmla="*/ 4479754 w 8970309"/>
              <a:gd name="connsiteY629" fmla="*/ 5070753 h 6445874"/>
              <a:gd name="connsiteX630" fmla="*/ 4467227 w 8970309"/>
              <a:gd name="connsiteY630" fmla="*/ 5094302 h 6445874"/>
              <a:gd name="connsiteX631" fmla="*/ 4433479 w 8970309"/>
              <a:gd name="connsiteY631" fmla="*/ 5134209 h 6445874"/>
              <a:gd name="connsiteX632" fmla="*/ 4388267 w 8970309"/>
              <a:gd name="connsiteY632" fmla="*/ 5163500 h 6445874"/>
              <a:gd name="connsiteX633" fmla="*/ 4381367 w 8970309"/>
              <a:gd name="connsiteY633" fmla="*/ 5218838 h 6445874"/>
              <a:gd name="connsiteX634" fmla="*/ 4381016 w 8970309"/>
              <a:gd name="connsiteY634" fmla="*/ 5231265 h 6445874"/>
              <a:gd name="connsiteX635" fmla="*/ 4370694 w 8970309"/>
              <a:gd name="connsiteY635" fmla="*/ 5240693 h 6445874"/>
              <a:gd name="connsiteX636" fmla="*/ 4374647 w 8970309"/>
              <a:gd name="connsiteY636" fmla="*/ 5238175 h 6445874"/>
              <a:gd name="connsiteX637" fmla="*/ 4408418 w 8970309"/>
              <a:gd name="connsiteY637" fmla="*/ 5223122 h 6445874"/>
              <a:gd name="connsiteX638" fmla="*/ 4575742 w 8970309"/>
              <a:gd name="connsiteY638" fmla="*/ 5104815 h 6445874"/>
              <a:gd name="connsiteX639" fmla="*/ 4394228 w 8970309"/>
              <a:gd name="connsiteY639" fmla="*/ 5296803 h 6445874"/>
              <a:gd name="connsiteX640" fmla="*/ 4237086 w 8970309"/>
              <a:gd name="connsiteY640" fmla="*/ 5450021 h 6445874"/>
              <a:gd name="connsiteX641" fmla="*/ 4037162 w 8970309"/>
              <a:gd name="connsiteY641" fmla="*/ 5660733 h 6445874"/>
              <a:gd name="connsiteX642" fmla="*/ 3925567 w 8970309"/>
              <a:gd name="connsiteY642" fmla="*/ 5789879 h 6445874"/>
              <a:gd name="connsiteX643" fmla="*/ 3772880 w 8970309"/>
              <a:gd name="connsiteY643" fmla="*/ 5860631 h 6445874"/>
              <a:gd name="connsiteX644" fmla="*/ 3765164 w 8970309"/>
              <a:gd name="connsiteY644" fmla="*/ 5911033 h 6445874"/>
              <a:gd name="connsiteX645" fmla="*/ 3709203 w 8970309"/>
              <a:gd name="connsiteY645" fmla="*/ 5968306 h 6445874"/>
              <a:gd name="connsiteX646" fmla="*/ 3632123 w 8970309"/>
              <a:gd name="connsiteY646" fmla="*/ 5982458 h 6445874"/>
              <a:gd name="connsiteX647" fmla="*/ 3630485 w 8970309"/>
              <a:gd name="connsiteY647" fmla="*/ 6001551 h 6445874"/>
              <a:gd name="connsiteX648" fmla="*/ 3579947 w 8970309"/>
              <a:gd name="connsiteY648" fmla="*/ 5975519 h 6445874"/>
              <a:gd name="connsiteX649" fmla="*/ 3576934 w 8970309"/>
              <a:gd name="connsiteY649" fmla="*/ 5942777 h 6445874"/>
              <a:gd name="connsiteX650" fmla="*/ 3554897 w 8970309"/>
              <a:gd name="connsiteY650" fmla="*/ 5918591 h 6445874"/>
              <a:gd name="connsiteX651" fmla="*/ 3520405 w 8970309"/>
              <a:gd name="connsiteY651" fmla="*/ 5939606 h 6445874"/>
              <a:gd name="connsiteX652" fmla="*/ 3497313 w 8970309"/>
              <a:gd name="connsiteY652" fmla="*/ 5924707 h 6445874"/>
              <a:gd name="connsiteX653" fmla="*/ 3495020 w 8970309"/>
              <a:gd name="connsiteY653" fmla="*/ 5891806 h 6445874"/>
              <a:gd name="connsiteX654" fmla="*/ 3474705 w 8970309"/>
              <a:gd name="connsiteY654" fmla="*/ 5909389 h 6445874"/>
              <a:gd name="connsiteX655" fmla="*/ 3456511 w 8970309"/>
              <a:gd name="connsiteY655" fmla="*/ 5933217 h 6445874"/>
              <a:gd name="connsiteX656" fmla="*/ 3453091 w 8970309"/>
              <a:gd name="connsiteY656" fmla="*/ 5945589 h 6445874"/>
              <a:gd name="connsiteX657" fmla="*/ 3453127 w 8970309"/>
              <a:gd name="connsiteY657" fmla="*/ 5944297 h 6445874"/>
              <a:gd name="connsiteX658" fmla="*/ 3456870 w 8970309"/>
              <a:gd name="connsiteY658" fmla="*/ 5848893 h 6445874"/>
              <a:gd name="connsiteX659" fmla="*/ 3458250 w 8970309"/>
              <a:gd name="connsiteY659" fmla="*/ 5842369 h 6445874"/>
              <a:gd name="connsiteX660" fmla="*/ 3437643 w 8970309"/>
              <a:gd name="connsiteY660" fmla="*/ 5839512 h 6445874"/>
              <a:gd name="connsiteX661" fmla="*/ 3396460 w 8970309"/>
              <a:gd name="connsiteY661" fmla="*/ 5858642 h 6445874"/>
              <a:gd name="connsiteX662" fmla="*/ 3394822 w 8970309"/>
              <a:gd name="connsiteY662" fmla="*/ 5877736 h 6445874"/>
              <a:gd name="connsiteX663" fmla="*/ 3344284 w 8970309"/>
              <a:gd name="connsiteY663" fmla="*/ 5851704 h 6445874"/>
              <a:gd name="connsiteX664" fmla="*/ 3341270 w 8970309"/>
              <a:gd name="connsiteY664" fmla="*/ 5818961 h 6445874"/>
              <a:gd name="connsiteX665" fmla="*/ 3319234 w 8970309"/>
              <a:gd name="connsiteY665" fmla="*/ 5794776 h 6445874"/>
              <a:gd name="connsiteX666" fmla="*/ 3284743 w 8970309"/>
              <a:gd name="connsiteY666" fmla="*/ 5815791 h 6445874"/>
              <a:gd name="connsiteX667" fmla="*/ 3261650 w 8970309"/>
              <a:gd name="connsiteY667" fmla="*/ 5800892 h 6445874"/>
              <a:gd name="connsiteX668" fmla="*/ 3259358 w 8970309"/>
              <a:gd name="connsiteY668" fmla="*/ 5767990 h 6445874"/>
              <a:gd name="connsiteX669" fmla="*/ 3239042 w 8970309"/>
              <a:gd name="connsiteY669" fmla="*/ 5785573 h 6445874"/>
              <a:gd name="connsiteX670" fmla="*/ 3220850 w 8970309"/>
              <a:gd name="connsiteY670" fmla="*/ 5809401 h 6445874"/>
              <a:gd name="connsiteX671" fmla="*/ 3217430 w 8970309"/>
              <a:gd name="connsiteY671" fmla="*/ 5821774 h 6445874"/>
              <a:gd name="connsiteX672" fmla="*/ 3217468 w 8970309"/>
              <a:gd name="connsiteY672" fmla="*/ 5820481 h 6445874"/>
              <a:gd name="connsiteX673" fmla="*/ 3222983 w 8970309"/>
              <a:gd name="connsiteY673" fmla="*/ 5716675 h 6445874"/>
              <a:gd name="connsiteX674" fmla="*/ 3214577 w 8970309"/>
              <a:gd name="connsiteY674" fmla="*/ 5649528 h 6445874"/>
              <a:gd name="connsiteX675" fmla="*/ 3151339 w 8970309"/>
              <a:gd name="connsiteY675" fmla="*/ 5669375 h 6445874"/>
              <a:gd name="connsiteX676" fmla="*/ 3171985 w 8970309"/>
              <a:gd name="connsiteY676" fmla="*/ 5711975 h 6445874"/>
              <a:gd name="connsiteX677" fmla="*/ 3167150 w 8970309"/>
              <a:gd name="connsiteY677" fmla="*/ 5716161 h 6445874"/>
              <a:gd name="connsiteX678" fmla="*/ 3162885 w 8970309"/>
              <a:gd name="connsiteY678" fmla="*/ 5711480 h 6445874"/>
              <a:gd name="connsiteX679" fmla="*/ 3137543 w 8970309"/>
              <a:gd name="connsiteY679" fmla="*/ 5697866 h 6445874"/>
              <a:gd name="connsiteX680" fmla="*/ 3117329 w 8970309"/>
              <a:gd name="connsiteY680" fmla="*/ 5678747 h 6445874"/>
              <a:gd name="connsiteX681" fmla="*/ 3107770 w 8970309"/>
              <a:gd name="connsiteY681" fmla="*/ 5689912 h 6445874"/>
              <a:gd name="connsiteX682" fmla="*/ 3100822 w 8970309"/>
              <a:gd name="connsiteY682" fmla="*/ 5725978 h 6445874"/>
              <a:gd name="connsiteX683" fmla="*/ 3102446 w 8970309"/>
              <a:gd name="connsiteY683" fmla="*/ 5777135 h 6445874"/>
              <a:gd name="connsiteX684" fmla="*/ 3067716 w 8970309"/>
              <a:gd name="connsiteY684" fmla="*/ 5797890 h 6445874"/>
              <a:gd name="connsiteX685" fmla="*/ 3075902 w 8970309"/>
              <a:gd name="connsiteY685" fmla="*/ 5817319 h 6445874"/>
              <a:gd name="connsiteX686" fmla="*/ 2987509 w 8970309"/>
              <a:gd name="connsiteY686" fmla="*/ 5858936 h 6445874"/>
              <a:gd name="connsiteX687" fmla="*/ 2924290 w 8970309"/>
              <a:gd name="connsiteY687" fmla="*/ 5739225 h 6445874"/>
              <a:gd name="connsiteX688" fmla="*/ 2931768 w 8970309"/>
              <a:gd name="connsiteY688" fmla="*/ 5688563 h 6445874"/>
              <a:gd name="connsiteX689" fmla="*/ 2918499 w 8970309"/>
              <a:gd name="connsiteY689" fmla="*/ 5674000 h 6445874"/>
              <a:gd name="connsiteX690" fmla="*/ 2911938 w 8970309"/>
              <a:gd name="connsiteY690" fmla="*/ 5676753 h 6445874"/>
              <a:gd name="connsiteX691" fmla="*/ 2911939 w 8970309"/>
              <a:gd name="connsiteY691" fmla="*/ 5676757 h 6445874"/>
              <a:gd name="connsiteX692" fmla="*/ 2911935 w 8970309"/>
              <a:gd name="connsiteY692" fmla="*/ 5676755 h 6445874"/>
              <a:gd name="connsiteX693" fmla="*/ 2876042 w 8970309"/>
              <a:gd name="connsiteY693" fmla="*/ 5691821 h 6445874"/>
              <a:gd name="connsiteX694" fmla="*/ 2759485 w 8970309"/>
              <a:gd name="connsiteY694" fmla="*/ 5776741 h 6445874"/>
              <a:gd name="connsiteX695" fmla="*/ 2636239 w 8970309"/>
              <a:gd name="connsiteY695" fmla="*/ 5621534 h 6445874"/>
              <a:gd name="connsiteX696" fmla="*/ 2599477 w 8970309"/>
              <a:gd name="connsiteY696" fmla="*/ 5598013 h 6445874"/>
              <a:gd name="connsiteX697" fmla="*/ 2599242 w 8970309"/>
              <a:gd name="connsiteY697" fmla="*/ 5596553 h 6445874"/>
              <a:gd name="connsiteX698" fmla="*/ 2580697 w 8970309"/>
              <a:gd name="connsiteY698" fmla="*/ 5609424 h 6445874"/>
              <a:gd name="connsiteX699" fmla="*/ 2523822 w 8970309"/>
              <a:gd name="connsiteY699" fmla="*/ 5652925 h 6445874"/>
              <a:gd name="connsiteX700" fmla="*/ 2479378 w 8970309"/>
              <a:gd name="connsiteY700" fmla="*/ 5610673 h 6445874"/>
              <a:gd name="connsiteX701" fmla="*/ 2474438 w 8970309"/>
              <a:gd name="connsiteY701" fmla="*/ 5635835 h 6445874"/>
              <a:gd name="connsiteX702" fmla="*/ 2490120 w 8970309"/>
              <a:gd name="connsiteY702" fmla="*/ 5708482 h 6445874"/>
              <a:gd name="connsiteX703" fmla="*/ 2523667 w 8970309"/>
              <a:gd name="connsiteY703" fmla="*/ 5747637 h 6445874"/>
              <a:gd name="connsiteX704" fmla="*/ 2509168 w 8970309"/>
              <a:gd name="connsiteY704" fmla="*/ 5784677 h 6445874"/>
              <a:gd name="connsiteX705" fmla="*/ 2527919 w 8970309"/>
              <a:gd name="connsiteY705" fmla="*/ 5795023 h 6445874"/>
              <a:gd name="connsiteX706" fmla="*/ 2483948 w 8970309"/>
              <a:gd name="connsiteY706" fmla="*/ 5880507 h 6445874"/>
              <a:gd name="connsiteX707" fmla="*/ 2358245 w 8970309"/>
              <a:gd name="connsiteY707" fmla="*/ 5824403 h 6445874"/>
              <a:gd name="connsiteX708" fmla="*/ 2332241 w 8970309"/>
              <a:gd name="connsiteY708" fmla="*/ 5780194 h 6445874"/>
              <a:gd name="connsiteX709" fmla="*/ 2313474 w 8970309"/>
              <a:gd name="connsiteY709" fmla="*/ 5776873 h 6445874"/>
              <a:gd name="connsiteX710" fmla="*/ 2317038 w 8970309"/>
              <a:gd name="connsiteY710" fmla="*/ 5781809 h 6445874"/>
              <a:gd name="connsiteX711" fmla="*/ 2332270 w 8970309"/>
              <a:gd name="connsiteY711" fmla="*/ 5812058 h 6445874"/>
              <a:gd name="connsiteX712" fmla="*/ 2308340 w 8970309"/>
              <a:gd name="connsiteY712" fmla="*/ 5796953 h 6445874"/>
              <a:gd name="connsiteX713" fmla="*/ 2303159 w 8970309"/>
              <a:gd name="connsiteY713" fmla="*/ 5793080 h 6445874"/>
              <a:gd name="connsiteX714" fmla="*/ 2290029 w 8970309"/>
              <a:gd name="connsiteY714" fmla="*/ 5816063 h 6445874"/>
              <a:gd name="connsiteX715" fmla="*/ 2250985 w 8970309"/>
              <a:gd name="connsiteY715" fmla="*/ 5952348 h 6445874"/>
              <a:gd name="connsiteX716" fmla="*/ 2055220 w 8970309"/>
              <a:gd name="connsiteY716" fmla="*/ 5904286 h 6445874"/>
              <a:gd name="connsiteX717" fmla="*/ 1995700 w 8970309"/>
              <a:gd name="connsiteY717" fmla="*/ 5893751 h 6445874"/>
              <a:gd name="connsiteX718" fmla="*/ 1992737 w 8970309"/>
              <a:gd name="connsiteY718" fmla="*/ 5873422 h 6445874"/>
              <a:gd name="connsiteX719" fmla="*/ 1978150 w 8970309"/>
              <a:gd name="connsiteY719" fmla="*/ 5877230 h 6445874"/>
              <a:gd name="connsiteX720" fmla="*/ 1967522 w 8970309"/>
              <a:gd name="connsiteY720" fmla="*/ 5862573 h 6445874"/>
              <a:gd name="connsiteX721" fmla="*/ 1951375 w 8970309"/>
              <a:gd name="connsiteY721" fmla="*/ 5979173 h 6445874"/>
              <a:gd name="connsiteX722" fmla="*/ 1887361 w 8970309"/>
              <a:gd name="connsiteY722" fmla="*/ 6027253 h 6445874"/>
              <a:gd name="connsiteX723" fmla="*/ 1877698 w 8970309"/>
              <a:gd name="connsiteY723" fmla="*/ 6112421 h 6445874"/>
              <a:gd name="connsiteX724" fmla="*/ 1871005 w 8970309"/>
              <a:gd name="connsiteY724" fmla="*/ 6111237 h 6445874"/>
              <a:gd name="connsiteX725" fmla="*/ 1869682 w 8970309"/>
              <a:gd name="connsiteY725" fmla="*/ 6118030 h 6445874"/>
              <a:gd name="connsiteX726" fmla="*/ 1815650 w 8970309"/>
              <a:gd name="connsiteY726" fmla="*/ 6114855 h 6445874"/>
              <a:gd name="connsiteX727" fmla="*/ 1818262 w 8970309"/>
              <a:gd name="connsiteY727" fmla="*/ 6135121 h 6445874"/>
              <a:gd name="connsiteX728" fmla="*/ 1891606 w 8970309"/>
              <a:gd name="connsiteY728" fmla="*/ 6181319 h 6445874"/>
              <a:gd name="connsiteX729" fmla="*/ 1865629 w 8970309"/>
              <a:gd name="connsiteY729" fmla="*/ 6209940 h 6445874"/>
              <a:gd name="connsiteX730" fmla="*/ 1933895 w 8970309"/>
              <a:gd name="connsiteY730" fmla="*/ 6235439 h 6445874"/>
              <a:gd name="connsiteX731" fmla="*/ 1885439 w 8970309"/>
              <a:gd name="connsiteY731" fmla="*/ 6246665 h 6445874"/>
              <a:gd name="connsiteX732" fmla="*/ 1855646 w 8970309"/>
              <a:gd name="connsiteY732" fmla="*/ 6261196 h 6445874"/>
              <a:gd name="connsiteX733" fmla="*/ 1815908 w 8970309"/>
              <a:gd name="connsiteY733" fmla="*/ 6293131 h 6445874"/>
              <a:gd name="connsiteX734" fmla="*/ 1781856 w 8970309"/>
              <a:gd name="connsiteY734" fmla="*/ 6288382 h 6445874"/>
              <a:gd name="connsiteX735" fmla="*/ 1742058 w 8970309"/>
              <a:gd name="connsiteY735" fmla="*/ 6281338 h 6445874"/>
              <a:gd name="connsiteX736" fmla="*/ 1692628 w 8970309"/>
              <a:gd name="connsiteY736" fmla="*/ 6351803 h 6445874"/>
              <a:gd name="connsiteX737" fmla="*/ 1684311 w 8970309"/>
              <a:gd name="connsiteY737" fmla="*/ 6310564 h 6445874"/>
              <a:gd name="connsiteX738" fmla="*/ 1683477 w 8970309"/>
              <a:gd name="connsiteY738" fmla="*/ 6300053 h 6445874"/>
              <a:gd name="connsiteX739" fmla="*/ 1684497 w 8970309"/>
              <a:gd name="connsiteY739" fmla="*/ 6291832 h 6445874"/>
              <a:gd name="connsiteX740" fmla="*/ 1682487 w 8970309"/>
              <a:gd name="connsiteY740" fmla="*/ 6288220 h 6445874"/>
              <a:gd name="connsiteX741" fmla="*/ 1681334 w 8970309"/>
              <a:gd name="connsiteY741" fmla="*/ 6276978 h 6445874"/>
              <a:gd name="connsiteX742" fmla="*/ 1680010 w 8970309"/>
              <a:gd name="connsiteY742" fmla="*/ 6283771 h 6445874"/>
              <a:gd name="connsiteX743" fmla="*/ 1682487 w 8970309"/>
              <a:gd name="connsiteY743" fmla="*/ 6288220 h 6445874"/>
              <a:gd name="connsiteX744" fmla="*/ 1682709 w 8970309"/>
              <a:gd name="connsiteY744" fmla="*/ 6290398 h 6445874"/>
              <a:gd name="connsiteX745" fmla="*/ 1683477 w 8970309"/>
              <a:gd name="connsiteY745" fmla="*/ 6300053 h 6445874"/>
              <a:gd name="connsiteX746" fmla="*/ 1682973 w 8970309"/>
              <a:gd name="connsiteY746" fmla="*/ 6304099 h 6445874"/>
              <a:gd name="connsiteX747" fmla="*/ 1643528 w 8970309"/>
              <a:gd name="connsiteY747" fmla="*/ 6297118 h 6445874"/>
              <a:gd name="connsiteX748" fmla="*/ 1633520 w 8970309"/>
              <a:gd name="connsiteY748" fmla="*/ 6275543 h 6445874"/>
              <a:gd name="connsiteX749" fmla="*/ 1649781 w 8970309"/>
              <a:gd name="connsiteY749" fmla="*/ 6265006 h 6445874"/>
              <a:gd name="connsiteX750" fmla="*/ 1602533 w 8970309"/>
              <a:gd name="connsiteY750" fmla="*/ 6241951 h 6445874"/>
              <a:gd name="connsiteX751" fmla="*/ 1641095 w 8970309"/>
              <a:gd name="connsiteY751" fmla="*/ 6236638 h 6445874"/>
              <a:gd name="connsiteX752" fmla="*/ 1573032 w 8970309"/>
              <a:gd name="connsiteY752" fmla="*/ 6165184 h 6445874"/>
              <a:gd name="connsiteX753" fmla="*/ 1431740 w 8970309"/>
              <a:gd name="connsiteY753" fmla="*/ 6153592 h 6445874"/>
              <a:gd name="connsiteX754" fmla="*/ 1461125 w 8970309"/>
              <a:gd name="connsiteY754" fmla="*/ 6071914 h 6445874"/>
              <a:gd name="connsiteX755" fmla="*/ 1418544 w 8970309"/>
              <a:gd name="connsiteY755" fmla="*/ 6030521 h 6445874"/>
              <a:gd name="connsiteX756" fmla="*/ 1366324 w 8970309"/>
              <a:gd name="connsiteY756" fmla="*/ 6068550 h 6445874"/>
              <a:gd name="connsiteX757" fmla="*/ 1358746 w 8970309"/>
              <a:gd name="connsiteY757" fmla="*/ 6107456 h 6445874"/>
              <a:gd name="connsiteX758" fmla="*/ 1352054 w 8970309"/>
              <a:gd name="connsiteY758" fmla="*/ 6106270 h 6445874"/>
              <a:gd name="connsiteX759" fmla="*/ 1332424 w 8970309"/>
              <a:gd name="connsiteY759" fmla="*/ 6029333 h 6445874"/>
              <a:gd name="connsiteX760" fmla="*/ 1314256 w 8970309"/>
              <a:gd name="connsiteY760" fmla="*/ 6019729 h 6445874"/>
              <a:gd name="connsiteX761" fmla="*/ 1238499 w 8970309"/>
              <a:gd name="connsiteY761" fmla="*/ 6092561 h 6445874"/>
              <a:gd name="connsiteX762" fmla="*/ 1202514 w 8970309"/>
              <a:gd name="connsiteY762" fmla="*/ 6099609 h 6445874"/>
              <a:gd name="connsiteX763" fmla="*/ 1140141 w 8970309"/>
              <a:gd name="connsiteY763" fmla="*/ 6174809 h 6445874"/>
              <a:gd name="connsiteX764" fmla="*/ 1017780 w 8970309"/>
              <a:gd name="connsiteY764" fmla="*/ 6133350 h 6445874"/>
              <a:gd name="connsiteX765" fmla="*/ 1024146 w 8970309"/>
              <a:gd name="connsiteY765" fmla="*/ 6207302 h 6445874"/>
              <a:gd name="connsiteX766" fmla="*/ 1044221 w 8970309"/>
              <a:gd name="connsiteY766" fmla="*/ 6210855 h 6445874"/>
              <a:gd name="connsiteX767" fmla="*/ 1066471 w 8970309"/>
              <a:gd name="connsiteY767" fmla="*/ 6201377 h 6445874"/>
              <a:gd name="connsiteX768" fmla="*/ 1062743 w 8970309"/>
              <a:gd name="connsiteY768" fmla="*/ 6220521 h 6445874"/>
              <a:gd name="connsiteX769" fmla="*/ 1026225 w 8970309"/>
              <a:gd name="connsiteY769" fmla="*/ 6267718 h 6445874"/>
              <a:gd name="connsiteX770" fmla="*/ 1008463 w 8970309"/>
              <a:gd name="connsiteY770" fmla="*/ 6377644 h 6445874"/>
              <a:gd name="connsiteX771" fmla="*/ 899872 w 8970309"/>
              <a:gd name="connsiteY771" fmla="*/ 6383339 h 6445874"/>
              <a:gd name="connsiteX772" fmla="*/ 848615 w 8970309"/>
              <a:gd name="connsiteY772" fmla="*/ 6442620 h 6445874"/>
              <a:gd name="connsiteX773" fmla="*/ 723848 w 8970309"/>
              <a:gd name="connsiteY773" fmla="*/ 6413513 h 6445874"/>
              <a:gd name="connsiteX774" fmla="*/ 776911 w 8970309"/>
              <a:gd name="connsiteY774" fmla="*/ 6397351 h 6445874"/>
              <a:gd name="connsiteX775" fmla="*/ 771343 w 8970309"/>
              <a:gd name="connsiteY775" fmla="*/ 6276268 h 6445874"/>
              <a:gd name="connsiteX776" fmla="*/ 810480 w 8970309"/>
              <a:gd name="connsiteY776" fmla="*/ 6247421 h 6445874"/>
              <a:gd name="connsiteX777" fmla="*/ 779002 w 8970309"/>
              <a:gd name="connsiteY777" fmla="*/ 6061066 h 6445874"/>
              <a:gd name="connsiteX778" fmla="*/ 669338 w 8970309"/>
              <a:gd name="connsiteY778" fmla="*/ 5991829 h 6445874"/>
              <a:gd name="connsiteX779" fmla="*/ 661004 w 8970309"/>
              <a:gd name="connsiteY779" fmla="*/ 5963525 h 6445874"/>
              <a:gd name="connsiteX780" fmla="*/ 515544 w 8970309"/>
              <a:gd name="connsiteY780" fmla="*/ 5937781 h 6445874"/>
              <a:gd name="connsiteX781" fmla="*/ 490007 w 8970309"/>
              <a:gd name="connsiteY781" fmla="*/ 5999699 h 6445874"/>
              <a:gd name="connsiteX782" fmla="*/ 477825 w 8970309"/>
              <a:gd name="connsiteY782" fmla="*/ 5991154 h 6445874"/>
              <a:gd name="connsiteX783" fmla="*/ 369645 w 8970309"/>
              <a:gd name="connsiteY783" fmla="*/ 5878741 h 6445874"/>
              <a:gd name="connsiteX784" fmla="*/ 278218 w 8970309"/>
              <a:gd name="connsiteY784" fmla="*/ 5856171 h 6445874"/>
              <a:gd name="connsiteX785" fmla="*/ 208277 w 8970309"/>
              <a:gd name="connsiteY785" fmla="*/ 5863597 h 6445874"/>
              <a:gd name="connsiteX786" fmla="*/ 194806 w 8970309"/>
              <a:gd name="connsiteY786" fmla="*/ 5827994 h 6445874"/>
              <a:gd name="connsiteX787" fmla="*/ 273647 w 8970309"/>
              <a:gd name="connsiteY787" fmla="*/ 5774872 h 6445874"/>
              <a:gd name="connsiteX788" fmla="*/ 347643 w 8970309"/>
              <a:gd name="connsiteY788" fmla="*/ 5675538 h 6445874"/>
              <a:gd name="connsiteX789" fmla="*/ 360676 w 8970309"/>
              <a:gd name="connsiteY789" fmla="*/ 5677844 h 6445874"/>
              <a:gd name="connsiteX790" fmla="*/ 355745 w 8970309"/>
              <a:gd name="connsiteY790" fmla="*/ 5703162 h 6445874"/>
              <a:gd name="connsiteX791" fmla="*/ 362437 w 8970309"/>
              <a:gd name="connsiteY791" fmla="*/ 5704347 h 6445874"/>
              <a:gd name="connsiteX792" fmla="*/ 364963 w 8970309"/>
              <a:gd name="connsiteY792" fmla="*/ 5691379 h 6445874"/>
              <a:gd name="connsiteX793" fmla="*/ 365726 w 8970309"/>
              <a:gd name="connsiteY793" fmla="*/ 5651908 h 6445874"/>
              <a:gd name="connsiteX794" fmla="*/ 336785 w 8970309"/>
              <a:gd name="connsiteY794" fmla="*/ 5660201 h 6445874"/>
              <a:gd name="connsiteX795" fmla="*/ 335144 w 8970309"/>
              <a:gd name="connsiteY795" fmla="*/ 5633081 h 6445874"/>
              <a:gd name="connsiteX796" fmla="*/ 223668 w 8970309"/>
              <a:gd name="connsiteY796" fmla="*/ 5679787 h 6445874"/>
              <a:gd name="connsiteX797" fmla="*/ 150762 w 8970309"/>
              <a:gd name="connsiteY797" fmla="*/ 5666884 h 6445874"/>
              <a:gd name="connsiteX798" fmla="*/ 118771 w 8970309"/>
              <a:gd name="connsiteY798" fmla="*/ 5621616 h 6445874"/>
              <a:gd name="connsiteX799" fmla="*/ 146396 w 8970309"/>
              <a:gd name="connsiteY799" fmla="*/ 5513435 h 6445874"/>
              <a:gd name="connsiteX800" fmla="*/ 186959 w 8970309"/>
              <a:gd name="connsiteY800" fmla="*/ 5481007 h 6445874"/>
              <a:gd name="connsiteX801" fmla="*/ 174581 w 8970309"/>
              <a:gd name="connsiteY801" fmla="*/ 5437932 h 6445874"/>
              <a:gd name="connsiteX802" fmla="*/ 30993 w 8970309"/>
              <a:gd name="connsiteY802" fmla="*/ 5439989 h 6445874"/>
              <a:gd name="connsiteX803" fmla="*/ 8306 w 8970309"/>
              <a:gd name="connsiteY803" fmla="*/ 5416170 h 6445874"/>
              <a:gd name="connsiteX804" fmla="*/ 25193 w 8970309"/>
              <a:gd name="connsiteY804" fmla="*/ 5292035 h 6445874"/>
              <a:gd name="connsiteX805" fmla="*/ 36853 w 8970309"/>
              <a:gd name="connsiteY805" fmla="*/ 5277254 h 6445874"/>
              <a:gd name="connsiteX806" fmla="*/ 195135 w 8970309"/>
              <a:gd name="connsiteY806" fmla="*/ 5229483 h 6445874"/>
              <a:gd name="connsiteX807" fmla="*/ 214498 w 8970309"/>
              <a:gd name="connsiteY807" fmla="*/ 5228018 h 6445874"/>
              <a:gd name="connsiteX808" fmla="*/ 227624 w 8970309"/>
              <a:gd name="connsiteY808" fmla="*/ 5216199 h 6445874"/>
              <a:gd name="connsiteX809" fmla="*/ 211575 w 8970309"/>
              <a:gd name="connsiteY809" fmla="*/ 5215257 h 6445874"/>
              <a:gd name="connsiteX810" fmla="*/ 209712 w 8970309"/>
              <a:gd name="connsiteY810" fmla="*/ 5203449 h 6445874"/>
              <a:gd name="connsiteX811" fmla="*/ 242260 w 8970309"/>
              <a:gd name="connsiteY811" fmla="*/ 5141008 h 6445874"/>
              <a:gd name="connsiteX812" fmla="*/ 297828 w 8970309"/>
              <a:gd name="connsiteY812" fmla="*/ 5056514 h 6445874"/>
              <a:gd name="connsiteX813" fmla="*/ 310386 w 8970309"/>
              <a:gd name="connsiteY813" fmla="*/ 5054001 h 6445874"/>
              <a:gd name="connsiteX814" fmla="*/ 306205 w 8970309"/>
              <a:gd name="connsiteY814" fmla="*/ 5079756 h 6445874"/>
              <a:gd name="connsiteX815" fmla="*/ 312022 w 8970309"/>
              <a:gd name="connsiteY815" fmla="*/ 5090497 h 6445874"/>
              <a:gd name="connsiteX816" fmla="*/ 327485 w 8970309"/>
              <a:gd name="connsiteY816" fmla="*/ 5078403 h 6445874"/>
              <a:gd name="connsiteX817" fmla="*/ 343062 w 8970309"/>
              <a:gd name="connsiteY817" fmla="*/ 5053966 h 6445874"/>
              <a:gd name="connsiteX818" fmla="*/ 356432 w 8970309"/>
              <a:gd name="connsiteY818" fmla="*/ 5039800 h 6445874"/>
              <a:gd name="connsiteX819" fmla="*/ 362249 w 8970309"/>
              <a:gd name="connsiteY819" fmla="*/ 5050541 h 6445874"/>
              <a:gd name="connsiteX820" fmla="*/ 363879 w 8970309"/>
              <a:gd name="connsiteY820" fmla="*/ 5057136 h 6445874"/>
              <a:gd name="connsiteX821" fmla="*/ 372133 w 8970309"/>
              <a:gd name="connsiteY821" fmla="*/ 5047870 h 6445874"/>
              <a:gd name="connsiteX822" fmla="*/ 407468 w 8970309"/>
              <a:gd name="connsiteY822" fmla="*/ 4979865 h 6445874"/>
              <a:gd name="connsiteX823" fmla="*/ 332463 w 8970309"/>
              <a:gd name="connsiteY823" fmla="*/ 4909039 h 6445874"/>
              <a:gd name="connsiteX824" fmla="*/ 334866 w 8970309"/>
              <a:gd name="connsiteY824" fmla="*/ 4909496 h 6445874"/>
              <a:gd name="connsiteX825" fmla="*/ 371626 w 8970309"/>
              <a:gd name="connsiteY825" fmla="*/ 4913456 h 6445874"/>
              <a:gd name="connsiteX826" fmla="*/ 419410 w 8970309"/>
              <a:gd name="connsiteY826" fmla="*/ 4913373 h 6445874"/>
              <a:gd name="connsiteX827" fmla="*/ 430907 w 8970309"/>
              <a:gd name="connsiteY827" fmla="*/ 4902334 h 6445874"/>
              <a:gd name="connsiteX828" fmla="*/ 439971 w 8970309"/>
              <a:gd name="connsiteY828" fmla="*/ 4897512 h 6445874"/>
              <a:gd name="connsiteX829" fmla="*/ 452359 w 8970309"/>
              <a:gd name="connsiteY829" fmla="*/ 4866893 h 6445874"/>
              <a:gd name="connsiteX830" fmla="*/ 439982 w 8970309"/>
              <a:gd name="connsiteY830" fmla="*/ 4852601 h 6445874"/>
              <a:gd name="connsiteX831" fmla="*/ 412085 w 8970309"/>
              <a:gd name="connsiteY831" fmla="*/ 4804031 h 6445874"/>
              <a:gd name="connsiteX832" fmla="*/ 397225 w 8970309"/>
              <a:gd name="connsiteY832" fmla="*/ 4782869 h 6445874"/>
              <a:gd name="connsiteX833" fmla="*/ 320903 w 8970309"/>
              <a:gd name="connsiteY833" fmla="*/ 4825655 h 6445874"/>
              <a:gd name="connsiteX834" fmla="*/ 156685 w 8970309"/>
              <a:gd name="connsiteY834" fmla="*/ 4845640 h 6445874"/>
              <a:gd name="connsiteX835" fmla="*/ 139983 w 8970309"/>
              <a:gd name="connsiteY835" fmla="*/ 4836816 h 6445874"/>
              <a:gd name="connsiteX836" fmla="*/ 73788 w 8970309"/>
              <a:gd name="connsiteY836" fmla="*/ 4730136 h 6445874"/>
              <a:gd name="connsiteX837" fmla="*/ 84787 w 8970309"/>
              <a:gd name="connsiteY837" fmla="*/ 4699240 h 6445874"/>
              <a:gd name="connsiteX838" fmla="*/ 189060 w 8970309"/>
              <a:gd name="connsiteY838" fmla="*/ 4643364 h 6445874"/>
              <a:gd name="connsiteX839" fmla="*/ 209828 w 8970309"/>
              <a:gd name="connsiteY839" fmla="*/ 4643375 h 6445874"/>
              <a:gd name="connsiteX840" fmla="*/ 216036 w 8970309"/>
              <a:gd name="connsiteY840" fmla="*/ 4637426 h 6445874"/>
              <a:gd name="connsiteX841" fmla="*/ 210583 w 8970309"/>
              <a:gd name="connsiteY841" fmla="*/ 4599026 h 6445874"/>
              <a:gd name="connsiteX842" fmla="*/ 160244 w 8970309"/>
              <a:gd name="connsiteY842" fmla="*/ 4585696 h 6445874"/>
              <a:gd name="connsiteX843" fmla="*/ 90757 w 8970309"/>
              <a:gd name="connsiteY843" fmla="*/ 4497917 h 6445874"/>
              <a:gd name="connsiteX844" fmla="*/ 101489 w 8970309"/>
              <a:gd name="connsiteY844" fmla="*/ 4443673 h 6445874"/>
              <a:gd name="connsiteX845" fmla="*/ 162856 w 8970309"/>
              <a:gd name="connsiteY845" fmla="*/ 4402561 h 6445874"/>
              <a:gd name="connsiteX846" fmla="*/ 283855 w 8970309"/>
              <a:gd name="connsiteY846" fmla="*/ 4400426 h 6445874"/>
              <a:gd name="connsiteX847" fmla="*/ 274265 w 8970309"/>
              <a:gd name="connsiteY847" fmla="*/ 4374975 h 6445874"/>
              <a:gd name="connsiteX848" fmla="*/ 304111 w 8970309"/>
              <a:gd name="connsiteY848" fmla="*/ 4370918 h 6445874"/>
              <a:gd name="connsiteX849" fmla="*/ 287272 w 8970309"/>
              <a:gd name="connsiteY849" fmla="*/ 4335144 h 6445874"/>
              <a:gd name="connsiteX850" fmla="*/ 279661 w 8970309"/>
              <a:gd name="connsiteY850" fmla="*/ 4324307 h 6445874"/>
              <a:gd name="connsiteX851" fmla="*/ 274029 w 8970309"/>
              <a:gd name="connsiteY851" fmla="*/ 4328080 h 6445874"/>
              <a:gd name="connsiteX852" fmla="*/ 288888 w 8970309"/>
              <a:gd name="connsiteY852" fmla="*/ 4349241 h 6445874"/>
              <a:gd name="connsiteX853" fmla="*/ 277919 w 8970309"/>
              <a:gd name="connsiteY853" fmla="*/ 4356589 h 6445874"/>
              <a:gd name="connsiteX854" fmla="*/ 169662 w 8970309"/>
              <a:gd name="connsiteY854" fmla="*/ 4295545 h 6445874"/>
              <a:gd name="connsiteX855" fmla="*/ 75871 w 8970309"/>
              <a:gd name="connsiteY855" fmla="*/ 4278692 h 6445874"/>
              <a:gd name="connsiteX856" fmla="*/ 73628 w 8970309"/>
              <a:gd name="connsiteY856" fmla="*/ 4240731 h 6445874"/>
              <a:gd name="connsiteX857" fmla="*/ 140597 w 8970309"/>
              <a:gd name="connsiteY857" fmla="*/ 4219391 h 6445874"/>
              <a:gd name="connsiteX858" fmla="*/ 214941 w 8970309"/>
              <a:gd name="connsiteY858" fmla="*/ 4161995 h 6445874"/>
              <a:gd name="connsiteX859" fmla="*/ 267861 w 8970309"/>
              <a:gd name="connsiteY859" fmla="*/ 4015736 h 6445874"/>
              <a:gd name="connsiteX860" fmla="*/ 275502 w 8970309"/>
              <a:gd name="connsiteY860" fmla="*/ 4003026 h 6445874"/>
              <a:gd name="connsiteX861" fmla="*/ 324165 w 8970309"/>
              <a:gd name="connsiteY861" fmla="*/ 4049355 h 6445874"/>
              <a:gd name="connsiteX862" fmla="*/ 446602 w 8970309"/>
              <a:gd name="connsiteY862" fmla="*/ 3967327 h 6445874"/>
              <a:gd name="connsiteX863" fmla="*/ 442645 w 8970309"/>
              <a:gd name="connsiteY863" fmla="*/ 3938103 h 6445874"/>
              <a:gd name="connsiteX864" fmla="*/ 514579 w 8970309"/>
              <a:gd name="connsiteY864" fmla="*/ 3830713 h 6445874"/>
              <a:gd name="connsiteX865" fmla="*/ 467151 w 8970309"/>
              <a:gd name="connsiteY865" fmla="*/ 3647710 h 6445874"/>
              <a:gd name="connsiteX866" fmla="*/ 419580 w 8970309"/>
              <a:gd name="connsiteY866" fmla="*/ 3637079 h 6445874"/>
              <a:gd name="connsiteX867" fmla="*/ 375159 w 8970309"/>
              <a:gd name="connsiteY867" fmla="*/ 3524160 h 6445874"/>
              <a:gd name="connsiteX868" fmla="*/ 320047 w 8970309"/>
              <a:gd name="connsiteY868" fmla="*/ 3530725 h 6445874"/>
              <a:gd name="connsiteX869" fmla="*/ 422193 w 8970309"/>
              <a:gd name="connsiteY869" fmla="*/ 3453944 h 6445874"/>
              <a:gd name="connsiteX870" fmla="*/ 493286 w 8970309"/>
              <a:gd name="connsiteY870" fmla="*/ 3487520 h 6445874"/>
              <a:gd name="connsiteX871" fmla="*/ 594877 w 8970309"/>
              <a:gd name="connsiteY871" fmla="*/ 3449057 h 6445874"/>
              <a:gd name="connsiteX872" fmla="*/ 656062 w 8970309"/>
              <a:gd name="connsiteY872" fmla="*/ 3542396 h 6445874"/>
              <a:gd name="connsiteX873" fmla="*/ 708742 w 8970309"/>
              <a:gd name="connsiteY873" fmla="*/ 3570855 h 6445874"/>
              <a:gd name="connsiteX874" fmla="*/ 719978 w 8970309"/>
              <a:gd name="connsiteY874" fmla="*/ 3586854 h 6445874"/>
              <a:gd name="connsiteX875" fmla="*/ 695764 w 8970309"/>
              <a:gd name="connsiteY875" fmla="*/ 3587139 h 6445874"/>
              <a:gd name="connsiteX876" fmla="*/ 678867 w 8970309"/>
              <a:gd name="connsiteY876" fmla="*/ 3598459 h 6445874"/>
              <a:gd name="connsiteX877" fmla="*/ 689211 w 8970309"/>
              <a:gd name="connsiteY877" fmla="*/ 3635074 h 6445874"/>
              <a:gd name="connsiteX878" fmla="*/ 694335 w 8970309"/>
              <a:gd name="connsiteY878" fmla="*/ 3647285 h 6445874"/>
              <a:gd name="connsiteX879" fmla="*/ 887147 w 8970309"/>
              <a:gd name="connsiteY879" fmla="*/ 3437367 h 6445874"/>
              <a:gd name="connsiteX880" fmla="*/ 920492 w 8970309"/>
              <a:gd name="connsiteY880" fmla="*/ 3446927 h 6445874"/>
              <a:gd name="connsiteX881" fmla="*/ 949980 w 8970309"/>
              <a:gd name="connsiteY881" fmla="*/ 3440638 h 6445874"/>
              <a:gd name="connsiteX882" fmla="*/ 1038108 w 8970309"/>
              <a:gd name="connsiteY882" fmla="*/ 3315854 h 6445874"/>
              <a:gd name="connsiteX883" fmla="*/ 1125678 w 8970309"/>
              <a:gd name="connsiteY883" fmla="*/ 3250180 h 6445874"/>
              <a:gd name="connsiteX884" fmla="*/ 1168249 w 8970309"/>
              <a:gd name="connsiteY884" fmla="*/ 3214103 h 6445874"/>
              <a:gd name="connsiteX885" fmla="*/ 1298316 w 8970309"/>
              <a:gd name="connsiteY885" fmla="*/ 3031381 h 6445874"/>
              <a:gd name="connsiteX886" fmla="*/ 1346835 w 8970309"/>
              <a:gd name="connsiteY886" fmla="*/ 2999034 h 6445874"/>
              <a:gd name="connsiteX887" fmla="*/ 1321569 w 8970309"/>
              <a:gd name="connsiteY887" fmla="*/ 3105410 h 6445874"/>
              <a:gd name="connsiteX888" fmla="*/ 1283186 w 8970309"/>
              <a:gd name="connsiteY888" fmla="*/ 3173839 h 6445874"/>
              <a:gd name="connsiteX889" fmla="*/ 1266439 w 8970309"/>
              <a:gd name="connsiteY889" fmla="*/ 3215922 h 6445874"/>
              <a:gd name="connsiteX890" fmla="*/ 1270057 w 8970309"/>
              <a:gd name="connsiteY890" fmla="*/ 3218326 h 6445874"/>
              <a:gd name="connsiteX891" fmla="*/ 1304829 w 8970309"/>
              <a:gd name="connsiteY891" fmla="*/ 3242083 h 6445874"/>
              <a:gd name="connsiteX892" fmla="*/ 1338330 w 8970309"/>
              <a:gd name="connsiteY892" fmla="*/ 3219638 h 6445874"/>
              <a:gd name="connsiteX893" fmla="*/ 1367517 w 8970309"/>
              <a:gd name="connsiteY893" fmla="*/ 3201603 h 6445874"/>
              <a:gd name="connsiteX894" fmla="*/ 1416897 w 8970309"/>
              <a:gd name="connsiteY894" fmla="*/ 3214816 h 6445874"/>
              <a:gd name="connsiteX895" fmla="*/ 1450071 w 8970309"/>
              <a:gd name="connsiteY895" fmla="*/ 3216117 h 6445874"/>
              <a:gd name="connsiteX896" fmla="*/ 1498955 w 8970309"/>
              <a:gd name="connsiteY896" fmla="*/ 3206892 h 6445874"/>
              <a:gd name="connsiteX897" fmla="*/ 1446979 w 8970309"/>
              <a:gd name="connsiteY897" fmla="*/ 3257653 h 6445874"/>
              <a:gd name="connsiteX898" fmla="*/ 1447725 w 8970309"/>
              <a:gd name="connsiteY898" fmla="*/ 3258230 h 6445874"/>
              <a:gd name="connsiteX899" fmla="*/ 1464316 w 8970309"/>
              <a:gd name="connsiteY899" fmla="*/ 3260426 h 6445874"/>
              <a:gd name="connsiteX900" fmla="*/ 1475300 w 8970309"/>
              <a:gd name="connsiteY900" fmla="*/ 3271651 h 6445874"/>
              <a:gd name="connsiteX901" fmla="*/ 1482429 w 8970309"/>
              <a:gd name="connsiteY901" fmla="*/ 3273369 h 6445874"/>
              <a:gd name="connsiteX902" fmla="*/ 1483203 w 8970309"/>
              <a:gd name="connsiteY902" fmla="*/ 3279255 h 6445874"/>
              <a:gd name="connsiteX903" fmla="*/ 1489993 w 8970309"/>
              <a:gd name="connsiteY903" fmla="*/ 3285763 h 6445874"/>
              <a:gd name="connsiteX904" fmla="*/ 1507469 w 8970309"/>
              <a:gd name="connsiteY904" fmla="*/ 3277195 h 6445874"/>
              <a:gd name="connsiteX905" fmla="*/ 1531574 w 8970309"/>
              <a:gd name="connsiteY905" fmla="*/ 3250708 h 6445874"/>
              <a:gd name="connsiteX906" fmla="*/ 1540937 w 8970309"/>
              <a:gd name="connsiteY906" fmla="*/ 3228098 h 6445874"/>
              <a:gd name="connsiteX907" fmla="*/ 1524208 w 8970309"/>
              <a:gd name="connsiteY907" fmla="*/ 3213315 h 6445874"/>
              <a:gd name="connsiteX908" fmla="*/ 1544045 w 8970309"/>
              <a:gd name="connsiteY908" fmla="*/ 3220590 h 6445874"/>
              <a:gd name="connsiteX909" fmla="*/ 1545077 w 8970309"/>
              <a:gd name="connsiteY909" fmla="*/ 3218100 h 6445874"/>
              <a:gd name="connsiteX910" fmla="*/ 1540713 w 8970309"/>
              <a:gd name="connsiteY910" fmla="*/ 3197308 h 6445874"/>
              <a:gd name="connsiteX911" fmla="*/ 1540045 w 8970309"/>
              <a:gd name="connsiteY911" fmla="*/ 3172700 h 6445874"/>
              <a:gd name="connsiteX912" fmla="*/ 1559463 w 8970309"/>
              <a:gd name="connsiteY912" fmla="*/ 3142519 h 6445874"/>
              <a:gd name="connsiteX913" fmla="*/ 1567543 w 8970309"/>
              <a:gd name="connsiteY913" fmla="*/ 3132159 h 6445874"/>
              <a:gd name="connsiteX914" fmla="*/ 1563148 w 8970309"/>
              <a:gd name="connsiteY914" fmla="*/ 3128071 h 6445874"/>
              <a:gd name="connsiteX915" fmla="*/ 1543404 w 8970309"/>
              <a:gd name="connsiteY915" fmla="*/ 3102508 h 6445874"/>
              <a:gd name="connsiteX916" fmla="*/ 1566814 w 8970309"/>
              <a:gd name="connsiteY916" fmla="*/ 3113238 h 6445874"/>
              <a:gd name="connsiteX917" fmla="*/ 1583510 w 8970309"/>
              <a:gd name="connsiteY917" fmla="*/ 3117260 h 6445874"/>
              <a:gd name="connsiteX918" fmla="*/ 1592758 w 8970309"/>
              <a:gd name="connsiteY918" fmla="*/ 3110965 h 6445874"/>
              <a:gd name="connsiteX919" fmla="*/ 1605989 w 8970309"/>
              <a:gd name="connsiteY919" fmla="*/ 3107564 h 6445874"/>
              <a:gd name="connsiteX920" fmla="*/ 1605858 w 8970309"/>
              <a:gd name="connsiteY920" fmla="*/ 3093857 h 6445874"/>
              <a:gd name="connsiteX921" fmla="*/ 1624815 w 8970309"/>
              <a:gd name="connsiteY921" fmla="*/ 3044275 h 6445874"/>
              <a:gd name="connsiteX922" fmla="*/ 1661339 w 8970309"/>
              <a:gd name="connsiteY922" fmla="*/ 3023033 h 6445874"/>
              <a:gd name="connsiteX923" fmla="*/ 1666178 w 8970309"/>
              <a:gd name="connsiteY923" fmla="*/ 3020584 h 6445874"/>
              <a:gd name="connsiteX924" fmla="*/ 1662514 w 8970309"/>
              <a:gd name="connsiteY924" fmla="*/ 3009284 h 6445874"/>
              <a:gd name="connsiteX925" fmla="*/ 1651098 w 8970309"/>
              <a:gd name="connsiteY925" fmla="*/ 2974561 h 6445874"/>
              <a:gd name="connsiteX926" fmla="*/ 1661259 w 8970309"/>
              <a:gd name="connsiteY926" fmla="*/ 2965768 h 6445874"/>
              <a:gd name="connsiteX927" fmla="*/ 1684439 w 8970309"/>
              <a:gd name="connsiteY927" fmla="*/ 2972220 h 6445874"/>
              <a:gd name="connsiteX928" fmla="*/ 1804455 w 8970309"/>
              <a:gd name="connsiteY928" fmla="*/ 2885553 h 6445874"/>
              <a:gd name="connsiteX929" fmla="*/ 1839768 w 8970309"/>
              <a:gd name="connsiteY929" fmla="*/ 2854991 h 6445874"/>
              <a:gd name="connsiteX930" fmla="*/ 1901950 w 8970309"/>
              <a:gd name="connsiteY930" fmla="*/ 2844429 h 6445874"/>
              <a:gd name="connsiteX931" fmla="*/ 1913500 w 8970309"/>
              <a:gd name="connsiteY931" fmla="*/ 2817224 h 6445874"/>
              <a:gd name="connsiteX932" fmla="*/ 1920104 w 8970309"/>
              <a:gd name="connsiteY932" fmla="*/ 2815332 h 6445874"/>
              <a:gd name="connsiteX933" fmla="*/ 1923507 w 8970309"/>
              <a:gd name="connsiteY933" fmla="*/ 2806881 h 6445874"/>
              <a:gd name="connsiteX934" fmla="*/ 1962882 w 8970309"/>
              <a:gd name="connsiteY934" fmla="*/ 2766201 h 6445874"/>
              <a:gd name="connsiteX935" fmla="*/ 1952859 w 8970309"/>
              <a:gd name="connsiteY935" fmla="*/ 2723426 h 6445874"/>
              <a:gd name="connsiteX936" fmla="*/ 1937559 w 8970309"/>
              <a:gd name="connsiteY936" fmla="*/ 2718994 h 6445874"/>
              <a:gd name="connsiteX937" fmla="*/ 2014225 w 8970309"/>
              <a:gd name="connsiteY937" fmla="*/ 2700507 h 6445874"/>
              <a:gd name="connsiteX938" fmla="*/ 2003307 w 8970309"/>
              <a:gd name="connsiteY938" fmla="*/ 2671307 h 6445874"/>
              <a:gd name="connsiteX939" fmla="*/ 2025657 w 8970309"/>
              <a:gd name="connsiteY939" fmla="*/ 2655806 h 6445874"/>
              <a:gd name="connsiteX940" fmla="*/ 2040286 w 8970309"/>
              <a:gd name="connsiteY940" fmla="*/ 2635630 h 6445874"/>
              <a:gd name="connsiteX941" fmla="*/ 2057044 w 8970309"/>
              <a:gd name="connsiteY941" fmla="*/ 2600609 h 6445874"/>
              <a:gd name="connsiteX942" fmla="*/ 2072770 w 8970309"/>
              <a:gd name="connsiteY942" fmla="*/ 2574240 h 6445874"/>
              <a:gd name="connsiteX943" fmla="*/ 2109299 w 8970309"/>
              <a:gd name="connsiteY943" fmla="*/ 2537212 h 6445874"/>
              <a:gd name="connsiteX944" fmla="*/ 2112083 w 8970309"/>
              <a:gd name="connsiteY944" fmla="*/ 2536787 h 6445874"/>
              <a:gd name="connsiteX945" fmla="*/ 2114255 w 8970309"/>
              <a:gd name="connsiteY945" fmla="*/ 2503926 h 6445874"/>
              <a:gd name="connsiteX946" fmla="*/ 2141131 w 8970309"/>
              <a:gd name="connsiteY946" fmla="*/ 2454615 h 6445874"/>
              <a:gd name="connsiteX947" fmla="*/ 2156140 w 8970309"/>
              <a:gd name="connsiteY947" fmla="*/ 2371387 h 6445874"/>
              <a:gd name="connsiteX948" fmla="*/ 2509229 w 8970309"/>
              <a:gd name="connsiteY948" fmla="*/ 2136026 h 6445874"/>
              <a:gd name="connsiteX949" fmla="*/ 2569691 w 8970309"/>
              <a:gd name="connsiteY949" fmla="*/ 2083692 h 6445874"/>
              <a:gd name="connsiteX950" fmla="*/ 2715281 w 8970309"/>
              <a:gd name="connsiteY950" fmla="*/ 2026990 h 6445874"/>
              <a:gd name="connsiteX951" fmla="*/ 2747150 w 8970309"/>
              <a:gd name="connsiteY951" fmla="*/ 2032776 h 6445874"/>
              <a:gd name="connsiteX952" fmla="*/ 2702852 w 8970309"/>
              <a:gd name="connsiteY952" fmla="*/ 2067117 h 6445874"/>
              <a:gd name="connsiteX953" fmla="*/ 2660286 w 8970309"/>
              <a:gd name="connsiteY953" fmla="*/ 2103194 h 6445874"/>
              <a:gd name="connsiteX954" fmla="*/ 2572712 w 8970309"/>
              <a:gd name="connsiteY954" fmla="*/ 2168868 h 6445874"/>
              <a:gd name="connsiteX955" fmla="*/ 2484589 w 8970309"/>
              <a:gd name="connsiteY955" fmla="*/ 2293650 h 6445874"/>
              <a:gd name="connsiteX956" fmla="*/ 2455099 w 8970309"/>
              <a:gd name="connsiteY956" fmla="*/ 2299941 h 6445874"/>
              <a:gd name="connsiteX957" fmla="*/ 2421754 w 8970309"/>
              <a:gd name="connsiteY957" fmla="*/ 2290380 h 6445874"/>
              <a:gd name="connsiteX958" fmla="*/ 2407754 w 8970309"/>
              <a:gd name="connsiteY958" fmla="*/ 2305623 h 6445874"/>
              <a:gd name="connsiteX959" fmla="*/ 2462295 w 8970309"/>
              <a:gd name="connsiteY959" fmla="*/ 2355626 h 6445874"/>
              <a:gd name="connsiteX960" fmla="*/ 2462755 w 8970309"/>
              <a:gd name="connsiteY960" fmla="*/ 2352948 h 6445874"/>
              <a:gd name="connsiteX961" fmla="*/ 2479803 w 8970309"/>
              <a:gd name="connsiteY961" fmla="*/ 2336861 h 6445874"/>
              <a:gd name="connsiteX962" fmla="*/ 2493047 w 8970309"/>
              <a:gd name="connsiteY962" fmla="*/ 2339623 h 6445874"/>
              <a:gd name="connsiteX963" fmla="*/ 2513448 w 8970309"/>
              <a:gd name="connsiteY963" fmla="*/ 2352809 h 6445874"/>
              <a:gd name="connsiteX964" fmla="*/ 2524945 w 8970309"/>
              <a:gd name="connsiteY964" fmla="*/ 2355402 h 6445874"/>
              <a:gd name="connsiteX965" fmla="*/ 2529848 w 8970309"/>
              <a:gd name="connsiteY965" fmla="*/ 2346893 h 6445874"/>
              <a:gd name="connsiteX966" fmla="*/ 2589100 w 8970309"/>
              <a:gd name="connsiteY966" fmla="*/ 2301353 h 6445874"/>
              <a:gd name="connsiteX967" fmla="*/ 2603532 w 8970309"/>
              <a:gd name="connsiteY967" fmla="*/ 2287277 h 6445874"/>
              <a:gd name="connsiteX968" fmla="*/ 2718251 w 8970309"/>
              <a:gd name="connsiteY968" fmla="*/ 2180816 h 6445874"/>
              <a:gd name="connsiteX969" fmla="*/ 2788333 w 8970309"/>
              <a:gd name="connsiteY969" fmla="*/ 2100877 h 6445874"/>
              <a:gd name="connsiteX970" fmla="*/ 2803160 w 8970309"/>
              <a:gd name="connsiteY970" fmla="*/ 2063620 h 6445874"/>
              <a:gd name="connsiteX971" fmla="*/ 2803571 w 8970309"/>
              <a:gd name="connsiteY971" fmla="*/ 2064072 h 6445874"/>
              <a:gd name="connsiteX972" fmla="*/ 2847550 w 8970309"/>
              <a:gd name="connsiteY972" fmla="*/ 2052519 h 6445874"/>
              <a:gd name="connsiteX973" fmla="*/ 2732750 w 8970309"/>
              <a:gd name="connsiteY973" fmla="*/ 2213280 h 6445874"/>
              <a:gd name="connsiteX974" fmla="*/ 2718513 w 8970309"/>
              <a:gd name="connsiteY974" fmla="*/ 2230156 h 6445874"/>
              <a:gd name="connsiteX975" fmla="*/ 2725275 w 8970309"/>
              <a:gd name="connsiteY975" fmla="*/ 2226380 h 6445874"/>
              <a:gd name="connsiteX976" fmla="*/ 2727560 w 8970309"/>
              <a:gd name="connsiteY976" fmla="*/ 2227916 h 6445874"/>
              <a:gd name="connsiteX977" fmla="*/ 2780965 w 8970309"/>
              <a:gd name="connsiteY977" fmla="*/ 2201352 h 6445874"/>
              <a:gd name="connsiteX978" fmla="*/ 2796941 w 8970309"/>
              <a:gd name="connsiteY978" fmla="*/ 2197166 h 6445874"/>
              <a:gd name="connsiteX979" fmla="*/ 2870594 w 8970309"/>
              <a:gd name="connsiteY979" fmla="*/ 2165970 h 6445874"/>
              <a:gd name="connsiteX980" fmla="*/ 2906254 w 8970309"/>
              <a:gd name="connsiteY980" fmla="*/ 2152698 h 6445874"/>
              <a:gd name="connsiteX981" fmla="*/ 2938526 w 8970309"/>
              <a:gd name="connsiteY981" fmla="*/ 2138729 h 6445874"/>
              <a:gd name="connsiteX982" fmla="*/ 2938606 w 8970309"/>
              <a:gd name="connsiteY982" fmla="*/ 2138720 h 6445874"/>
              <a:gd name="connsiteX983" fmla="*/ 2941084 w 8970309"/>
              <a:gd name="connsiteY983" fmla="*/ 2137622 h 6445874"/>
              <a:gd name="connsiteX984" fmla="*/ 2938526 w 8970309"/>
              <a:gd name="connsiteY984" fmla="*/ 2138729 h 6445874"/>
              <a:gd name="connsiteX985" fmla="*/ 2934334 w 8970309"/>
              <a:gd name="connsiteY985" fmla="*/ 2139166 h 6445874"/>
              <a:gd name="connsiteX986" fmla="*/ 2939975 w 8970309"/>
              <a:gd name="connsiteY986" fmla="*/ 2135219 h 6445874"/>
              <a:gd name="connsiteX987" fmla="*/ 2942452 w 8970309"/>
              <a:gd name="connsiteY987" fmla="*/ 2134121 h 6445874"/>
              <a:gd name="connsiteX988" fmla="*/ 2940659 w 8970309"/>
              <a:gd name="connsiteY988" fmla="*/ 2133468 h 6445874"/>
              <a:gd name="connsiteX989" fmla="*/ 2874017 w 8970309"/>
              <a:gd name="connsiteY989" fmla="*/ 2157215 h 6445874"/>
              <a:gd name="connsiteX990" fmla="*/ 2874275 w 8970309"/>
              <a:gd name="connsiteY990" fmla="*/ 2151310 h 6445874"/>
              <a:gd name="connsiteX991" fmla="*/ 2892729 w 8970309"/>
              <a:gd name="connsiteY991" fmla="*/ 2146026 h 6445874"/>
              <a:gd name="connsiteX992" fmla="*/ 2921096 w 8970309"/>
              <a:gd name="connsiteY992" fmla="*/ 2136349 h 6445874"/>
              <a:gd name="connsiteX993" fmla="*/ 3017898 w 8970309"/>
              <a:gd name="connsiteY993" fmla="*/ 2103577 h 6445874"/>
              <a:gd name="connsiteX994" fmla="*/ 3028234 w 8970309"/>
              <a:gd name="connsiteY994" fmla="*/ 2103338 h 6445874"/>
              <a:gd name="connsiteX995" fmla="*/ 3068729 w 8970309"/>
              <a:gd name="connsiteY995" fmla="*/ 2094075 h 6445874"/>
              <a:gd name="connsiteX996" fmla="*/ 3074370 w 8970309"/>
              <a:gd name="connsiteY996" fmla="*/ 2090127 h 6445874"/>
              <a:gd name="connsiteX997" fmla="*/ 3093933 w 8970309"/>
              <a:gd name="connsiteY997" fmla="*/ 2087245 h 6445874"/>
              <a:gd name="connsiteX998" fmla="*/ 3090346 w 8970309"/>
              <a:gd name="connsiteY998" fmla="*/ 2085941 h 6445874"/>
              <a:gd name="connsiteX999" fmla="*/ 3135538 w 8970309"/>
              <a:gd name="connsiteY999" fmla="*/ 2080386 h 6445874"/>
              <a:gd name="connsiteX1000" fmla="*/ 3101108 w 8970309"/>
              <a:gd name="connsiteY1000" fmla="*/ 2089856 h 6445874"/>
              <a:gd name="connsiteX1001" fmla="*/ 3070745 w 8970309"/>
              <a:gd name="connsiteY1001" fmla="*/ 2100057 h 6445874"/>
              <a:gd name="connsiteX1002" fmla="*/ 3041345 w 8970309"/>
              <a:gd name="connsiteY1002" fmla="*/ 2108517 h 6445874"/>
              <a:gd name="connsiteX1003" fmla="*/ 3036518 w 8970309"/>
              <a:gd name="connsiteY1003" fmla="*/ 2108351 h 6445874"/>
              <a:gd name="connsiteX1004" fmla="*/ 3035833 w 8970309"/>
              <a:gd name="connsiteY1004" fmla="*/ 2110102 h 6445874"/>
              <a:gd name="connsiteX1005" fmla="*/ 3041345 w 8970309"/>
              <a:gd name="connsiteY1005" fmla="*/ 2108517 h 6445874"/>
              <a:gd name="connsiteX1006" fmla="*/ 3042582 w 8970309"/>
              <a:gd name="connsiteY1006" fmla="*/ 2108557 h 6445874"/>
              <a:gd name="connsiteX1007" fmla="*/ 3039419 w 8970309"/>
              <a:gd name="connsiteY1007" fmla="*/ 2111406 h 6445874"/>
              <a:gd name="connsiteX1008" fmla="*/ 3038735 w 8970309"/>
              <a:gd name="connsiteY1008" fmla="*/ 2113158 h 6445874"/>
              <a:gd name="connsiteX1009" fmla="*/ 3112293 w 8970309"/>
              <a:gd name="connsiteY1009" fmla="*/ 2097925 h 6445874"/>
              <a:gd name="connsiteX1010" fmla="*/ 3154747 w 8970309"/>
              <a:gd name="connsiteY1010" fmla="*/ 2099372 h 6445874"/>
              <a:gd name="connsiteX1011" fmla="*/ 3027195 w 8970309"/>
              <a:gd name="connsiteY1011" fmla="*/ 2126957 h 6445874"/>
              <a:gd name="connsiteX1012" fmla="*/ 2999273 w 8970309"/>
              <a:gd name="connsiteY1012" fmla="*/ 2133344 h 6445874"/>
              <a:gd name="connsiteX1013" fmla="*/ 3000601 w 8970309"/>
              <a:gd name="connsiteY1013" fmla="*/ 2140595 h 6445874"/>
              <a:gd name="connsiteX1014" fmla="*/ 3002286 w 8970309"/>
              <a:gd name="connsiteY1014" fmla="*/ 2149790 h 6445874"/>
              <a:gd name="connsiteX1015" fmla="*/ 3005105 w 8970309"/>
              <a:gd name="connsiteY1015" fmla="*/ 2158230 h 6445874"/>
              <a:gd name="connsiteX1016" fmla="*/ 3012694 w 8970309"/>
              <a:gd name="connsiteY1016" fmla="*/ 2158760 h 6445874"/>
              <a:gd name="connsiteX1017" fmla="*/ 3039233 w 8970309"/>
              <a:gd name="connsiteY1017" fmla="*/ 2187887 h 6445874"/>
              <a:gd name="connsiteX1018" fmla="*/ 3061583 w 8970309"/>
              <a:gd name="connsiteY1018" fmla="*/ 2182149 h 6445874"/>
              <a:gd name="connsiteX1019" fmla="*/ 3069337 w 8970309"/>
              <a:gd name="connsiteY1019" fmla="*/ 2180065 h 6445874"/>
              <a:gd name="connsiteX1020" fmla="*/ 3102558 w 8970309"/>
              <a:gd name="connsiteY1020" fmla="*/ 2162831 h 6445874"/>
              <a:gd name="connsiteX1021" fmla="*/ 3201794 w 8970309"/>
              <a:gd name="connsiteY1021" fmla="*/ 2170214 h 6445874"/>
              <a:gd name="connsiteX1022" fmla="*/ 3225583 w 8970309"/>
              <a:gd name="connsiteY1022" fmla="*/ 2139281 h 6445874"/>
              <a:gd name="connsiteX1023" fmla="*/ 3243645 w 8970309"/>
              <a:gd name="connsiteY1023" fmla="*/ 2086538 h 6445874"/>
              <a:gd name="connsiteX1024" fmla="*/ 3285818 w 8970309"/>
              <a:gd name="connsiteY1024" fmla="*/ 2070854 h 6445874"/>
              <a:gd name="connsiteX1025" fmla="*/ 3315551 w 8970309"/>
              <a:gd name="connsiteY1025" fmla="*/ 2077116 h 6445874"/>
              <a:gd name="connsiteX1026" fmla="*/ 3324498 w 8970309"/>
              <a:gd name="connsiteY1026" fmla="*/ 2078671 h 6445874"/>
              <a:gd name="connsiteX1027" fmla="*/ 3378350 w 8970309"/>
              <a:gd name="connsiteY1027" fmla="*/ 2032146 h 6445874"/>
              <a:gd name="connsiteX1028" fmla="*/ 3420635 w 8970309"/>
              <a:gd name="connsiteY1028" fmla="*/ 1979226 h 6445874"/>
              <a:gd name="connsiteX1029" fmla="*/ 3439074 w 8970309"/>
              <a:gd name="connsiteY1029" fmla="*/ 1975854 h 6445874"/>
              <a:gd name="connsiteX1030" fmla="*/ 3466735 w 8970309"/>
              <a:gd name="connsiteY1030" fmla="*/ 1970800 h 6445874"/>
              <a:gd name="connsiteX1031" fmla="*/ 3523043 w 8970309"/>
              <a:gd name="connsiteY1031" fmla="*/ 1895116 h 6445874"/>
              <a:gd name="connsiteX1032" fmla="*/ 3559923 w 8970309"/>
              <a:gd name="connsiteY1032" fmla="*/ 1888375 h 6445874"/>
              <a:gd name="connsiteX1033" fmla="*/ 3588836 w 8970309"/>
              <a:gd name="connsiteY1033" fmla="*/ 1904356 h 6445874"/>
              <a:gd name="connsiteX1034" fmla="*/ 3613003 w 8970309"/>
              <a:gd name="connsiteY1034" fmla="*/ 1922800 h 6445874"/>
              <a:gd name="connsiteX1035" fmla="*/ 3685182 w 8970309"/>
              <a:gd name="connsiteY1035" fmla="*/ 1910141 h 6445874"/>
              <a:gd name="connsiteX1036" fmla="*/ 3681367 w 8970309"/>
              <a:gd name="connsiteY1036" fmla="*/ 1865647 h 6445874"/>
              <a:gd name="connsiteX1037" fmla="*/ 3667022 w 8970309"/>
              <a:gd name="connsiteY1037" fmla="*/ 1820421 h 6445874"/>
              <a:gd name="connsiteX1038" fmla="*/ 3709300 w 8970309"/>
              <a:gd name="connsiteY1038" fmla="*/ 1857350 h 6445874"/>
              <a:gd name="connsiteX1039" fmla="*/ 3775528 w 8970309"/>
              <a:gd name="connsiteY1039" fmla="*/ 1897349 h 6445874"/>
              <a:gd name="connsiteX1040" fmla="*/ 3807557 w 8970309"/>
              <a:gd name="connsiteY1040" fmla="*/ 1840457 h 6445874"/>
              <a:gd name="connsiteX1041" fmla="*/ 3827635 w 8970309"/>
              <a:gd name="connsiteY1041" fmla="*/ 1817647 h 6445874"/>
              <a:gd name="connsiteX1042" fmla="*/ 3833926 w 8970309"/>
              <a:gd name="connsiteY1042" fmla="*/ 1806523 h 6445874"/>
              <a:gd name="connsiteX1043" fmla="*/ 3828666 w 8970309"/>
              <a:gd name="connsiteY1043" fmla="*/ 1767036 h 6445874"/>
              <a:gd name="connsiteX1044" fmla="*/ 3833504 w 8970309"/>
              <a:gd name="connsiteY1044" fmla="*/ 1762849 h 6445874"/>
              <a:gd name="connsiteX1045" fmla="*/ 3847009 w 8970309"/>
              <a:gd name="connsiteY1045" fmla="*/ 1777674 h 6445874"/>
              <a:gd name="connsiteX1046" fmla="*/ 3852498 w 8970309"/>
              <a:gd name="connsiteY1046" fmla="*/ 1785714 h 6445874"/>
              <a:gd name="connsiteX1047" fmla="*/ 3850986 w 8970309"/>
              <a:gd name="connsiteY1047" fmla="*/ 1796102 h 6445874"/>
              <a:gd name="connsiteX1048" fmla="*/ 3855042 w 8970309"/>
              <a:gd name="connsiteY1048" fmla="*/ 1798072 h 6445874"/>
              <a:gd name="connsiteX1049" fmla="*/ 3887747 w 8970309"/>
              <a:gd name="connsiteY1049" fmla="*/ 1782133 h 6445874"/>
              <a:gd name="connsiteX1050" fmla="*/ 3955557 w 8970309"/>
              <a:gd name="connsiteY1050" fmla="*/ 1774392 h 6445874"/>
              <a:gd name="connsiteX1051" fmla="*/ 3966540 w 8970309"/>
              <a:gd name="connsiteY1051" fmla="*/ 1778790 h 6445874"/>
              <a:gd name="connsiteX1052" fmla="*/ 3975542 w 8970309"/>
              <a:gd name="connsiteY1052" fmla="*/ 1750208 h 6445874"/>
              <a:gd name="connsiteX1053" fmla="*/ 4011170 w 8970309"/>
              <a:gd name="connsiteY1053" fmla="*/ 1722432 h 6445874"/>
              <a:gd name="connsiteX1054" fmla="*/ 4056507 w 8970309"/>
              <a:gd name="connsiteY1054" fmla="*/ 1705106 h 6445874"/>
              <a:gd name="connsiteX1055" fmla="*/ 4108936 w 8970309"/>
              <a:gd name="connsiteY1055" fmla="*/ 1693398 h 6445874"/>
              <a:gd name="connsiteX1056" fmla="*/ 4109193 w 8970309"/>
              <a:gd name="connsiteY1056" fmla="*/ 1693479 h 6445874"/>
              <a:gd name="connsiteX1057" fmla="*/ 4100637 w 8970309"/>
              <a:gd name="connsiteY1057" fmla="*/ 1680025 h 6445874"/>
              <a:gd name="connsiteX1058" fmla="*/ 3946243 w 8970309"/>
              <a:gd name="connsiteY1058" fmla="*/ 1638760 h 6445874"/>
              <a:gd name="connsiteX1059" fmla="*/ 3946960 w 8970309"/>
              <a:gd name="connsiteY1059" fmla="*/ 1614933 h 6445874"/>
              <a:gd name="connsiteX1060" fmla="*/ 3949621 w 8970309"/>
              <a:gd name="connsiteY1060" fmla="*/ 1600660 h 6445874"/>
              <a:gd name="connsiteX1061" fmla="*/ 3920193 w 8970309"/>
              <a:gd name="connsiteY1061" fmla="*/ 1614409 h 6445874"/>
              <a:gd name="connsiteX1062" fmla="*/ 3862715 w 8970309"/>
              <a:gd name="connsiteY1062" fmla="*/ 1603842 h 6445874"/>
              <a:gd name="connsiteX1063" fmla="*/ 3957921 w 8970309"/>
              <a:gd name="connsiteY1063" fmla="*/ 1545766 h 6445874"/>
              <a:gd name="connsiteX1064" fmla="*/ 4109168 w 8970309"/>
              <a:gd name="connsiteY1064" fmla="*/ 1491497 h 6445874"/>
              <a:gd name="connsiteX1065" fmla="*/ 4216406 w 8970309"/>
              <a:gd name="connsiteY1065" fmla="*/ 1483171 h 6445874"/>
              <a:gd name="connsiteX1066" fmla="*/ 4374166 w 8970309"/>
              <a:gd name="connsiteY1066" fmla="*/ 1486867 h 6445874"/>
              <a:gd name="connsiteX1067" fmla="*/ 4385471 w 8970309"/>
              <a:gd name="connsiteY1067" fmla="*/ 1484499 h 6445874"/>
              <a:gd name="connsiteX1068" fmla="*/ 4392333 w 8970309"/>
              <a:gd name="connsiteY1068" fmla="*/ 1486279 h 6445874"/>
              <a:gd name="connsiteX1069" fmla="*/ 4412311 w 8970309"/>
              <a:gd name="connsiteY1069" fmla="*/ 1479961 h 6445874"/>
              <a:gd name="connsiteX1070" fmla="*/ 4413062 w 8970309"/>
              <a:gd name="connsiteY1070" fmla="*/ 1471911 h 6445874"/>
              <a:gd name="connsiteX1071" fmla="*/ 4418352 w 8970309"/>
              <a:gd name="connsiteY1071" fmla="*/ 1453028 h 6445874"/>
              <a:gd name="connsiteX1072" fmla="*/ 4559259 w 8970309"/>
              <a:gd name="connsiteY1072" fmla="*/ 1339912 h 6445874"/>
              <a:gd name="connsiteX1073" fmla="*/ 4645679 w 8970309"/>
              <a:gd name="connsiteY1073" fmla="*/ 1326513 h 6445874"/>
              <a:gd name="connsiteX1074" fmla="*/ 4729904 w 8970309"/>
              <a:gd name="connsiteY1074" fmla="*/ 1270828 h 6445874"/>
              <a:gd name="connsiteX1075" fmla="*/ 4709255 w 8970309"/>
              <a:gd name="connsiteY1075" fmla="*/ 1297539 h 6445874"/>
              <a:gd name="connsiteX1076" fmla="*/ 4713754 w 8970309"/>
              <a:gd name="connsiteY1076" fmla="*/ 1302480 h 6445874"/>
              <a:gd name="connsiteX1077" fmla="*/ 4738908 w 8970309"/>
              <a:gd name="connsiteY1077" fmla="*/ 1280708 h 6445874"/>
              <a:gd name="connsiteX1078" fmla="*/ 4789548 w 8970309"/>
              <a:gd name="connsiteY1078" fmla="*/ 1228043 h 6445874"/>
              <a:gd name="connsiteX1079" fmla="*/ 4825160 w 8970309"/>
              <a:gd name="connsiteY1079" fmla="*/ 1222367 h 6445874"/>
              <a:gd name="connsiteX1080" fmla="*/ 4836421 w 8970309"/>
              <a:gd name="connsiteY1080" fmla="*/ 1214639 h 6445874"/>
              <a:gd name="connsiteX1081" fmla="*/ 4837067 w 8970309"/>
              <a:gd name="connsiteY1081" fmla="*/ 1208762 h 6445874"/>
              <a:gd name="connsiteX1082" fmla="*/ 4844991 w 8970309"/>
              <a:gd name="connsiteY1082" fmla="*/ 1200002 h 6445874"/>
              <a:gd name="connsiteX1083" fmla="*/ 4851094 w 8970309"/>
              <a:gd name="connsiteY1083" fmla="*/ 1199402 h 6445874"/>
              <a:gd name="connsiteX1084" fmla="*/ 4854425 w 8970309"/>
              <a:gd name="connsiteY1084" fmla="*/ 1202282 h 6445874"/>
              <a:gd name="connsiteX1085" fmla="*/ 4855493 w 8970309"/>
              <a:gd name="connsiteY1085" fmla="*/ 1201550 h 6445874"/>
              <a:gd name="connsiteX1086" fmla="*/ 4908651 w 8970309"/>
              <a:gd name="connsiteY1086" fmla="*/ 1160310 h 6445874"/>
              <a:gd name="connsiteX1087" fmla="*/ 4895144 w 8970309"/>
              <a:gd name="connsiteY1087" fmla="*/ 1145485 h 6445874"/>
              <a:gd name="connsiteX1088" fmla="*/ 4924562 w 8970309"/>
              <a:gd name="connsiteY1088" fmla="*/ 1128398 h 6445874"/>
              <a:gd name="connsiteX1089" fmla="*/ 4938067 w 8970309"/>
              <a:gd name="connsiteY1089" fmla="*/ 1143221 h 6445874"/>
              <a:gd name="connsiteX1090" fmla="*/ 4970029 w 8970309"/>
              <a:gd name="connsiteY1090" fmla="*/ 1089044 h 6445874"/>
              <a:gd name="connsiteX1091" fmla="*/ 4993209 w 8970309"/>
              <a:gd name="connsiteY1091" fmla="*/ 1095495 h 6445874"/>
              <a:gd name="connsiteX1092" fmla="*/ 5165497 w 8970309"/>
              <a:gd name="connsiteY1092" fmla="*/ 938008 h 6445874"/>
              <a:gd name="connsiteX1093" fmla="*/ 5192580 w 8970309"/>
              <a:gd name="connsiteY1093" fmla="*/ 919002 h 6445874"/>
              <a:gd name="connsiteX1094" fmla="*/ 5199309 w 8970309"/>
              <a:gd name="connsiteY1094" fmla="*/ 912375 h 6445874"/>
              <a:gd name="connsiteX1095" fmla="*/ 5242254 w 8970309"/>
              <a:gd name="connsiteY1095" fmla="*/ 879127 h 6445874"/>
              <a:gd name="connsiteX1096" fmla="*/ 5243474 w 8970309"/>
              <a:gd name="connsiteY1096" fmla="*/ 878613 h 6445874"/>
              <a:gd name="connsiteX1097" fmla="*/ 5255376 w 8970309"/>
              <a:gd name="connsiteY1097" fmla="*/ 868587 h 6445874"/>
              <a:gd name="connsiteX1098" fmla="*/ 5264196 w 8970309"/>
              <a:gd name="connsiteY1098" fmla="*/ 869889 h 6445874"/>
              <a:gd name="connsiteX1099" fmla="*/ 5292428 w 8970309"/>
              <a:gd name="connsiteY1099" fmla="*/ 858003 h 6445874"/>
              <a:gd name="connsiteX1100" fmla="*/ 5302792 w 8970309"/>
              <a:gd name="connsiteY1100" fmla="*/ 859319 h 6445874"/>
              <a:gd name="connsiteX1101" fmla="*/ 5303525 w 8970309"/>
              <a:gd name="connsiteY1101" fmla="*/ 862603 h 6445874"/>
              <a:gd name="connsiteX1102" fmla="*/ 5307596 w 8970309"/>
              <a:gd name="connsiteY1102" fmla="*/ 859389 h 6445874"/>
              <a:gd name="connsiteX1103" fmla="*/ 5369493 w 8970309"/>
              <a:gd name="connsiteY1103" fmla="*/ 796333 h 6445874"/>
              <a:gd name="connsiteX1104" fmla="*/ 5397520 w 8970309"/>
              <a:gd name="connsiteY1104" fmla="*/ 797657 h 6445874"/>
              <a:gd name="connsiteX1105" fmla="*/ 5443560 w 8970309"/>
              <a:gd name="connsiteY1105" fmla="*/ 749438 h 6445874"/>
              <a:gd name="connsiteX1106" fmla="*/ 5471974 w 8970309"/>
              <a:gd name="connsiteY1106" fmla="*/ 759731 h 6445874"/>
              <a:gd name="connsiteX1107" fmla="*/ 5516958 w 8970309"/>
              <a:gd name="connsiteY1107" fmla="*/ 720797 h 6445874"/>
              <a:gd name="connsiteX1108" fmla="*/ 5600029 w 8970309"/>
              <a:gd name="connsiteY1108" fmla="*/ 683786 h 6445874"/>
              <a:gd name="connsiteX1109" fmla="*/ 5736638 w 8970309"/>
              <a:gd name="connsiteY1109" fmla="*/ 613168 h 6445874"/>
              <a:gd name="connsiteX1110" fmla="*/ 5745293 w 8970309"/>
              <a:gd name="connsiteY1110" fmla="*/ 612480 h 6445874"/>
              <a:gd name="connsiteX1111" fmla="*/ 5571662 w 8970309"/>
              <a:gd name="connsiteY1111" fmla="*/ 760897 h 6445874"/>
              <a:gd name="connsiteX1112" fmla="*/ 5570384 w 8970309"/>
              <a:gd name="connsiteY1112" fmla="*/ 761444 h 6445874"/>
              <a:gd name="connsiteX1113" fmla="*/ 5568706 w 8970309"/>
              <a:gd name="connsiteY1113" fmla="*/ 783370 h 6445874"/>
              <a:gd name="connsiteX1114" fmla="*/ 5569277 w 8970309"/>
              <a:gd name="connsiteY1114" fmla="*/ 811452 h 6445874"/>
              <a:gd name="connsiteX1115" fmla="*/ 5587730 w 8970309"/>
              <a:gd name="connsiteY1115" fmla="*/ 813982 h 6445874"/>
              <a:gd name="connsiteX1116" fmla="*/ 5604101 w 8970309"/>
              <a:gd name="connsiteY1116" fmla="*/ 790417 h 6445874"/>
              <a:gd name="connsiteX1117" fmla="*/ 5628343 w 8970309"/>
              <a:gd name="connsiteY1117" fmla="*/ 783282 h 6445874"/>
              <a:gd name="connsiteX1118" fmla="*/ 5639466 w 8970309"/>
              <a:gd name="connsiteY1118" fmla="*/ 785145 h 6445874"/>
              <a:gd name="connsiteX1119" fmla="*/ 5666988 w 8970309"/>
              <a:gd name="connsiteY1119" fmla="*/ 775761 h 6445874"/>
              <a:gd name="connsiteX1120" fmla="*/ 5703037 w 8970309"/>
              <a:gd name="connsiteY1120" fmla="*/ 738698 h 6445874"/>
              <a:gd name="connsiteX1121" fmla="*/ 5742109 w 8970309"/>
              <a:gd name="connsiteY1121" fmla="*/ 697665 h 6445874"/>
              <a:gd name="connsiteX1122" fmla="*/ 5765354 w 8970309"/>
              <a:gd name="connsiteY1122" fmla="*/ 695960 h 6445874"/>
              <a:gd name="connsiteX1123" fmla="*/ 5885424 w 8970309"/>
              <a:gd name="connsiteY1123" fmla="*/ 604123 h 6445874"/>
              <a:gd name="connsiteX1124" fmla="*/ 5928546 w 8970309"/>
              <a:gd name="connsiteY1124" fmla="*/ 566007 h 6445874"/>
              <a:gd name="connsiteX1125" fmla="*/ 5954557 w 8970309"/>
              <a:gd name="connsiteY1125" fmla="*/ 558608 h 6445874"/>
              <a:gd name="connsiteX1126" fmla="*/ 6000731 w 8970309"/>
              <a:gd name="connsiteY1126" fmla="*/ 528840 h 6445874"/>
              <a:gd name="connsiteX1127" fmla="*/ 6023719 w 8970309"/>
              <a:gd name="connsiteY1127" fmla="*/ 525413 h 6445874"/>
              <a:gd name="connsiteX1128" fmla="*/ 6050500 w 8970309"/>
              <a:gd name="connsiteY1128" fmla="*/ 523181 h 6445874"/>
              <a:gd name="connsiteX1129" fmla="*/ 6076482 w 8970309"/>
              <a:gd name="connsiteY1129" fmla="*/ 503463 h 6445874"/>
              <a:gd name="connsiteX1130" fmla="*/ 6079247 w 8970309"/>
              <a:gd name="connsiteY1130" fmla="*/ 497770 h 6445874"/>
              <a:gd name="connsiteX1131" fmla="*/ 6076366 w 8970309"/>
              <a:gd name="connsiteY1131" fmla="*/ 454189 h 6445874"/>
              <a:gd name="connsiteX1132" fmla="*/ 6097556 w 8970309"/>
              <a:gd name="connsiteY1132" fmla="*/ 438706 h 6445874"/>
              <a:gd name="connsiteX1133" fmla="*/ 6108966 w 8970309"/>
              <a:gd name="connsiteY1133" fmla="*/ 454611 h 6445874"/>
              <a:gd name="connsiteX1134" fmla="*/ 6109793 w 8970309"/>
              <a:gd name="connsiteY1134" fmla="*/ 484415 h 6445874"/>
              <a:gd name="connsiteX1135" fmla="*/ 6133921 w 8970309"/>
              <a:gd name="connsiteY1135" fmla="*/ 428005 h 6445874"/>
              <a:gd name="connsiteX1136" fmla="*/ 6170454 w 8970309"/>
              <a:gd name="connsiteY1136" fmla="*/ 382069 h 6445874"/>
              <a:gd name="connsiteX1137" fmla="*/ 6179927 w 8970309"/>
              <a:gd name="connsiteY1137" fmla="*/ 380437 h 6445874"/>
              <a:gd name="connsiteX1138" fmla="*/ 6184116 w 8970309"/>
              <a:gd name="connsiteY1138" fmla="*/ 388834 h 6445874"/>
              <a:gd name="connsiteX1139" fmla="*/ 6175845 w 8970309"/>
              <a:gd name="connsiteY1139" fmla="*/ 418234 h 6445874"/>
              <a:gd name="connsiteX1140" fmla="*/ 6164809 w 8970309"/>
              <a:gd name="connsiteY1140" fmla="*/ 453327 h 6445874"/>
              <a:gd name="connsiteX1141" fmla="*/ 6218371 w 8970309"/>
              <a:gd name="connsiteY1141" fmla="*/ 448864 h 6445874"/>
              <a:gd name="connsiteX1142" fmla="*/ 6185857 w 8970309"/>
              <a:gd name="connsiteY1142" fmla="*/ 485398 h 6445874"/>
              <a:gd name="connsiteX1143" fmla="*/ 6172084 w 8970309"/>
              <a:gd name="connsiteY1143" fmla="*/ 538504 h 6445874"/>
              <a:gd name="connsiteX1144" fmla="*/ 6183464 w 8970309"/>
              <a:gd name="connsiteY1144" fmla="*/ 542089 h 6445874"/>
              <a:gd name="connsiteX1145" fmla="*/ 6201602 w 8970309"/>
              <a:gd name="connsiteY1145" fmla="*/ 518260 h 6445874"/>
              <a:gd name="connsiteX1146" fmla="*/ 6250116 w 8970309"/>
              <a:gd name="connsiteY1146" fmla="*/ 516309 h 6445874"/>
              <a:gd name="connsiteX1147" fmla="*/ 6253652 w 8970309"/>
              <a:gd name="connsiteY1147" fmla="*/ 515782 h 6445874"/>
              <a:gd name="connsiteX1148" fmla="*/ 6316454 w 8970309"/>
              <a:gd name="connsiteY1148" fmla="*/ 464170 h 6445874"/>
              <a:gd name="connsiteX1149" fmla="*/ 6395299 w 8970309"/>
              <a:gd name="connsiteY1149" fmla="*/ 430383 h 6445874"/>
              <a:gd name="connsiteX1150" fmla="*/ 6418655 w 8970309"/>
              <a:gd name="connsiteY1150" fmla="*/ 410216 h 6445874"/>
              <a:gd name="connsiteX1151" fmla="*/ 6419589 w 8970309"/>
              <a:gd name="connsiteY1151" fmla="*/ 406589 h 6445874"/>
              <a:gd name="connsiteX1152" fmla="*/ 6464272 w 8970309"/>
              <a:gd name="connsiteY1152" fmla="*/ 365686 h 6445874"/>
              <a:gd name="connsiteX1153" fmla="*/ 6489254 w 8970309"/>
              <a:gd name="connsiteY1153" fmla="*/ 359669 h 6445874"/>
              <a:gd name="connsiteX1154" fmla="*/ 6535243 w 8970309"/>
              <a:gd name="connsiteY1154" fmla="*/ 329266 h 6445874"/>
              <a:gd name="connsiteX1155" fmla="*/ 6542656 w 8970309"/>
              <a:gd name="connsiteY1155" fmla="*/ 331204 h 6445874"/>
              <a:gd name="connsiteX1156" fmla="*/ 6560225 w 8970309"/>
              <a:gd name="connsiteY1156" fmla="*/ 323249 h 6445874"/>
              <a:gd name="connsiteX1157" fmla="*/ 6589953 w 8970309"/>
              <a:gd name="connsiteY1157" fmla="*/ 311303 h 6445874"/>
              <a:gd name="connsiteX1158" fmla="*/ 6631785 w 8970309"/>
              <a:gd name="connsiteY1158" fmla="*/ 308496 h 6445874"/>
              <a:gd name="connsiteX1159" fmla="*/ 6685881 w 8970309"/>
              <a:gd name="connsiteY1159" fmla="*/ 275433 h 6445874"/>
              <a:gd name="connsiteX1160" fmla="*/ 6704143 w 8970309"/>
              <a:gd name="connsiteY1160" fmla="*/ 262879 h 6445874"/>
              <a:gd name="connsiteX1161" fmla="*/ 6784605 w 8970309"/>
              <a:gd name="connsiteY1161" fmla="*/ 214598 h 6445874"/>
              <a:gd name="connsiteX1162" fmla="*/ 6866374 w 8970309"/>
              <a:gd name="connsiteY1162" fmla="*/ 176820 h 6445874"/>
              <a:gd name="connsiteX1163" fmla="*/ 6876532 w 8970309"/>
              <a:gd name="connsiteY1163" fmla="*/ 166926 h 6445874"/>
              <a:gd name="connsiteX1164" fmla="*/ 6900154 w 8970309"/>
              <a:gd name="connsiteY1164" fmla="*/ 163543 h 6445874"/>
              <a:gd name="connsiteX1165" fmla="*/ 6916951 w 8970309"/>
              <a:gd name="connsiteY1165" fmla="*/ 179886 h 6445874"/>
              <a:gd name="connsiteX1166" fmla="*/ 6914978 w 8970309"/>
              <a:gd name="connsiteY1166" fmla="*/ 167419 h 6445874"/>
              <a:gd name="connsiteX1167" fmla="*/ 6919828 w 8970309"/>
              <a:gd name="connsiteY1167" fmla="*/ 135223 h 6445874"/>
              <a:gd name="connsiteX1168" fmla="*/ 6949398 w 8970309"/>
              <a:gd name="connsiteY1168" fmla="*/ 162675 h 6445874"/>
              <a:gd name="connsiteX1169" fmla="*/ 6936470 w 8970309"/>
              <a:gd name="connsiteY1169" fmla="*/ 190965 h 6445874"/>
              <a:gd name="connsiteX1170" fmla="*/ 6927618 w 8970309"/>
              <a:gd name="connsiteY1170" fmla="*/ 211359 h 6445874"/>
              <a:gd name="connsiteX1171" fmla="*/ 6949855 w 8970309"/>
              <a:gd name="connsiteY1171" fmla="*/ 217174 h 6445874"/>
              <a:gd name="connsiteX1172" fmla="*/ 6966731 w 8970309"/>
              <a:gd name="connsiteY1172" fmla="*/ 213818 h 6445874"/>
              <a:gd name="connsiteX1173" fmla="*/ 6964627 w 8970309"/>
              <a:gd name="connsiteY1173" fmla="*/ 234183 h 6445874"/>
              <a:gd name="connsiteX1174" fmla="*/ 6945304 w 8970309"/>
              <a:gd name="connsiteY1174" fmla="*/ 343267 h 6445874"/>
              <a:gd name="connsiteX1175" fmla="*/ 7025230 w 8970309"/>
              <a:gd name="connsiteY1175" fmla="*/ 260189 h 6445874"/>
              <a:gd name="connsiteX1176" fmla="*/ 7058958 w 8970309"/>
              <a:gd name="connsiteY1176" fmla="*/ 260044 h 6445874"/>
              <a:gd name="connsiteX1177" fmla="*/ 7062186 w 8970309"/>
              <a:gd name="connsiteY1177" fmla="*/ 296146 h 6445874"/>
              <a:gd name="connsiteX1178" fmla="*/ 7040300 w 8970309"/>
              <a:gd name="connsiteY1178" fmla="*/ 371097 h 6445874"/>
              <a:gd name="connsiteX1179" fmla="*/ 7030219 w 8970309"/>
              <a:gd name="connsiteY1179" fmla="*/ 412065 h 6445874"/>
              <a:gd name="connsiteX1180" fmla="*/ 7031807 w 8970309"/>
              <a:gd name="connsiteY1180" fmla="*/ 410279 h 6445874"/>
              <a:gd name="connsiteX1181" fmla="*/ 7094216 w 8970309"/>
              <a:gd name="connsiteY1181" fmla="*/ 338705 h 6445874"/>
              <a:gd name="connsiteX1182" fmla="*/ 7098412 w 8970309"/>
              <a:gd name="connsiteY1182" fmla="*/ 332820 h 6445874"/>
              <a:gd name="connsiteX1183" fmla="*/ 7120417 w 8970309"/>
              <a:gd name="connsiteY1183" fmla="*/ 279020 h 6445874"/>
              <a:gd name="connsiteX1184" fmla="*/ 7151128 w 8970309"/>
              <a:gd name="connsiteY1184" fmla="*/ 250908 h 6445874"/>
              <a:gd name="connsiteX1185" fmla="*/ 7168298 w 8970309"/>
              <a:gd name="connsiteY1185" fmla="*/ 246772 h 6445874"/>
              <a:gd name="connsiteX1186" fmla="*/ 7199906 w 8970309"/>
              <a:gd name="connsiteY1186" fmla="*/ 225876 h 6445874"/>
              <a:gd name="connsiteX1187" fmla="*/ 7205001 w 8970309"/>
              <a:gd name="connsiteY1187" fmla="*/ 227208 h 6445874"/>
              <a:gd name="connsiteX1188" fmla="*/ 7217076 w 8970309"/>
              <a:gd name="connsiteY1188" fmla="*/ 221740 h 6445874"/>
              <a:gd name="connsiteX1189" fmla="*/ 7237508 w 8970309"/>
              <a:gd name="connsiteY1189" fmla="*/ 213530 h 6445874"/>
              <a:gd name="connsiteX1190" fmla="*/ 7266259 w 8970309"/>
              <a:gd name="connsiteY1190" fmla="*/ 211601 h 6445874"/>
              <a:gd name="connsiteX1191" fmla="*/ 7303439 w 8970309"/>
              <a:gd name="connsiteY1191" fmla="*/ 188876 h 6445874"/>
              <a:gd name="connsiteX1192" fmla="*/ 7315990 w 8970309"/>
              <a:gd name="connsiteY1192" fmla="*/ 180248 h 6445874"/>
              <a:gd name="connsiteX1193" fmla="*/ 7371292 w 8970309"/>
              <a:gd name="connsiteY1193" fmla="*/ 147065 h 6445874"/>
              <a:gd name="connsiteX1194" fmla="*/ 7427491 w 8970309"/>
              <a:gd name="connsiteY1194" fmla="*/ 121100 h 6445874"/>
              <a:gd name="connsiteX1195" fmla="*/ 7434474 w 8970309"/>
              <a:gd name="connsiteY1195" fmla="*/ 114300 h 6445874"/>
              <a:gd name="connsiteX1196" fmla="*/ 7450709 w 8970309"/>
              <a:gd name="connsiteY1196" fmla="*/ 111975 h 6445874"/>
              <a:gd name="connsiteX1197" fmla="*/ 7462254 w 8970309"/>
              <a:gd name="connsiteY1197" fmla="*/ 123207 h 6445874"/>
              <a:gd name="connsiteX1198" fmla="*/ 7460897 w 8970309"/>
              <a:gd name="connsiteY1198" fmla="*/ 114639 h 6445874"/>
              <a:gd name="connsiteX1199" fmla="*/ 7464231 w 8970309"/>
              <a:gd name="connsiteY1199" fmla="*/ 92510 h 6445874"/>
              <a:gd name="connsiteX1200" fmla="*/ 7484554 w 8970309"/>
              <a:gd name="connsiteY1200" fmla="*/ 111378 h 6445874"/>
              <a:gd name="connsiteX1201" fmla="*/ 7475669 w 8970309"/>
              <a:gd name="connsiteY1201" fmla="*/ 130822 h 6445874"/>
              <a:gd name="connsiteX1202" fmla="*/ 7469585 w 8970309"/>
              <a:gd name="connsiteY1202" fmla="*/ 144839 h 6445874"/>
              <a:gd name="connsiteX1203" fmla="*/ 7484868 w 8970309"/>
              <a:gd name="connsiteY1203" fmla="*/ 148835 h 6445874"/>
              <a:gd name="connsiteX1204" fmla="*/ 7496468 w 8970309"/>
              <a:gd name="connsiteY1204" fmla="*/ 146529 h 6445874"/>
              <a:gd name="connsiteX1205" fmla="*/ 7495021 w 8970309"/>
              <a:gd name="connsiteY1205" fmla="*/ 160525 h 6445874"/>
              <a:gd name="connsiteX1206" fmla="*/ 7481740 w 8970309"/>
              <a:gd name="connsiteY1206" fmla="*/ 235499 h 6445874"/>
              <a:gd name="connsiteX1207" fmla="*/ 7536673 w 8970309"/>
              <a:gd name="connsiteY1207" fmla="*/ 178400 h 6445874"/>
              <a:gd name="connsiteX1208" fmla="*/ 7559854 w 8970309"/>
              <a:gd name="connsiteY1208" fmla="*/ 178300 h 6445874"/>
              <a:gd name="connsiteX1209" fmla="*/ 7562073 w 8970309"/>
              <a:gd name="connsiteY1209" fmla="*/ 203112 h 6445874"/>
              <a:gd name="connsiteX1210" fmla="*/ 7547032 w 8970309"/>
              <a:gd name="connsiteY1210" fmla="*/ 254627 h 6445874"/>
              <a:gd name="connsiteX1211" fmla="*/ 7519842 w 8970309"/>
              <a:gd name="connsiteY1211" fmla="*/ 329659 h 6445874"/>
              <a:gd name="connsiteX1212" fmla="*/ 7516527 w 8970309"/>
              <a:gd name="connsiteY1212" fmla="*/ 347275 h 6445874"/>
              <a:gd name="connsiteX1213" fmla="*/ 7518693 w 8970309"/>
              <a:gd name="connsiteY1213" fmla="*/ 380162 h 6445874"/>
              <a:gd name="connsiteX1214" fmla="*/ 7553986 w 8970309"/>
              <a:gd name="connsiteY1214" fmla="*/ 346739 h 6445874"/>
              <a:gd name="connsiteX1215" fmla="*/ 7587210 w 8970309"/>
              <a:gd name="connsiteY1215" fmla="*/ 315369 h 6445874"/>
              <a:gd name="connsiteX1216" fmla="*/ 7595768 w 8970309"/>
              <a:gd name="connsiteY1216" fmla="*/ 302711 h 6445874"/>
              <a:gd name="connsiteX1217" fmla="*/ 7616819 w 8970309"/>
              <a:gd name="connsiteY1217" fmla="*/ 254835 h 6445874"/>
              <a:gd name="connsiteX1218" fmla="*/ 7612121 w 8970309"/>
              <a:gd name="connsiteY1218" fmla="*/ 260853 h 6445874"/>
              <a:gd name="connsiteX1219" fmla="*/ 7602001 w 8970309"/>
              <a:gd name="connsiteY1219" fmla="*/ 267617 h 6445874"/>
              <a:gd name="connsiteX1220" fmla="*/ 7605976 w 8970309"/>
              <a:gd name="connsiteY1220" fmla="*/ 256330 h 6445874"/>
              <a:gd name="connsiteX1221" fmla="*/ 7599832 w 8970309"/>
              <a:gd name="connsiteY1221" fmla="*/ 251806 h 6445874"/>
              <a:gd name="connsiteX1222" fmla="*/ 7614650 w 8970309"/>
              <a:gd name="connsiteY1222" fmla="*/ 239023 h 6445874"/>
              <a:gd name="connsiteX1223" fmla="*/ 7619348 w 8970309"/>
              <a:gd name="connsiteY1223" fmla="*/ 233005 h 6445874"/>
              <a:gd name="connsiteX1224" fmla="*/ 7629468 w 8970309"/>
              <a:gd name="connsiteY1224" fmla="*/ 226240 h 6445874"/>
              <a:gd name="connsiteX1225" fmla="*/ 7626215 w 8970309"/>
              <a:gd name="connsiteY1225" fmla="*/ 242800 h 6445874"/>
              <a:gd name="connsiteX1226" fmla="*/ 7643925 w 8970309"/>
              <a:gd name="connsiteY1226" fmla="*/ 251099 h 6445874"/>
              <a:gd name="connsiteX1227" fmla="*/ 7639274 w 8970309"/>
              <a:gd name="connsiteY1227" fmla="*/ 260592 h 6445874"/>
              <a:gd name="connsiteX1228" fmla="*/ 7641167 w 8970309"/>
              <a:gd name="connsiteY1228" fmla="*/ 257603 h 6445874"/>
              <a:gd name="connsiteX1229" fmla="*/ 7652090 w 8970309"/>
              <a:gd name="connsiteY1229" fmla="*/ 252275 h 6445874"/>
              <a:gd name="connsiteX1230" fmla="*/ 7676458 w 8970309"/>
              <a:gd name="connsiteY1230" fmla="*/ 233029 h 6445874"/>
              <a:gd name="connsiteX1231" fmla="*/ 7690087 w 8970309"/>
              <a:gd name="connsiteY1231" fmla="*/ 226877 h 6445874"/>
              <a:gd name="connsiteX1232" fmla="*/ 7701230 w 8970309"/>
              <a:gd name="connsiteY1232" fmla="*/ 212408 h 6445874"/>
              <a:gd name="connsiteX1233" fmla="*/ 7716472 w 8970309"/>
              <a:gd name="connsiteY1233" fmla="*/ 200759 h 6445874"/>
              <a:gd name="connsiteX1234" fmla="*/ 7717776 w 8970309"/>
              <a:gd name="connsiteY1234" fmla="*/ 199674 h 6445874"/>
              <a:gd name="connsiteX1235" fmla="*/ 7767693 w 8970309"/>
              <a:gd name="connsiteY1235" fmla="*/ 170584 h 6445874"/>
              <a:gd name="connsiteX1236" fmla="*/ 7782779 w 8970309"/>
              <a:gd name="connsiteY1236" fmla="*/ 139334 h 6445874"/>
              <a:gd name="connsiteX1237" fmla="*/ 7792931 w 8970309"/>
              <a:gd name="connsiteY1237" fmla="*/ 121537 h 6445874"/>
              <a:gd name="connsiteX1238" fmla="*/ 7837662 w 8970309"/>
              <a:gd name="connsiteY1238" fmla="*/ 83264 h 6445874"/>
              <a:gd name="connsiteX1239" fmla="*/ 7859237 w 8970309"/>
              <a:gd name="connsiteY1239" fmla="*/ 60113 h 6445874"/>
              <a:gd name="connsiteX1240" fmla="*/ 7884600 w 8970309"/>
              <a:gd name="connsiteY1240" fmla="*/ 44193 h 6445874"/>
              <a:gd name="connsiteX1241" fmla="*/ 7936318 w 8970309"/>
              <a:gd name="connsiteY1241" fmla="*/ 15682 h 6445874"/>
              <a:gd name="connsiteX1242" fmla="*/ 7955746 w 8970309"/>
              <a:gd name="connsiteY1242" fmla="*/ 678 h 644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</a:cxnLst>
            <a:rect l="l" t="t" r="r" b="b"/>
            <a:pathLst>
              <a:path w="8970309" h="6445874">
                <a:moveTo>
                  <a:pt x="3453091" y="5945589"/>
                </a:moveTo>
                <a:lnTo>
                  <a:pt x="3452940" y="5951019"/>
                </a:lnTo>
                <a:cubicBezTo>
                  <a:pt x="3451526" y="5954451"/>
                  <a:pt x="3451315" y="5953210"/>
                  <a:pt x="3452008" y="5949506"/>
                </a:cubicBezTo>
                <a:close/>
                <a:moveTo>
                  <a:pt x="3217430" y="5821774"/>
                </a:moveTo>
                <a:lnTo>
                  <a:pt x="3217279" y="5827202"/>
                </a:lnTo>
                <a:cubicBezTo>
                  <a:pt x="3215866" y="5830635"/>
                  <a:pt x="3215655" y="5829394"/>
                  <a:pt x="3216347" y="5825690"/>
                </a:cubicBezTo>
                <a:close/>
                <a:moveTo>
                  <a:pt x="4264048" y="5267201"/>
                </a:moveTo>
                <a:lnTo>
                  <a:pt x="4259496" y="5269727"/>
                </a:lnTo>
                <a:cubicBezTo>
                  <a:pt x="4251612" y="5271580"/>
                  <a:pt x="4245246" y="5268805"/>
                  <a:pt x="4237362" y="5270657"/>
                </a:cubicBezTo>
                <a:cubicBezTo>
                  <a:pt x="4233420" y="5271583"/>
                  <a:pt x="4229099" y="5273665"/>
                  <a:pt x="4224020" y="5278062"/>
                </a:cubicBezTo>
                <a:cubicBezTo>
                  <a:pt x="4183301" y="5321677"/>
                  <a:pt x="4137833" y="5361030"/>
                  <a:pt x="4078761" y="5394946"/>
                </a:cubicBezTo>
                <a:lnTo>
                  <a:pt x="4008140" y="5456069"/>
                </a:lnTo>
                <a:cubicBezTo>
                  <a:pt x="3998554" y="5455993"/>
                  <a:pt x="3994053" y="5451052"/>
                  <a:pt x="3989550" y="5446111"/>
                </a:cubicBezTo>
                <a:cubicBezTo>
                  <a:pt x="3974890" y="5449961"/>
                  <a:pt x="3933255" y="5512511"/>
                  <a:pt x="3903265" y="5538467"/>
                </a:cubicBezTo>
                <a:cubicBezTo>
                  <a:pt x="3907530" y="5543148"/>
                  <a:pt x="3916297" y="5552770"/>
                  <a:pt x="3915717" y="5562577"/>
                </a:cubicBezTo>
                <a:cubicBezTo>
                  <a:pt x="3930710" y="5549599"/>
                  <a:pt x="3946189" y="5536202"/>
                  <a:pt x="3960366" y="5532770"/>
                </a:cubicBezTo>
                <a:cubicBezTo>
                  <a:pt x="3954957" y="5545824"/>
                  <a:pt x="3963960" y="5555707"/>
                  <a:pt x="3962570" y="5574120"/>
                </a:cubicBezTo>
                <a:cubicBezTo>
                  <a:pt x="3956914" y="5587853"/>
                  <a:pt x="3936599" y="5605436"/>
                  <a:pt x="3940766" y="5619505"/>
                </a:cubicBezTo>
                <a:cubicBezTo>
                  <a:pt x="3949869" y="5620000"/>
                  <a:pt x="3949869" y="5620000"/>
                  <a:pt x="3964528" y="5616150"/>
                </a:cubicBezTo>
                <a:cubicBezTo>
                  <a:pt x="3970184" y="5602417"/>
                  <a:pt x="3970756" y="5593549"/>
                  <a:pt x="3986234" y="5580152"/>
                </a:cubicBezTo>
                <a:cubicBezTo>
                  <a:pt x="3999839" y="5585588"/>
                  <a:pt x="3990499" y="5584834"/>
                  <a:pt x="4009996" y="5576796"/>
                </a:cubicBezTo>
                <a:cubicBezTo>
                  <a:pt x="4011722" y="5549255"/>
                  <a:pt x="4051869" y="5514507"/>
                  <a:pt x="4077022" y="5492737"/>
                </a:cubicBezTo>
                <a:lnTo>
                  <a:pt x="4090291" y="5507301"/>
                </a:lnTo>
                <a:lnTo>
                  <a:pt x="4095611" y="5502695"/>
                </a:lnTo>
                <a:cubicBezTo>
                  <a:pt x="4104419" y="5462512"/>
                  <a:pt x="4195960" y="5371073"/>
                  <a:pt x="4281157" y="5303317"/>
                </a:cubicBezTo>
                <a:lnTo>
                  <a:pt x="4295668" y="5292440"/>
                </a:lnTo>
                <a:lnTo>
                  <a:pt x="4286639" y="5286294"/>
                </a:lnTo>
                <a:close/>
                <a:moveTo>
                  <a:pt x="4364265" y="5244788"/>
                </a:moveTo>
                <a:lnTo>
                  <a:pt x="4336342" y="5259447"/>
                </a:lnTo>
                <a:cubicBezTo>
                  <a:pt x="4331156" y="5262575"/>
                  <a:pt x="4326305" y="5266228"/>
                  <a:pt x="4322116" y="5270977"/>
                </a:cubicBezTo>
                <a:lnTo>
                  <a:pt x="4320504" y="5273823"/>
                </a:lnTo>
                <a:lnTo>
                  <a:pt x="4330801" y="5266105"/>
                </a:lnTo>
                <a:close/>
                <a:moveTo>
                  <a:pt x="4382300" y="5103514"/>
                </a:moveTo>
                <a:lnTo>
                  <a:pt x="4363197" y="5111801"/>
                </a:lnTo>
                <a:cubicBezTo>
                  <a:pt x="4355384" y="5116369"/>
                  <a:pt x="4348415" y="5122371"/>
                  <a:pt x="4342987" y="5131370"/>
                </a:cubicBezTo>
                <a:lnTo>
                  <a:pt x="4340784" y="5148086"/>
                </a:lnTo>
                <a:close/>
                <a:moveTo>
                  <a:pt x="4800809" y="4684910"/>
                </a:moveTo>
                <a:cubicBezTo>
                  <a:pt x="4774572" y="4691722"/>
                  <a:pt x="4749581" y="4718062"/>
                  <a:pt x="4719472" y="4744122"/>
                </a:cubicBezTo>
                <a:cubicBezTo>
                  <a:pt x="4717982" y="4771924"/>
                  <a:pt x="4669166" y="4787662"/>
                  <a:pt x="4654074" y="4810027"/>
                </a:cubicBezTo>
                <a:cubicBezTo>
                  <a:pt x="4647438" y="4820073"/>
                  <a:pt x="4638380" y="4831140"/>
                  <a:pt x="4627789" y="4843002"/>
                </a:cubicBezTo>
                <a:lnTo>
                  <a:pt x="4618538" y="4852846"/>
                </a:lnTo>
                <a:lnTo>
                  <a:pt x="4649647" y="4861997"/>
                </a:lnTo>
                <a:cubicBezTo>
                  <a:pt x="4661876" y="4866463"/>
                  <a:pt x="4674874" y="4864782"/>
                  <a:pt x="4679178" y="4855908"/>
                </a:cubicBezTo>
                <a:cubicBezTo>
                  <a:pt x="4697925" y="4808111"/>
                  <a:pt x="4769985" y="4794251"/>
                  <a:pt x="4768192" y="4731720"/>
                </a:cubicBezTo>
                <a:cubicBezTo>
                  <a:pt x="4784917" y="4725776"/>
                  <a:pt x="4790659" y="4705372"/>
                  <a:pt x="4800353" y="4688522"/>
                </a:cubicBezTo>
                <a:lnTo>
                  <a:pt x="4803745" y="4684957"/>
                </a:lnTo>
                <a:close/>
                <a:moveTo>
                  <a:pt x="5001080" y="4519480"/>
                </a:moveTo>
                <a:lnTo>
                  <a:pt x="4994443" y="4521773"/>
                </a:lnTo>
                <a:cubicBezTo>
                  <a:pt x="4988473" y="4522580"/>
                  <a:pt x="4981348" y="4522119"/>
                  <a:pt x="4971480" y="4526006"/>
                </a:cubicBezTo>
                <a:cubicBezTo>
                  <a:pt x="4980150" y="4545016"/>
                  <a:pt x="4980150" y="4545016"/>
                  <a:pt x="4968936" y="4563095"/>
                </a:cubicBezTo>
                <a:cubicBezTo>
                  <a:pt x="4940909" y="4561769"/>
                  <a:pt x="4934682" y="4584370"/>
                  <a:pt x="4933528" y="4603043"/>
                </a:cubicBezTo>
                <a:lnTo>
                  <a:pt x="4920021" y="4588220"/>
                </a:lnTo>
                <a:cubicBezTo>
                  <a:pt x="4904618" y="4605971"/>
                  <a:pt x="4889275" y="4623553"/>
                  <a:pt x="4873915" y="4640046"/>
                </a:cubicBezTo>
                <a:lnTo>
                  <a:pt x="4847772" y="4665664"/>
                </a:lnTo>
                <a:lnTo>
                  <a:pt x="4856229" y="4666642"/>
                </a:lnTo>
                <a:cubicBezTo>
                  <a:pt x="4874767" y="4671805"/>
                  <a:pt x="4881753" y="4641410"/>
                  <a:pt x="4899055" y="4630854"/>
                </a:cubicBezTo>
                <a:cubicBezTo>
                  <a:pt x="4933657" y="4609742"/>
                  <a:pt x="4960950" y="4583147"/>
                  <a:pt x="4982367" y="4552398"/>
                </a:cubicBezTo>
                <a:close/>
                <a:moveTo>
                  <a:pt x="6156612" y="3497235"/>
                </a:moveTo>
                <a:cubicBezTo>
                  <a:pt x="6162286" y="3525486"/>
                  <a:pt x="6147444" y="3538270"/>
                  <a:pt x="6125503" y="3547520"/>
                </a:cubicBezTo>
                <a:cubicBezTo>
                  <a:pt x="6114728" y="3550928"/>
                  <a:pt x="6110661" y="3560304"/>
                  <a:pt x="6106594" y="3569680"/>
                </a:cubicBezTo>
                <a:cubicBezTo>
                  <a:pt x="6094787" y="3595372"/>
                  <a:pt x="6080069" y="3599448"/>
                  <a:pt x="6059946" y="3581544"/>
                </a:cubicBezTo>
                <a:cubicBezTo>
                  <a:pt x="6048635" y="3572409"/>
                  <a:pt x="6045353" y="3576914"/>
                  <a:pt x="6044837" y="3588056"/>
                </a:cubicBezTo>
                <a:cubicBezTo>
                  <a:pt x="6042482" y="3602668"/>
                  <a:pt x="6036970" y="3613079"/>
                  <a:pt x="6017651" y="3613988"/>
                </a:cubicBezTo>
                <a:cubicBezTo>
                  <a:pt x="6018827" y="3606683"/>
                  <a:pt x="6021058" y="3600777"/>
                  <a:pt x="6021841" y="3595907"/>
                </a:cubicBezTo>
                <a:cubicBezTo>
                  <a:pt x="6022823" y="3589819"/>
                  <a:pt x="6021997" y="3585023"/>
                  <a:pt x="6019317" y="3581826"/>
                </a:cubicBezTo>
                <a:lnTo>
                  <a:pt x="6013970" y="3580067"/>
                </a:lnTo>
                <a:lnTo>
                  <a:pt x="6003085" y="3589489"/>
                </a:lnTo>
                <a:lnTo>
                  <a:pt x="5992317" y="3583721"/>
                </a:lnTo>
                <a:lnTo>
                  <a:pt x="5990427" y="3592553"/>
                </a:lnTo>
                <a:cubicBezTo>
                  <a:pt x="5991498" y="3617638"/>
                  <a:pt x="5980475" y="3638458"/>
                  <a:pt x="5971949" y="3659645"/>
                </a:cubicBezTo>
                <a:cubicBezTo>
                  <a:pt x="5968275" y="3666585"/>
                  <a:pt x="5964074" y="3672826"/>
                  <a:pt x="5958771" y="3677970"/>
                </a:cubicBezTo>
                <a:lnTo>
                  <a:pt x="5955005" y="3680206"/>
                </a:lnTo>
                <a:lnTo>
                  <a:pt x="5954905" y="3684855"/>
                </a:lnTo>
                <a:cubicBezTo>
                  <a:pt x="5956306" y="3691259"/>
                  <a:pt x="5958210" y="3698333"/>
                  <a:pt x="5957514" y="3707539"/>
                </a:cubicBezTo>
                <a:cubicBezTo>
                  <a:pt x="5951859" y="3721273"/>
                  <a:pt x="5931543" y="3738856"/>
                  <a:pt x="5935711" y="3752925"/>
                </a:cubicBezTo>
                <a:cubicBezTo>
                  <a:pt x="5944813" y="3753420"/>
                  <a:pt x="5944813" y="3753420"/>
                  <a:pt x="5959473" y="3749569"/>
                </a:cubicBezTo>
                <a:cubicBezTo>
                  <a:pt x="5965127" y="3735836"/>
                  <a:pt x="5965701" y="3726969"/>
                  <a:pt x="5981179" y="3713572"/>
                </a:cubicBezTo>
                <a:cubicBezTo>
                  <a:pt x="5994783" y="3719007"/>
                  <a:pt x="5985443" y="3718253"/>
                  <a:pt x="6004940" y="3710216"/>
                </a:cubicBezTo>
                <a:cubicBezTo>
                  <a:pt x="6006666" y="3682675"/>
                  <a:pt x="6046813" y="3647927"/>
                  <a:pt x="6071966" y="3626157"/>
                </a:cubicBezTo>
                <a:lnTo>
                  <a:pt x="6085235" y="3640721"/>
                </a:lnTo>
                <a:lnTo>
                  <a:pt x="6090556" y="3636115"/>
                </a:lnTo>
                <a:cubicBezTo>
                  <a:pt x="6094079" y="3620042"/>
                  <a:pt x="6110840" y="3595767"/>
                  <a:pt x="6135136" y="3568088"/>
                </a:cubicBezTo>
                <a:lnTo>
                  <a:pt x="6187777" y="3516234"/>
                </a:lnTo>
                <a:lnTo>
                  <a:pt x="6183325" y="3516882"/>
                </a:lnTo>
                <a:cubicBezTo>
                  <a:pt x="6173682" y="3516249"/>
                  <a:pt x="6164640" y="3510874"/>
                  <a:pt x="6156612" y="3497235"/>
                </a:cubicBezTo>
                <a:close/>
                <a:moveTo>
                  <a:pt x="6269344" y="3442402"/>
                </a:moveTo>
                <a:lnTo>
                  <a:pt x="6267465" y="3442890"/>
                </a:lnTo>
                <a:cubicBezTo>
                  <a:pt x="6256626" y="3447691"/>
                  <a:pt x="6246609" y="3454326"/>
                  <a:pt x="6237546" y="3462970"/>
                </a:cubicBezTo>
                <a:lnTo>
                  <a:pt x="6227751" y="3477271"/>
                </a:lnTo>
                <a:close/>
                <a:moveTo>
                  <a:pt x="1448495" y="3333881"/>
                </a:moveTo>
                <a:lnTo>
                  <a:pt x="1434277" y="3345094"/>
                </a:lnTo>
                <a:lnTo>
                  <a:pt x="1435930" y="3350579"/>
                </a:lnTo>
                <a:lnTo>
                  <a:pt x="1443945" y="3348440"/>
                </a:lnTo>
                <a:cubicBezTo>
                  <a:pt x="1449473" y="3348183"/>
                  <a:pt x="1455662" y="3349061"/>
                  <a:pt x="1462681" y="3351297"/>
                </a:cubicBezTo>
                <a:cubicBezTo>
                  <a:pt x="1456229" y="3346580"/>
                  <a:pt x="1451908" y="3341871"/>
                  <a:pt x="1449269" y="3337165"/>
                </a:cubicBezTo>
                <a:close/>
                <a:moveTo>
                  <a:pt x="1225942" y="3295747"/>
                </a:moveTo>
                <a:lnTo>
                  <a:pt x="1183647" y="3327804"/>
                </a:lnTo>
                <a:cubicBezTo>
                  <a:pt x="1136210" y="3350921"/>
                  <a:pt x="1113928" y="3404668"/>
                  <a:pt x="1068923" y="3434264"/>
                </a:cubicBezTo>
                <a:cubicBezTo>
                  <a:pt x="1065046" y="3440090"/>
                  <a:pt x="1060807" y="3448994"/>
                  <a:pt x="1054494" y="3448341"/>
                </a:cubicBezTo>
                <a:cubicBezTo>
                  <a:pt x="1006791" y="3446518"/>
                  <a:pt x="1001732" y="3489590"/>
                  <a:pt x="982701" y="3515647"/>
                </a:cubicBezTo>
                <a:cubicBezTo>
                  <a:pt x="960151" y="3544455"/>
                  <a:pt x="929218" y="3563051"/>
                  <a:pt x="898285" y="3581647"/>
                </a:cubicBezTo>
                <a:cubicBezTo>
                  <a:pt x="891612" y="3584071"/>
                  <a:pt x="890888" y="3590225"/>
                  <a:pt x="893321" y="3596704"/>
                </a:cubicBezTo>
                <a:cubicBezTo>
                  <a:pt x="890794" y="3618241"/>
                  <a:pt x="868339" y="3619032"/>
                  <a:pt x="866267" y="3609475"/>
                </a:cubicBezTo>
                <a:cubicBezTo>
                  <a:pt x="860002" y="3594813"/>
                  <a:pt x="853172" y="3591770"/>
                  <a:pt x="846194" y="3593383"/>
                </a:cubicBezTo>
                <a:lnTo>
                  <a:pt x="844968" y="3593970"/>
                </a:lnTo>
                <a:lnTo>
                  <a:pt x="863018" y="3610117"/>
                </a:lnTo>
                <a:cubicBezTo>
                  <a:pt x="869720" y="3615837"/>
                  <a:pt x="877085" y="3621243"/>
                  <a:pt x="885947" y="3625172"/>
                </a:cubicBezTo>
                <a:cubicBezTo>
                  <a:pt x="908449" y="3633624"/>
                  <a:pt x="891581" y="3621398"/>
                  <a:pt x="921722" y="3617142"/>
                </a:cubicBezTo>
                <a:cubicBezTo>
                  <a:pt x="953250" y="3627896"/>
                  <a:pt x="988994" y="3643413"/>
                  <a:pt x="1020754" y="3653252"/>
                </a:cubicBezTo>
                <a:cubicBezTo>
                  <a:pt x="1031721" y="3645904"/>
                  <a:pt x="1031721" y="3645904"/>
                  <a:pt x="1033434" y="3637168"/>
                </a:cubicBezTo>
                <a:cubicBezTo>
                  <a:pt x="1048058" y="3611433"/>
                  <a:pt x="1038762" y="3585783"/>
                  <a:pt x="1019917" y="3558947"/>
                </a:cubicBezTo>
                <a:lnTo>
                  <a:pt x="1025549" y="3555172"/>
                </a:lnTo>
                <a:cubicBezTo>
                  <a:pt x="1038498" y="3562435"/>
                  <a:pt x="1046109" y="3573274"/>
                  <a:pt x="1048385" y="3587686"/>
                </a:cubicBezTo>
                <a:cubicBezTo>
                  <a:pt x="1079580" y="3574377"/>
                  <a:pt x="1083535" y="3596772"/>
                  <a:pt x="1111668" y="3601452"/>
                </a:cubicBezTo>
                <a:cubicBezTo>
                  <a:pt x="1119308" y="3588743"/>
                  <a:pt x="1139863" y="3565865"/>
                  <a:pt x="1133667" y="3546488"/>
                </a:cubicBezTo>
                <a:cubicBezTo>
                  <a:pt x="1127471" y="3527113"/>
                  <a:pt x="1090636" y="3496387"/>
                  <a:pt x="1073407" y="3483644"/>
                </a:cubicBezTo>
                <a:cubicBezTo>
                  <a:pt x="1130853" y="3437569"/>
                  <a:pt x="1130883" y="3414023"/>
                  <a:pt x="1197821" y="3416230"/>
                </a:cubicBezTo>
                <a:cubicBezTo>
                  <a:pt x="1190241" y="3381844"/>
                  <a:pt x="1208585" y="3338438"/>
                  <a:pt x="1230820" y="3323543"/>
                </a:cubicBezTo>
                <a:cubicBezTo>
                  <a:pt x="1223208" y="3312704"/>
                  <a:pt x="1202360" y="3335778"/>
                  <a:pt x="1193397" y="3334193"/>
                </a:cubicBezTo>
                <a:cubicBezTo>
                  <a:pt x="1196066" y="3332405"/>
                  <a:pt x="1202613" y="3325743"/>
                  <a:pt x="1209438" y="3317849"/>
                </a:cubicBezTo>
                <a:close/>
                <a:moveTo>
                  <a:pt x="1247656" y="3258669"/>
                </a:moveTo>
                <a:lnTo>
                  <a:pt x="1247372" y="3259175"/>
                </a:lnTo>
                <a:lnTo>
                  <a:pt x="1247563" y="3259747"/>
                </a:lnTo>
                <a:lnTo>
                  <a:pt x="1247117" y="3264810"/>
                </a:lnTo>
                <a:cubicBezTo>
                  <a:pt x="1248568" y="3266874"/>
                  <a:pt x="1253710" y="3281644"/>
                  <a:pt x="1251106" y="3270488"/>
                </a:cubicBezTo>
                <a:lnTo>
                  <a:pt x="1247563" y="3259747"/>
                </a:lnTo>
                <a:close/>
                <a:moveTo>
                  <a:pt x="7039332" y="2595950"/>
                </a:moveTo>
                <a:lnTo>
                  <a:pt x="7031529" y="2602309"/>
                </a:lnTo>
                <a:cubicBezTo>
                  <a:pt x="7018904" y="2617028"/>
                  <a:pt x="7013036" y="2636760"/>
                  <a:pt x="7005419" y="2643352"/>
                </a:cubicBezTo>
                <a:cubicBezTo>
                  <a:pt x="6994925" y="2661272"/>
                  <a:pt x="6986158" y="2651650"/>
                  <a:pt x="6966425" y="2659426"/>
                </a:cubicBezTo>
                <a:cubicBezTo>
                  <a:pt x="6975094" y="2678437"/>
                  <a:pt x="6975094" y="2678437"/>
                  <a:pt x="6963880" y="2696514"/>
                </a:cubicBezTo>
                <a:cubicBezTo>
                  <a:pt x="6935854" y="2695189"/>
                  <a:pt x="6929625" y="2717789"/>
                  <a:pt x="6928472" y="2736463"/>
                </a:cubicBezTo>
                <a:lnTo>
                  <a:pt x="6914965" y="2721639"/>
                </a:lnTo>
                <a:cubicBezTo>
                  <a:pt x="6884158" y="2757142"/>
                  <a:pt x="6853596" y="2791966"/>
                  <a:pt x="6822640" y="2818760"/>
                </a:cubicBezTo>
                <a:cubicBezTo>
                  <a:pt x="6785608" y="2807551"/>
                  <a:pt x="6754563" y="2842794"/>
                  <a:pt x="6714415" y="2877542"/>
                </a:cubicBezTo>
                <a:cubicBezTo>
                  <a:pt x="6712928" y="2905343"/>
                  <a:pt x="6664110" y="2921082"/>
                  <a:pt x="6649017" y="2943447"/>
                </a:cubicBezTo>
                <a:lnTo>
                  <a:pt x="6629115" y="2968415"/>
                </a:lnTo>
                <a:lnTo>
                  <a:pt x="7076456" y="2648046"/>
                </a:lnTo>
                <a:close/>
                <a:moveTo>
                  <a:pt x="2260836" y="2465575"/>
                </a:moveTo>
                <a:lnTo>
                  <a:pt x="2187721" y="2545175"/>
                </a:lnTo>
                <a:lnTo>
                  <a:pt x="2188519" y="2550793"/>
                </a:lnTo>
                <a:cubicBezTo>
                  <a:pt x="2187490" y="2559447"/>
                  <a:pt x="2184190" y="2566018"/>
                  <a:pt x="2178626" y="2570817"/>
                </a:cubicBezTo>
                <a:lnTo>
                  <a:pt x="2155780" y="2579949"/>
                </a:lnTo>
                <a:lnTo>
                  <a:pt x="2149491" y="2586796"/>
                </a:lnTo>
                <a:lnTo>
                  <a:pt x="2155700" y="2599880"/>
                </a:lnTo>
                <a:cubicBezTo>
                  <a:pt x="2158362" y="2604721"/>
                  <a:pt x="2160821" y="2602178"/>
                  <a:pt x="2164580" y="2600825"/>
                </a:cubicBezTo>
                <a:cubicBezTo>
                  <a:pt x="2189388" y="2582784"/>
                  <a:pt x="2218026" y="2565848"/>
                  <a:pt x="2219546" y="2528856"/>
                </a:cubicBezTo>
                <a:cubicBezTo>
                  <a:pt x="2219345" y="2521474"/>
                  <a:pt x="2225566" y="2517579"/>
                  <a:pt x="2231783" y="2513684"/>
                </a:cubicBezTo>
                <a:cubicBezTo>
                  <a:pt x="2238003" y="2509788"/>
                  <a:pt x="2245520" y="2507082"/>
                  <a:pt x="2250440" y="2501997"/>
                </a:cubicBezTo>
                <a:cubicBezTo>
                  <a:pt x="2261548" y="2491787"/>
                  <a:pt x="2266284" y="2479935"/>
                  <a:pt x="2264574" y="2469370"/>
                </a:cubicBezTo>
                <a:close/>
                <a:moveTo>
                  <a:pt x="2618133" y="2308031"/>
                </a:moveTo>
                <a:lnTo>
                  <a:pt x="2607751" y="2314308"/>
                </a:lnTo>
                <a:cubicBezTo>
                  <a:pt x="2605958" y="2313655"/>
                  <a:pt x="2600318" y="2317602"/>
                  <a:pt x="2595361" y="2319800"/>
                </a:cubicBezTo>
                <a:lnTo>
                  <a:pt x="2593121" y="2322410"/>
                </a:lnTo>
                <a:lnTo>
                  <a:pt x="2618191" y="2310439"/>
                </a:lnTo>
                <a:lnTo>
                  <a:pt x="2618201" y="2308773"/>
                </a:lnTo>
                <a:close/>
                <a:moveTo>
                  <a:pt x="2810606" y="2204137"/>
                </a:moveTo>
                <a:cubicBezTo>
                  <a:pt x="2797531" y="2211378"/>
                  <a:pt x="2789413" y="2216424"/>
                  <a:pt x="2777023" y="2221915"/>
                </a:cubicBezTo>
                <a:cubicBezTo>
                  <a:pt x="2767112" y="2226308"/>
                  <a:pt x="2756516" y="2232453"/>
                  <a:pt x="2737378" y="2239487"/>
                </a:cubicBezTo>
                <a:cubicBezTo>
                  <a:pt x="2737378" y="2239487"/>
                  <a:pt x="2736268" y="2237084"/>
                  <a:pt x="2733790" y="2238183"/>
                </a:cubicBezTo>
                <a:cubicBezTo>
                  <a:pt x="2720032" y="2247174"/>
                  <a:pt x="2723194" y="2244326"/>
                  <a:pt x="2711915" y="2252221"/>
                </a:cubicBezTo>
                <a:cubicBezTo>
                  <a:pt x="2706958" y="2254417"/>
                  <a:pt x="2702006" y="2256613"/>
                  <a:pt x="2694570" y="2259907"/>
                </a:cubicBezTo>
                <a:cubicBezTo>
                  <a:pt x="2682266" y="2270427"/>
                  <a:pt x="2668401" y="2278382"/>
                  <a:pt x="2653691" y="2286529"/>
                </a:cubicBezTo>
                <a:lnTo>
                  <a:pt x="2637715" y="2296190"/>
                </a:lnTo>
                <a:lnTo>
                  <a:pt x="2639592" y="2297288"/>
                </a:lnTo>
                <a:lnTo>
                  <a:pt x="2640719" y="2299682"/>
                </a:lnTo>
                <a:lnTo>
                  <a:pt x="2659687" y="2290624"/>
                </a:lnTo>
                <a:cubicBezTo>
                  <a:pt x="2691122" y="2277916"/>
                  <a:pt x="2720420" y="2267878"/>
                  <a:pt x="2744890" y="2259840"/>
                </a:cubicBezTo>
                <a:lnTo>
                  <a:pt x="2777484" y="2231630"/>
                </a:lnTo>
                <a:lnTo>
                  <a:pt x="2784592" y="2221675"/>
                </a:lnTo>
                <a:lnTo>
                  <a:pt x="2796569" y="2215112"/>
                </a:lnTo>
                <a:lnTo>
                  <a:pt x="2805353" y="2207509"/>
                </a:lnTo>
                <a:lnTo>
                  <a:pt x="2812259" y="2205877"/>
                </a:lnTo>
                <a:close/>
                <a:moveTo>
                  <a:pt x="2976104" y="2142365"/>
                </a:moveTo>
                <a:cubicBezTo>
                  <a:pt x="2950900" y="2149192"/>
                  <a:pt x="2932872" y="2158631"/>
                  <a:pt x="2906558" y="2163056"/>
                </a:cubicBezTo>
                <a:cubicBezTo>
                  <a:pt x="2899549" y="2170506"/>
                  <a:pt x="2885366" y="2175343"/>
                  <a:pt x="2872977" y="2180835"/>
                </a:cubicBezTo>
                <a:cubicBezTo>
                  <a:pt x="2858793" y="2185674"/>
                  <a:pt x="2844611" y="2190512"/>
                  <a:pt x="2834015" y="2196656"/>
                </a:cubicBezTo>
                <a:cubicBezTo>
                  <a:pt x="2843927" y="2192264"/>
                  <a:pt x="2845035" y="2194665"/>
                  <a:pt x="2847514" y="2193568"/>
                </a:cubicBezTo>
                <a:lnTo>
                  <a:pt x="2845497" y="2198725"/>
                </a:lnTo>
                <a:lnTo>
                  <a:pt x="2869882" y="2196080"/>
                </a:lnTo>
                <a:cubicBezTo>
                  <a:pt x="2890171" y="2192591"/>
                  <a:pt x="2913215" y="2183462"/>
                  <a:pt x="2950943" y="2150806"/>
                </a:cubicBezTo>
                <a:lnTo>
                  <a:pt x="2980532" y="2156177"/>
                </a:lnTo>
                <a:lnTo>
                  <a:pt x="2987442" y="2146938"/>
                </a:lnTo>
                <a:lnTo>
                  <a:pt x="2988334" y="2145287"/>
                </a:lnTo>
                <a:lnTo>
                  <a:pt x="2976529" y="2146519"/>
                </a:lnTo>
                <a:cubicBezTo>
                  <a:pt x="2967301" y="2149161"/>
                  <a:pt x="2986440" y="2142126"/>
                  <a:pt x="2976104" y="2142365"/>
                </a:cubicBezTo>
                <a:close/>
                <a:moveTo>
                  <a:pt x="2994159" y="2134515"/>
                </a:moveTo>
                <a:lnTo>
                  <a:pt x="2986700" y="2136221"/>
                </a:lnTo>
                <a:cubicBezTo>
                  <a:pt x="2991525" y="2136977"/>
                  <a:pt x="2991462" y="2138454"/>
                  <a:pt x="2990552" y="2140121"/>
                </a:cubicBezTo>
                <a:lnTo>
                  <a:pt x="2990097" y="2142026"/>
                </a:lnTo>
                <a:close/>
                <a:moveTo>
                  <a:pt x="8057982" y="1943545"/>
                </a:moveTo>
                <a:lnTo>
                  <a:pt x="8044421" y="1950620"/>
                </a:lnTo>
                <a:lnTo>
                  <a:pt x="7985252" y="2011164"/>
                </a:lnTo>
                <a:lnTo>
                  <a:pt x="7961658" y="2031327"/>
                </a:lnTo>
                <a:lnTo>
                  <a:pt x="7968303" y="2030244"/>
                </a:lnTo>
                <a:cubicBezTo>
                  <a:pt x="7974824" y="2029203"/>
                  <a:pt x="7982341" y="2027065"/>
                  <a:pt x="7996184" y="2017080"/>
                </a:cubicBezTo>
                <a:cubicBezTo>
                  <a:pt x="8012120" y="1999523"/>
                  <a:pt x="7995195" y="2000615"/>
                  <a:pt x="8022881" y="1980647"/>
                </a:cubicBezTo>
                <a:cubicBezTo>
                  <a:pt x="8037915" y="1976371"/>
                  <a:pt x="8053749" y="1964193"/>
                  <a:pt x="8071103" y="1949023"/>
                </a:cubicBezTo>
                <a:lnTo>
                  <a:pt x="8074157" y="1946292"/>
                </a:lnTo>
                <a:lnTo>
                  <a:pt x="8072841" y="1947148"/>
                </a:lnTo>
                <a:cubicBezTo>
                  <a:pt x="8069371" y="1947481"/>
                  <a:pt x="8064590" y="1946453"/>
                  <a:pt x="8057982" y="1943545"/>
                </a:cubicBezTo>
                <a:close/>
                <a:moveTo>
                  <a:pt x="8120618" y="1936585"/>
                </a:moveTo>
                <a:lnTo>
                  <a:pt x="8104131" y="1947305"/>
                </a:lnTo>
                <a:cubicBezTo>
                  <a:pt x="8068476" y="1976052"/>
                  <a:pt x="8035616" y="1994701"/>
                  <a:pt x="7993391" y="2027178"/>
                </a:cubicBezTo>
                <a:cubicBezTo>
                  <a:pt x="7997170" y="2033546"/>
                  <a:pt x="8005139" y="2024767"/>
                  <a:pt x="8008920" y="2031135"/>
                </a:cubicBezTo>
                <a:cubicBezTo>
                  <a:pt x="7985015" y="2057471"/>
                  <a:pt x="7970475" y="2069980"/>
                  <a:pt x="7949362" y="2086218"/>
                </a:cubicBezTo>
                <a:cubicBezTo>
                  <a:pt x="7934575" y="2094611"/>
                  <a:pt x="7919002" y="2105843"/>
                  <a:pt x="7897688" y="2120931"/>
                </a:cubicBezTo>
                <a:lnTo>
                  <a:pt x="7893043" y="2124188"/>
                </a:lnTo>
                <a:lnTo>
                  <a:pt x="7879365" y="2102629"/>
                </a:lnTo>
                <a:lnTo>
                  <a:pt x="7861179" y="2115065"/>
                </a:lnTo>
                <a:cubicBezTo>
                  <a:pt x="7846396" y="2121656"/>
                  <a:pt x="7830572" y="2126968"/>
                  <a:pt x="7817019" y="2133301"/>
                </a:cubicBezTo>
                <a:cubicBezTo>
                  <a:pt x="7803653" y="2138098"/>
                  <a:pt x="7793069" y="2146308"/>
                  <a:pt x="7788046" y="2161346"/>
                </a:cubicBezTo>
                <a:cubicBezTo>
                  <a:pt x="7759240" y="2214332"/>
                  <a:pt x="7724871" y="2260490"/>
                  <a:pt x="7680292" y="2311783"/>
                </a:cubicBezTo>
                <a:cubicBezTo>
                  <a:pt x="7705155" y="2317568"/>
                  <a:pt x="7726491" y="2326089"/>
                  <a:pt x="7748200" y="2331535"/>
                </a:cubicBezTo>
                <a:cubicBezTo>
                  <a:pt x="7760444" y="2335964"/>
                  <a:pt x="7773437" y="2334244"/>
                  <a:pt x="7777712" y="2325356"/>
                </a:cubicBezTo>
                <a:cubicBezTo>
                  <a:pt x="7796308" y="2277505"/>
                  <a:pt x="7868325" y="2263427"/>
                  <a:pt x="7866332" y="2200904"/>
                </a:cubicBezTo>
                <a:cubicBezTo>
                  <a:pt x="7899747" y="2188913"/>
                  <a:pt x="7889036" y="2119223"/>
                  <a:pt x="7954163" y="2135561"/>
                </a:cubicBezTo>
                <a:cubicBezTo>
                  <a:pt x="7972718" y="2140668"/>
                  <a:pt x="7979608" y="2110253"/>
                  <a:pt x="7996876" y="2099644"/>
                </a:cubicBezTo>
                <a:cubicBezTo>
                  <a:pt x="8048679" y="2067820"/>
                  <a:pt x="8083997" y="2023711"/>
                  <a:pt x="8107681" y="1971781"/>
                </a:cubicBezTo>
                <a:close/>
                <a:moveTo>
                  <a:pt x="8159480" y="1881734"/>
                </a:moveTo>
                <a:lnTo>
                  <a:pt x="8156914" y="1885249"/>
                </a:lnTo>
                <a:lnTo>
                  <a:pt x="8160780" y="1882699"/>
                </a:lnTo>
                <a:lnTo>
                  <a:pt x="8161456" y="1882128"/>
                </a:lnTo>
                <a:close/>
                <a:moveTo>
                  <a:pt x="8128296" y="1875389"/>
                </a:moveTo>
                <a:cubicBezTo>
                  <a:pt x="8125205" y="1877985"/>
                  <a:pt x="8124982" y="1880775"/>
                  <a:pt x="8124756" y="1883567"/>
                </a:cubicBezTo>
                <a:cubicBezTo>
                  <a:pt x="8125826" y="1906091"/>
                  <a:pt x="8114897" y="1916569"/>
                  <a:pt x="8093518" y="1913703"/>
                </a:cubicBezTo>
                <a:cubicBezTo>
                  <a:pt x="8086467" y="1911817"/>
                  <a:pt x="8083151" y="1917203"/>
                  <a:pt x="8082815" y="1921389"/>
                </a:cubicBezTo>
                <a:cubicBezTo>
                  <a:pt x="8082505" y="1925228"/>
                  <a:pt x="8082452" y="1929258"/>
                  <a:pt x="8082131" y="1932963"/>
                </a:cubicBezTo>
                <a:lnTo>
                  <a:pt x="8080265" y="1940828"/>
                </a:lnTo>
                <a:lnTo>
                  <a:pt x="8098364" y="1924640"/>
                </a:lnTo>
                <a:cubicBezTo>
                  <a:pt x="8107890" y="1916174"/>
                  <a:pt x="8117887" y="1907574"/>
                  <a:pt x="8128442" y="1899455"/>
                </a:cubicBezTo>
                <a:cubicBezTo>
                  <a:pt x="8131031" y="1900115"/>
                  <a:pt x="8135611" y="1898580"/>
                  <a:pt x="8141296" y="1895553"/>
                </a:cubicBezTo>
                <a:lnTo>
                  <a:pt x="8144566" y="1893395"/>
                </a:lnTo>
                <a:lnTo>
                  <a:pt x="8146013" y="1891340"/>
                </a:lnTo>
                <a:lnTo>
                  <a:pt x="8146468" y="1891248"/>
                </a:lnTo>
                <a:lnTo>
                  <a:pt x="8144437" y="1889649"/>
                </a:lnTo>
                <a:cubicBezTo>
                  <a:pt x="8141149" y="1885741"/>
                  <a:pt x="8138874" y="1878218"/>
                  <a:pt x="8135460" y="1875879"/>
                </a:cubicBezTo>
                <a:cubicBezTo>
                  <a:pt x="8132707" y="1874288"/>
                  <a:pt x="8129841" y="1874092"/>
                  <a:pt x="8128296" y="1875389"/>
                </a:cubicBezTo>
                <a:close/>
                <a:moveTo>
                  <a:pt x="5470268" y="832283"/>
                </a:moveTo>
                <a:lnTo>
                  <a:pt x="5456727" y="842698"/>
                </a:lnTo>
                <a:cubicBezTo>
                  <a:pt x="5424940" y="857186"/>
                  <a:pt x="5389056" y="879522"/>
                  <a:pt x="5354832" y="903679"/>
                </a:cubicBezTo>
                <a:lnTo>
                  <a:pt x="5354410" y="904008"/>
                </a:lnTo>
                <a:lnTo>
                  <a:pt x="5356672" y="910041"/>
                </a:lnTo>
                <a:cubicBezTo>
                  <a:pt x="5355860" y="913684"/>
                  <a:pt x="5353721" y="917523"/>
                  <a:pt x="5352465" y="921231"/>
                </a:cubicBezTo>
                <a:cubicBezTo>
                  <a:pt x="5351211" y="924939"/>
                  <a:pt x="5346419" y="929174"/>
                  <a:pt x="5350470" y="932093"/>
                </a:cubicBezTo>
                <a:cubicBezTo>
                  <a:pt x="5354776" y="936732"/>
                  <a:pt x="5359311" y="930775"/>
                  <a:pt x="5362590" y="928524"/>
                </a:cubicBezTo>
                <a:cubicBezTo>
                  <a:pt x="5392623" y="911724"/>
                  <a:pt x="5419860" y="888299"/>
                  <a:pt x="5444814" y="861693"/>
                </a:cubicBezTo>
                <a:close/>
                <a:moveTo>
                  <a:pt x="8352074" y="582312"/>
                </a:moveTo>
                <a:cubicBezTo>
                  <a:pt x="8351113" y="584756"/>
                  <a:pt x="8350633" y="585978"/>
                  <a:pt x="8349768" y="586361"/>
                </a:cubicBezTo>
                <a:lnTo>
                  <a:pt x="8347451" y="585864"/>
                </a:lnTo>
                <a:close/>
                <a:moveTo>
                  <a:pt x="7491121" y="447958"/>
                </a:moveTo>
                <a:lnTo>
                  <a:pt x="7480642" y="470179"/>
                </a:lnTo>
                <a:lnTo>
                  <a:pt x="7483127" y="468731"/>
                </a:lnTo>
                <a:cubicBezTo>
                  <a:pt x="7485331" y="467934"/>
                  <a:pt x="7488435" y="467427"/>
                  <a:pt x="7487845" y="462726"/>
                </a:cubicBezTo>
                <a:close/>
                <a:moveTo>
                  <a:pt x="6410322" y="442591"/>
                </a:moveTo>
                <a:lnTo>
                  <a:pt x="6409401" y="445032"/>
                </a:lnTo>
                <a:lnTo>
                  <a:pt x="6409400" y="446171"/>
                </a:lnTo>
                <a:close/>
                <a:moveTo>
                  <a:pt x="7544902" y="375198"/>
                </a:moveTo>
                <a:lnTo>
                  <a:pt x="7542222" y="377295"/>
                </a:lnTo>
                <a:cubicBezTo>
                  <a:pt x="7527209" y="389316"/>
                  <a:pt x="7514539" y="400755"/>
                  <a:pt x="7507021" y="413676"/>
                </a:cubicBezTo>
                <a:lnTo>
                  <a:pt x="7507019" y="413678"/>
                </a:lnTo>
                <a:lnTo>
                  <a:pt x="7503246" y="422249"/>
                </a:lnTo>
                <a:lnTo>
                  <a:pt x="7491571" y="447005"/>
                </a:lnTo>
                <a:lnTo>
                  <a:pt x="7500913" y="438348"/>
                </a:lnTo>
                <a:cubicBezTo>
                  <a:pt x="7516156" y="426699"/>
                  <a:pt x="7526213" y="405864"/>
                  <a:pt x="7541362" y="391178"/>
                </a:cubicBezTo>
                <a:cubicBezTo>
                  <a:pt x="7541703" y="384144"/>
                  <a:pt x="7542615" y="379360"/>
                  <a:pt x="7543945" y="376192"/>
                </a:cubicBezTo>
                <a:close/>
                <a:moveTo>
                  <a:pt x="8337383" y="373707"/>
                </a:moveTo>
                <a:lnTo>
                  <a:pt x="8344245" y="374104"/>
                </a:lnTo>
                <a:lnTo>
                  <a:pt x="8327991" y="385161"/>
                </a:lnTo>
                <a:lnTo>
                  <a:pt x="8321304" y="388917"/>
                </a:lnTo>
                <a:lnTo>
                  <a:pt x="8321498" y="388398"/>
                </a:lnTo>
                <a:cubicBezTo>
                  <a:pt x="8321469" y="376079"/>
                  <a:pt x="8326773" y="375288"/>
                  <a:pt x="8337383" y="373707"/>
                </a:cubicBezTo>
                <a:close/>
                <a:moveTo>
                  <a:pt x="7553100" y="368781"/>
                </a:moveTo>
                <a:lnTo>
                  <a:pt x="7550263" y="371001"/>
                </a:lnTo>
                <a:lnTo>
                  <a:pt x="7551923" y="371144"/>
                </a:lnTo>
                <a:close/>
                <a:moveTo>
                  <a:pt x="7604798" y="329686"/>
                </a:moveTo>
                <a:lnTo>
                  <a:pt x="7594514" y="345318"/>
                </a:lnTo>
                <a:lnTo>
                  <a:pt x="7600125" y="345378"/>
                </a:lnTo>
                <a:cubicBezTo>
                  <a:pt x="7601927" y="345956"/>
                  <a:pt x="7603726" y="346534"/>
                  <a:pt x="7606335" y="344364"/>
                </a:cubicBezTo>
                <a:cubicBezTo>
                  <a:pt x="7607639" y="343278"/>
                  <a:pt x="7608445" y="340529"/>
                  <a:pt x="7608352" y="337492"/>
                </a:cubicBezTo>
                <a:close/>
                <a:moveTo>
                  <a:pt x="8379479" y="328701"/>
                </a:moveTo>
                <a:lnTo>
                  <a:pt x="8387201" y="344818"/>
                </a:lnTo>
                <a:lnTo>
                  <a:pt x="8379225" y="350272"/>
                </a:lnTo>
                <a:lnTo>
                  <a:pt x="8379276" y="350077"/>
                </a:lnTo>
                <a:cubicBezTo>
                  <a:pt x="8378945" y="343305"/>
                  <a:pt x="8377854" y="335985"/>
                  <a:pt x="8379479" y="328701"/>
                </a:cubicBezTo>
                <a:close/>
                <a:moveTo>
                  <a:pt x="8475906" y="284399"/>
                </a:moveTo>
                <a:lnTo>
                  <a:pt x="8476842" y="286049"/>
                </a:lnTo>
                <a:lnTo>
                  <a:pt x="8475379" y="287542"/>
                </a:lnTo>
                <a:lnTo>
                  <a:pt x="8474724" y="287891"/>
                </a:lnTo>
                <a:close/>
                <a:moveTo>
                  <a:pt x="7955746" y="678"/>
                </a:moveTo>
                <a:cubicBezTo>
                  <a:pt x="7962107" y="-851"/>
                  <a:pt x="7968385" y="413"/>
                  <a:pt x="7974687" y="2437"/>
                </a:cubicBezTo>
                <a:cubicBezTo>
                  <a:pt x="7981890" y="4749"/>
                  <a:pt x="7986547" y="25797"/>
                  <a:pt x="7983225" y="33754"/>
                </a:cubicBezTo>
                <a:cubicBezTo>
                  <a:pt x="7977483" y="49957"/>
                  <a:pt x="7977483" y="49957"/>
                  <a:pt x="7988690" y="52053"/>
                </a:cubicBezTo>
                <a:cubicBezTo>
                  <a:pt x="7987572" y="59213"/>
                  <a:pt x="7983567" y="59431"/>
                  <a:pt x="7980060" y="61313"/>
                </a:cubicBezTo>
                <a:cubicBezTo>
                  <a:pt x="7978755" y="62398"/>
                  <a:pt x="7974347" y="63991"/>
                  <a:pt x="7975341" y="67317"/>
                </a:cubicBezTo>
                <a:cubicBezTo>
                  <a:pt x="7981209" y="84242"/>
                  <a:pt x="7965564" y="97264"/>
                  <a:pt x="7962925" y="112961"/>
                </a:cubicBezTo>
                <a:cubicBezTo>
                  <a:pt x="7962118" y="115710"/>
                  <a:pt x="7961808" y="120122"/>
                  <a:pt x="7961001" y="122872"/>
                </a:cubicBezTo>
                <a:cubicBezTo>
                  <a:pt x="7965099" y="125691"/>
                  <a:pt x="7976026" y="118672"/>
                  <a:pt x="7974009" y="125544"/>
                </a:cubicBezTo>
                <a:cubicBezTo>
                  <a:pt x="7970470" y="140952"/>
                  <a:pt x="7977238" y="158165"/>
                  <a:pt x="7964294" y="172055"/>
                </a:cubicBezTo>
                <a:cubicBezTo>
                  <a:pt x="7950045" y="187032"/>
                  <a:pt x="7936293" y="203671"/>
                  <a:pt x="7925335" y="224216"/>
                </a:cubicBezTo>
                <a:cubicBezTo>
                  <a:pt x="7922822" y="229424"/>
                  <a:pt x="7918010" y="232391"/>
                  <a:pt x="7919997" y="239045"/>
                </a:cubicBezTo>
                <a:cubicBezTo>
                  <a:pt x="7922387" y="244325"/>
                  <a:pt x="7927789" y="246059"/>
                  <a:pt x="7933501" y="243382"/>
                </a:cubicBezTo>
                <a:cubicBezTo>
                  <a:pt x="7940920" y="238244"/>
                  <a:pt x="7947439" y="232817"/>
                  <a:pt x="7953864" y="224353"/>
                </a:cubicBezTo>
                <a:cubicBezTo>
                  <a:pt x="7965816" y="207136"/>
                  <a:pt x="7980157" y="195198"/>
                  <a:pt x="7995400" y="183549"/>
                </a:cubicBezTo>
                <a:cubicBezTo>
                  <a:pt x="7996704" y="182463"/>
                  <a:pt x="7998814" y="178629"/>
                  <a:pt x="7999312" y="180292"/>
                </a:cubicBezTo>
                <a:cubicBezTo>
                  <a:pt x="8012412" y="186003"/>
                  <a:pt x="8020358" y="169004"/>
                  <a:pt x="8028988" y="159743"/>
                </a:cubicBezTo>
                <a:cubicBezTo>
                  <a:pt x="8069933" y="114237"/>
                  <a:pt x="8115659" y="79290"/>
                  <a:pt x="8153810" y="29879"/>
                </a:cubicBezTo>
                <a:cubicBezTo>
                  <a:pt x="8158529" y="23874"/>
                  <a:pt x="8162037" y="21992"/>
                  <a:pt x="8165327" y="27561"/>
                </a:cubicBezTo>
                <a:cubicBezTo>
                  <a:pt x="8167718" y="32840"/>
                  <a:pt x="8167407" y="37253"/>
                  <a:pt x="8163993" y="42172"/>
                </a:cubicBezTo>
                <a:cubicBezTo>
                  <a:pt x="8155859" y="53096"/>
                  <a:pt x="8151825" y="66840"/>
                  <a:pt x="8148193" y="79210"/>
                </a:cubicBezTo>
                <a:cubicBezTo>
                  <a:pt x="8143351" y="95702"/>
                  <a:pt x="8136118" y="106915"/>
                  <a:pt x="8126587" y="115886"/>
                </a:cubicBezTo>
                <a:cubicBezTo>
                  <a:pt x="8117958" y="125147"/>
                  <a:pt x="8110322" y="137734"/>
                  <a:pt x="8103089" y="148948"/>
                </a:cubicBezTo>
                <a:cubicBezTo>
                  <a:pt x="8093342" y="165370"/>
                  <a:pt x="8098432" y="171517"/>
                  <a:pt x="8106225" y="178531"/>
                </a:cubicBezTo>
                <a:cubicBezTo>
                  <a:pt x="8108927" y="179398"/>
                  <a:pt x="8112528" y="180555"/>
                  <a:pt x="8110913" y="186052"/>
                </a:cubicBezTo>
                <a:cubicBezTo>
                  <a:pt x="8109299" y="191549"/>
                  <a:pt x="8106101" y="189018"/>
                  <a:pt x="8103897" y="189815"/>
                </a:cubicBezTo>
                <a:cubicBezTo>
                  <a:pt x="8095981" y="193289"/>
                  <a:pt x="8090053" y="203417"/>
                  <a:pt x="8087632" y="211663"/>
                </a:cubicBezTo>
                <a:cubicBezTo>
                  <a:pt x="8085303" y="222946"/>
                  <a:pt x="8094213" y="222801"/>
                  <a:pt x="8099118" y="222872"/>
                </a:cubicBezTo>
                <a:cubicBezTo>
                  <a:pt x="8108929" y="223013"/>
                  <a:pt x="8117744" y="219828"/>
                  <a:pt x="8125381" y="207241"/>
                </a:cubicBezTo>
                <a:cubicBezTo>
                  <a:pt x="8127088" y="204782"/>
                  <a:pt x="8129602" y="199573"/>
                  <a:pt x="8133203" y="200730"/>
                </a:cubicBezTo>
                <a:cubicBezTo>
                  <a:pt x="8135904" y="201597"/>
                  <a:pt x="8134290" y="207094"/>
                  <a:pt x="8133483" y="209843"/>
                </a:cubicBezTo>
                <a:cubicBezTo>
                  <a:pt x="8132367" y="217004"/>
                  <a:pt x="8135067" y="217872"/>
                  <a:pt x="8139071" y="217654"/>
                </a:cubicBezTo>
                <a:cubicBezTo>
                  <a:pt x="8155897" y="214033"/>
                  <a:pt x="8171821" y="210123"/>
                  <a:pt x="8187280" y="191024"/>
                </a:cubicBezTo>
                <a:cubicBezTo>
                  <a:pt x="8190292" y="187479"/>
                  <a:pt x="8193540" y="184386"/>
                  <a:pt x="8196936" y="181575"/>
                </a:cubicBezTo>
                <a:lnTo>
                  <a:pt x="8204864" y="175746"/>
                </a:lnTo>
                <a:lnTo>
                  <a:pt x="8230483" y="148951"/>
                </a:lnTo>
                <a:cubicBezTo>
                  <a:pt x="8230970" y="143732"/>
                  <a:pt x="8230970" y="143732"/>
                  <a:pt x="8230970" y="143732"/>
                </a:cubicBezTo>
                <a:cubicBezTo>
                  <a:pt x="8230970" y="143732"/>
                  <a:pt x="8234619" y="143305"/>
                  <a:pt x="8234619" y="143305"/>
                </a:cubicBezTo>
                <a:cubicBezTo>
                  <a:pt x="8235105" y="138086"/>
                  <a:pt x="8242888" y="132014"/>
                  <a:pt x="8242888" y="132014"/>
                </a:cubicBezTo>
                <a:cubicBezTo>
                  <a:pt x="8247023" y="126367"/>
                  <a:pt x="8246537" y="131587"/>
                  <a:pt x="8242403" y="137233"/>
                </a:cubicBezTo>
                <a:lnTo>
                  <a:pt x="8241963" y="139536"/>
                </a:lnTo>
                <a:lnTo>
                  <a:pt x="8238268" y="142879"/>
                </a:lnTo>
                <a:cubicBezTo>
                  <a:pt x="8240092" y="142666"/>
                  <a:pt x="8241005" y="142559"/>
                  <a:pt x="8241521" y="141854"/>
                </a:cubicBezTo>
                <a:lnTo>
                  <a:pt x="8241963" y="139536"/>
                </a:lnTo>
                <a:lnTo>
                  <a:pt x="8247075" y="134913"/>
                </a:lnTo>
                <a:cubicBezTo>
                  <a:pt x="8255978" y="124675"/>
                  <a:pt x="8264780" y="110095"/>
                  <a:pt x="8269889" y="113370"/>
                </a:cubicBezTo>
                <a:cubicBezTo>
                  <a:pt x="8244715" y="151161"/>
                  <a:pt x="8240887" y="177746"/>
                  <a:pt x="8221973" y="208272"/>
                </a:cubicBezTo>
                <a:lnTo>
                  <a:pt x="8212392" y="222061"/>
                </a:lnTo>
                <a:lnTo>
                  <a:pt x="8206096" y="237673"/>
                </a:lnTo>
                <a:cubicBezTo>
                  <a:pt x="8199453" y="253587"/>
                  <a:pt x="8191909" y="269213"/>
                  <a:pt x="8182567" y="284260"/>
                </a:cubicBezTo>
                <a:cubicBezTo>
                  <a:pt x="8192159" y="291852"/>
                  <a:pt x="8201472" y="290332"/>
                  <a:pt x="8210909" y="278321"/>
                </a:cubicBezTo>
                <a:cubicBezTo>
                  <a:pt x="8218638" y="268772"/>
                  <a:pt x="8220129" y="273762"/>
                  <a:pt x="8220005" y="284250"/>
                </a:cubicBezTo>
                <a:cubicBezTo>
                  <a:pt x="8220781" y="295028"/>
                  <a:pt x="8214356" y="303492"/>
                  <a:pt x="8211530" y="313112"/>
                </a:cubicBezTo>
                <a:cubicBezTo>
                  <a:pt x="8206999" y="325193"/>
                  <a:pt x="8201567" y="336985"/>
                  <a:pt x="8197035" y="349065"/>
                </a:cubicBezTo>
                <a:cubicBezTo>
                  <a:pt x="8195824" y="353188"/>
                  <a:pt x="8192410" y="358107"/>
                  <a:pt x="8194706" y="360350"/>
                </a:cubicBezTo>
                <a:cubicBezTo>
                  <a:pt x="8197502" y="364254"/>
                  <a:pt x="8201412" y="360998"/>
                  <a:pt x="8204020" y="358828"/>
                </a:cubicBezTo>
                <a:cubicBezTo>
                  <a:pt x="8206627" y="356657"/>
                  <a:pt x="8209639" y="353112"/>
                  <a:pt x="8212246" y="350942"/>
                </a:cubicBezTo>
                <a:cubicBezTo>
                  <a:pt x="8232113" y="330250"/>
                  <a:pt x="8253284" y="308474"/>
                  <a:pt x="8273648" y="289446"/>
                </a:cubicBezTo>
                <a:cubicBezTo>
                  <a:pt x="8282775" y="281849"/>
                  <a:pt x="8292895" y="277579"/>
                  <a:pt x="8299973" y="290379"/>
                </a:cubicBezTo>
                <a:cubicBezTo>
                  <a:pt x="8302365" y="295658"/>
                  <a:pt x="8307269" y="295730"/>
                  <a:pt x="8311677" y="294138"/>
                </a:cubicBezTo>
                <a:cubicBezTo>
                  <a:pt x="8312981" y="293053"/>
                  <a:pt x="8315184" y="292256"/>
                  <a:pt x="8316489" y="291171"/>
                </a:cubicBezTo>
                <a:cubicBezTo>
                  <a:pt x="8322791" y="293195"/>
                  <a:pt x="8331297" y="294422"/>
                  <a:pt x="8332477" y="303825"/>
                </a:cubicBezTo>
                <a:cubicBezTo>
                  <a:pt x="8333656" y="313227"/>
                  <a:pt x="8326734" y="320028"/>
                  <a:pt x="8320619" y="324080"/>
                </a:cubicBezTo>
                <a:cubicBezTo>
                  <a:pt x="8299758" y="341445"/>
                  <a:pt x="8280791" y="362426"/>
                  <a:pt x="8263811" y="390060"/>
                </a:cubicBezTo>
                <a:cubicBezTo>
                  <a:pt x="8258689" y="397440"/>
                  <a:pt x="8259279" y="402141"/>
                  <a:pt x="8261267" y="408795"/>
                </a:cubicBezTo>
                <a:cubicBezTo>
                  <a:pt x="8263750" y="417112"/>
                  <a:pt x="8268469" y="411108"/>
                  <a:pt x="8272379" y="407852"/>
                </a:cubicBezTo>
                <a:cubicBezTo>
                  <a:pt x="8281507" y="400255"/>
                  <a:pt x="8290633" y="392658"/>
                  <a:pt x="8299356" y="386435"/>
                </a:cubicBezTo>
                <a:cubicBezTo>
                  <a:pt x="8304167" y="383468"/>
                  <a:pt x="8309476" y="382165"/>
                  <a:pt x="8310160" y="389904"/>
                </a:cubicBezTo>
                <a:cubicBezTo>
                  <a:pt x="8310842" y="397644"/>
                  <a:pt x="8304541" y="395620"/>
                  <a:pt x="8300629" y="398876"/>
                </a:cubicBezTo>
                <a:cubicBezTo>
                  <a:pt x="8298426" y="399672"/>
                  <a:pt x="8295818" y="401842"/>
                  <a:pt x="8293614" y="402639"/>
                </a:cubicBezTo>
                <a:lnTo>
                  <a:pt x="8289755" y="406639"/>
                </a:lnTo>
                <a:lnTo>
                  <a:pt x="8283548" y="410126"/>
                </a:lnTo>
                <a:lnTo>
                  <a:pt x="8280902" y="415817"/>
                </a:lnTo>
                <a:lnTo>
                  <a:pt x="8279629" y="417136"/>
                </a:lnTo>
                <a:lnTo>
                  <a:pt x="8280031" y="417692"/>
                </a:lnTo>
                <a:lnTo>
                  <a:pt x="8276592" y="425089"/>
                </a:lnTo>
                <a:cubicBezTo>
                  <a:pt x="8280445" y="430962"/>
                  <a:pt x="8284632" y="432649"/>
                  <a:pt x="8290586" y="430247"/>
                </a:cubicBezTo>
                <a:cubicBezTo>
                  <a:pt x="8304039" y="424141"/>
                  <a:pt x="8318368" y="425112"/>
                  <a:pt x="8331262" y="425986"/>
                </a:cubicBezTo>
                <a:cubicBezTo>
                  <a:pt x="8339860" y="426568"/>
                  <a:pt x="8347494" y="425682"/>
                  <a:pt x="8354508" y="423526"/>
                </a:cubicBezTo>
                <a:lnTo>
                  <a:pt x="8372129" y="414436"/>
                </a:lnTo>
                <a:lnTo>
                  <a:pt x="8378166" y="417084"/>
                </a:lnTo>
                <a:cubicBezTo>
                  <a:pt x="8390800" y="420372"/>
                  <a:pt x="8400626" y="417696"/>
                  <a:pt x="8409124" y="408398"/>
                </a:cubicBezTo>
                <a:lnTo>
                  <a:pt x="8416451" y="396739"/>
                </a:lnTo>
                <a:lnTo>
                  <a:pt x="8433229" y="398341"/>
                </a:lnTo>
                <a:cubicBezTo>
                  <a:pt x="8436904" y="401923"/>
                  <a:pt x="8438580" y="407999"/>
                  <a:pt x="8440173" y="415123"/>
                </a:cubicBezTo>
                <a:cubicBezTo>
                  <a:pt x="8439839" y="419310"/>
                  <a:pt x="8439394" y="424893"/>
                  <a:pt x="8445125" y="425281"/>
                </a:cubicBezTo>
                <a:cubicBezTo>
                  <a:pt x="8450856" y="425670"/>
                  <a:pt x="8449870" y="419990"/>
                  <a:pt x="8451525" y="417295"/>
                </a:cubicBezTo>
                <a:cubicBezTo>
                  <a:pt x="8458036" y="407914"/>
                  <a:pt x="8469833" y="404504"/>
                  <a:pt x="8478429" y="405087"/>
                </a:cubicBezTo>
                <a:cubicBezTo>
                  <a:pt x="8489781" y="407258"/>
                  <a:pt x="8485913" y="419625"/>
                  <a:pt x="8483923" y="426507"/>
                </a:cubicBezTo>
                <a:cubicBezTo>
                  <a:pt x="8479944" y="440267"/>
                  <a:pt x="8473323" y="451044"/>
                  <a:pt x="8458549" y="455656"/>
                </a:cubicBezTo>
                <a:cubicBezTo>
                  <a:pt x="8455572" y="456857"/>
                  <a:pt x="8449730" y="457865"/>
                  <a:pt x="8449284" y="463448"/>
                </a:cubicBezTo>
                <a:cubicBezTo>
                  <a:pt x="8448950" y="467634"/>
                  <a:pt x="8454681" y="468022"/>
                  <a:pt x="8457548" y="468216"/>
                </a:cubicBezTo>
                <a:cubicBezTo>
                  <a:pt x="8464600" y="470098"/>
                  <a:pt x="8464266" y="474284"/>
                  <a:pt x="8462389" y="479769"/>
                </a:cubicBezTo>
                <a:cubicBezTo>
                  <a:pt x="8452010" y="501516"/>
                  <a:pt x="8441743" y="521868"/>
                  <a:pt x="8417704" y="534271"/>
                </a:cubicBezTo>
                <a:cubicBezTo>
                  <a:pt x="8413183" y="536771"/>
                  <a:pt x="8408979" y="539819"/>
                  <a:pt x="8404972" y="543209"/>
                </a:cubicBezTo>
                <a:lnTo>
                  <a:pt x="8396289" y="551473"/>
                </a:lnTo>
                <a:lnTo>
                  <a:pt x="8360918" y="574364"/>
                </a:lnTo>
                <a:cubicBezTo>
                  <a:pt x="8355916" y="572535"/>
                  <a:pt x="8355916" y="572535"/>
                  <a:pt x="8355916" y="572535"/>
                </a:cubicBezTo>
                <a:cubicBezTo>
                  <a:pt x="8355916" y="572535"/>
                  <a:pt x="8353994" y="577424"/>
                  <a:pt x="8353994" y="577424"/>
                </a:cubicBezTo>
                <a:cubicBezTo>
                  <a:pt x="8348991" y="575593"/>
                  <a:pt x="8340147" y="583541"/>
                  <a:pt x="8340147" y="583541"/>
                </a:cubicBezTo>
                <a:cubicBezTo>
                  <a:pt x="8333223" y="586601"/>
                  <a:pt x="8338226" y="588430"/>
                  <a:pt x="8345150" y="585371"/>
                </a:cubicBezTo>
                <a:lnTo>
                  <a:pt x="8347451" y="585864"/>
                </a:lnTo>
                <a:lnTo>
                  <a:pt x="8341060" y="590777"/>
                </a:lnTo>
                <a:cubicBezTo>
                  <a:pt x="8327915" y="598289"/>
                  <a:pt x="8310820" y="603568"/>
                  <a:pt x="8311692" y="612273"/>
                </a:cubicBezTo>
                <a:cubicBezTo>
                  <a:pt x="8356989" y="595292"/>
                  <a:pt x="8383038" y="602721"/>
                  <a:pt x="8419031" y="590985"/>
                </a:cubicBezTo>
                <a:lnTo>
                  <a:pt x="8435725" y="584235"/>
                </a:lnTo>
                <a:lnTo>
                  <a:pt x="8452719" y="582947"/>
                </a:lnTo>
                <a:cubicBezTo>
                  <a:pt x="8470134" y="581321"/>
                  <a:pt x="8487663" y="578298"/>
                  <a:pt x="8505414" y="572486"/>
                </a:cubicBezTo>
                <a:cubicBezTo>
                  <a:pt x="8508377" y="589524"/>
                  <a:pt x="8503076" y="601793"/>
                  <a:pt x="8488079" y="609196"/>
                </a:cubicBezTo>
                <a:cubicBezTo>
                  <a:pt x="8476060" y="615398"/>
                  <a:pt x="8480025" y="619876"/>
                  <a:pt x="8489722" y="624742"/>
                </a:cubicBezTo>
                <a:cubicBezTo>
                  <a:pt x="8499306" y="631004"/>
                  <a:pt x="8509781" y="626100"/>
                  <a:pt x="8519810" y="626780"/>
                </a:cubicBezTo>
                <a:cubicBezTo>
                  <a:pt x="8532818" y="626258"/>
                  <a:pt x="8545936" y="624341"/>
                  <a:pt x="8558943" y="623818"/>
                </a:cubicBezTo>
                <a:cubicBezTo>
                  <a:pt x="8563242" y="624110"/>
                  <a:pt x="8569196" y="621707"/>
                  <a:pt x="8570294" y="625991"/>
                </a:cubicBezTo>
                <a:cubicBezTo>
                  <a:pt x="8572715" y="631767"/>
                  <a:pt x="8568081" y="635663"/>
                  <a:pt x="8564993" y="638259"/>
                </a:cubicBezTo>
                <a:cubicBezTo>
                  <a:pt x="8561906" y="640857"/>
                  <a:pt x="8557385" y="643357"/>
                  <a:pt x="8554296" y="645954"/>
                </a:cubicBezTo>
                <a:cubicBezTo>
                  <a:pt x="8526946" y="663745"/>
                  <a:pt x="8498052" y="682835"/>
                  <a:pt x="8472025" y="702118"/>
                </a:cubicBezTo>
                <a:cubicBezTo>
                  <a:pt x="8461216" y="711209"/>
                  <a:pt x="8453050" y="723284"/>
                  <a:pt x="8461855" y="739314"/>
                </a:cubicBezTo>
                <a:cubicBezTo>
                  <a:pt x="8465708" y="745188"/>
                  <a:pt x="8463719" y="752070"/>
                  <a:pt x="8460408" y="757457"/>
                </a:cubicBezTo>
                <a:cubicBezTo>
                  <a:pt x="8458865" y="758756"/>
                  <a:pt x="8457209" y="761450"/>
                  <a:pt x="8455664" y="762749"/>
                </a:cubicBezTo>
                <a:cubicBezTo>
                  <a:pt x="8454885" y="772517"/>
                  <a:pt x="8452451" y="784981"/>
                  <a:pt x="8460603" y="791147"/>
                </a:cubicBezTo>
                <a:cubicBezTo>
                  <a:pt x="8468755" y="797311"/>
                  <a:pt x="8477908" y="790915"/>
                  <a:pt x="8484195" y="784325"/>
                </a:cubicBezTo>
                <a:cubicBezTo>
                  <a:pt x="8508901" y="763548"/>
                  <a:pt x="8536141" y="747153"/>
                  <a:pt x="8568665" y="736728"/>
                </a:cubicBezTo>
                <a:cubicBezTo>
                  <a:pt x="8577596" y="733124"/>
                  <a:pt x="8581672" y="736206"/>
                  <a:pt x="8586957" y="742177"/>
                </a:cubicBezTo>
                <a:cubicBezTo>
                  <a:pt x="8593565" y="749641"/>
                  <a:pt x="8586068" y="753342"/>
                  <a:pt x="8581435" y="757237"/>
                </a:cubicBezTo>
                <a:cubicBezTo>
                  <a:pt x="8570626" y="766328"/>
                  <a:pt x="8559818" y="775417"/>
                  <a:pt x="8550441" y="784603"/>
                </a:cubicBezTo>
                <a:cubicBezTo>
                  <a:pt x="8545696" y="789894"/>
                  <a:pt x="8542275" y="796678"/>
                  <a:pt x="8549104" y="801351"/>
                </a:cubicBezTo>
                <a:cubicBezTo>
                  <a:pt x="8555935" y="806023"/>
                  <a:pt x="8556714" y="796254"/>
                  <a:pt x="8561346" y="792358"/>
                </a:cubicBezTo>
                <a:cubicBezTo>
                  <a:pt x="8563002" y="789664"/>
                  <a:pt x="8566090" y="787067"/>
                  <a:pt x="8567746" y="784373"/>
                </a:cubicBezTo>
                <a:cubicBezTo>
                  <a:pt x="8587932" y="766096"/>
                  <a:pt x="8589364" y="766194"/>
                  <a:pt x="8595847" y="793292"/>
                </a:cubicBezTo>
                <a:cubicBezTo>
                  <a:pt x="8598155" y="800465"/>
                  <a:pt x="8601133" y="799263"/>
                  <a:pt x="8606864" y="799651"/>
                </a:cubicBezTo>
                <a:cubicBezTo>
                  <a:pt x="8634422" y="797309"/>
                  <a:pt x="8659337" y="791980"/>
                  <a:pt x="8678534" y="768025"/>
                </a:cubicBezTo>
                <a:cubicBezTo>
                  <a:pt x="8697510" y="746860"/>
                  <a:pt x="8720338" y="731569"/>
                  <a:pt x="8745809" y="719263"/>
                </a:cubicBezTo>
                <a:cubicBezTo>
                  <a:pt x="8772825" y="705658"/>
                  <a:pt x="8793456" y="681800"/>
                  <a:pt x="8824436" y="672673"/>
                </a:cubicBezTo>
                <a:cubicBezTo>
                  <a:pt x="8828846" y="671569"/>
                  <a:pt x="8832046" y="667576"/>
                  <a:pt x="8833701" y="664881"/>
                </a:cubicBezTo>
                <a:cubicBezTo>
                  <a:pt x="8863931" y="629045"/>
                  <a:pt x="8901978" y="603559"/>
                  <a:pt x="8941347" y="579567"/>
                </a:cubicBezTo>
                <a:cubicBezTo>
                  <a:pt x="8948957" y="574471"/>
                  <a:pt x="8958110" y="568075"/>
                  <a:pt x="8966039" y="577031"/>
                </a:cubicBezTo>
                <a:cubicBezTo>
                  <a:pt x="8975402" y="586083"/>
                  <a:pt x="8967569" y="593972"/>
                  <a:pt x="8959737" y="601859"/>
                </a:cubicBezTo>
                <a:cubicBezTo>
                  <a:pt x="8950361" y="611046"/>
                  <a:pt x="8941976" y="621353"/>
                  <a:pt x="8932075" y="630329"/>
                </a:cubicBezTo>
                <a:lnTo>
                  <a:pt x="8928945" y="632665"/>
                </a:lnTo>
                <a:lnTo>
                  <a:pt x="8926532" y="633143"/>
                </a:lnTo>
                <a:lnTo>
                  <a:pt x="8909694" y="644966"/>
                </a:lnTo>
                <a:lnTo>
                  <a:pt x="8895327" y="650816"/>
                </a:lnTo>
                <a:cubicBezTo>
                  <a:pt x="8887996" y="652424"/>
                  <a:pt x="8883721" y="656344"/>
                  <a:pt x="8882975" y="661205"/>
                </a:cubicBezTo>
                <a:lnTo>
                  <a:pt x="8883439" y="663505"/>
                </a:lnTo>
                <a:lnTo>
                  <a:pt x="8851483" y="684321"/>
                </a:lnTo>
                <a:cubicBezTo>
                  <a:pt x="8830383" y="700573"/>
                  <a:pt x="8815851" y="713092"/>
                  <a:pt x="8791965" y="739444"/>
                </a:cubicBezTo>
                <a:cubicBezTo>
                  <a:pt x="8795750" y="745809"/>
                  <a:pt x="8803712" y="737025"/>
                  <a:pt x="8807496" y="743390"/>
                </a:cubicBezTo>
                <a:cubicBezTo>
                  <a:pt x="8765295" y="775896"/>
                  <a:pt x="8732446" y="794567"/>
                  <a:pt x="8696815" y="823339"/>
                </a:cubicBezTo>
                <a:cubicBezTo>
                  <a:pt x="8657398" y="845745"/>
                  <a:pt x="8621765" y="874516"/>
                  <a:pt x="8576778" y="917121"/>
                </a:cubicBezTo>
                <a:cubicBezTo>
                  <a:pt x="8604449" y="897134"/>
                  <a:pt x="8593702" y="916017"/>
                  <a:pt x="8589525" y="931167"/>
                </a:cubicBezTo>
                <a:cubicBezTo>
                  <a:pt x="8588132" y="936216"/>
                  <a:pt x="8581563" y="939950"/>
                  <a:pt x="8580170" y="945000"/>
                </a:cubicBezTo>
                <a:cubicBezTo>
                  <a:pt x="8580170" y="945000"/>
                  <a:pt x="8585348" y="946316"/>
                  <a:pt x="8591917" y="942582"/>
                </a:cubicBezTo>
                <a:cubicBezTo>
                  <a:pt x="8591917" y="942582"/>
                  <a:pt x="8591917" y="942582"/>
                  <a:pt x="8598486" y="938847"/>
                </a:cubicBezTo>
                <a:cubicBezTo>
                  <a:pt x="8585348" y="946316"/>
                  <a:pt x="8600879" y="950261"/>
                  <a:pt x="8616802" y="932693"/>
                </a:cubicBezTo>
                <a:cubicBezTo>
                  <a:pt x="8616802" y="932693"/>
                  <a:pt x="8616802" y="932693"/>
                  <a:pt x="8613018" y="926328"/>
                </a:cubicBezTo>
                <a:cubicBezTo>
                  <a:pt x="8614410" y="921279"/>
                  <a:pt x="8620980" y="917544"/>
                  <a:pt x="8620980" y="917544"/>
                </a:cubicBezTo>
                <a:cubicBezTo>
                  <a:pt x="8617195" y="911179"/>
                  <a:pt x="8615802" y="916229"/>
                  <a:pt x="8609233" y="919964"/>
                </a:cubicBezTo>
                <a:cubicBezTo>
                  <a:pt x="8609233" y="919964"/>
                  <a:pt x="8609233" y="919964"/>
                  <a:pt x="8602663" y="923698"/>
                </a:cubicBezTo>
                <a:cubicBezTo>
                  <a:pt x="8619980" y="901080"/>
                  <a:pt x="8662182" y="868574"/>
                  <a:pt x="8672537" y="871204"/>
                </a:cubicBezTo>
                <a:cubicBezTo>
                  <a:pt x="8714738" y="838699"/>
                  <a:pt x="8747978" y="798513"/>
                  <a:pt x="8778041" y="789941"/>
                </a:cubicBezTo>
                <a:cubicBezTo>
                  <a:pt x="8805712" y="769953"/>
                  <a:pt x="8788788" y="771057"/>
                  <a:pt x="8804711" y="753489"/>
                </a:cubicBezTo>
                <a:cubicBezTo>
                  <a:pt x="8832382" y="733502"/>
                  <a:pt x="8834775" y="744917"/>
                  <a:pt x="8854483" y="733714"/>
                </a:cubicBezTo>
                <a:cubicBezTo>
                  <a:pt x="8860802" y="725863"/>
                  <a:pt x="8867184" y="719042"/>
                  <a:pt x="8873511" y="713051"/>
                </a:cubicBezTo>
                <a:lnTo>
                  <a:pt x="8880509" y="707178"/>
                </a:lnTo>
                <a:lnTo>
                  <a:pt x="8832858" y="756730"/>
                </a:lnTo>
                <a:cubicBezTo>
                  <a:pt x="8812891" y="776776"/>
                  <a:pt x="8792264" y="796074"/>
                  <a:pt x="8769985" y="813508"/>
                </a:cubicBezTo>
                <a:cubicBezTo>
                  <a:pt x="8748479" y="830292"/>
                  <a:pt x="8729836" y="847271"/>
                  <a:pt x="8728932" y="876675"/>
                </a:cubicBezTo>
                <a:cubicBezTo>
                  <a:pt x="8728487" y="882257"/>
                  <a:pt x="8725176" y="887645"/>
                  <a:pt x="8719111" y="891444"/>
                </a:cubicBezTo>
                <a:cubicBezTo>
                  <a:pt x="8694961" y="905242"/>
                  <a:pt x="8681606" y="928191"/>
                  <a:pt x="8665497" y="949550"/>
                </a:cubicBezTo>
                <a:cubicBezTo>
                  <a:pt x="8654242" y="964222"/>
                  <a:pt x="8643099" y="977499"/>
                  <a:pt x="8631956" y="990775"/>
                </a:cubicBezTo>
                <a:cubicBezTo>
                  <a:pt x="8627101" y="997462"/>
                  <a:pt x="8622135" y="1005544"/>
                  <a:pt x="8624332" y="1014112"/>
                </a:cubicBezTo>
                <a:cubicBezTo>
                  <a:pt x="8627962" y="1022776"/>
                  <a:pt x="8631593" y="1031442"/>
                  <a:pt x="8645268" y="1022546"/>
                </a:cubicBezTo>
                <a:cubicBezTo>
                  <a:pt x="8665231" y="1007060"/>
                  <a:pt x="8690035" y="1003129"/>
                  <a:pt x="8716938" y="990919"/>
                </a:cubicBezTo>
                <a:cubicBezTo>
                  <a:pt x="8704795" y="1016755"/>
                  <a:pt x="8697170" y="1040094"/>
                  <a:pt x="8675886" y="1054086"/>
                </a:cubicBezTo>
                <a:cubicBezTo>
                  <a:pt x="8671366" y="1056586"/>
                  <a:pt x="8668165" y="1060579"/>
                  <a:pt x="8669153" y="1066258"/>
                </a:cubicBezTo>
                <a:cubicBezTo>
                  <a:pt x="8671575" y="1072035"/>
                  <a:pt x="8676095" y="1069534"/>
                  <a:pt x="8680505" y="1068430"/>
                </a:cubicBezTo>
                <a:cubicBezTo>
                  <a:pt x="8687780" y="1067520"/>
                  <a:pt x="8691746" y="1071998"/>
                  <a:pt x="8692732" y="1077678"/>
                </a:cubicBezTo>
                <a:cubicBezTo>
                  <a:pt x="8694930" y="1086245"/>
                  <a:pt x="8687543" y="1088551"/>
                  <a:pt x="8681811" y="1088163"/>
                </a:cubicBezTo>
                <a:cubicBezTo>
                  <a:pt x="8670350" y="1087386"/>
                  <a:pt x="8666927" y="1094171"/>
                  <a:pt x="8666260" y="1102543"/>
                </a:cubicBezTo>
                <a:cubicBezTo>
                  <a:pt x="8663935" y="1113611"/>
                  <a:pt x="8667344" y="1125067"/>
                  <a:pt x="8677262" y="1127143"/>
                </a:cubicBezTo>
                <a:cubicBezTo>
                  <a:pt x="8687293" y="1127822"/>
                  <a:pt x="8686749" y="1116560"/>
                  <a:pt x="8688851" y="1108284"/>
                </a:cubicBezTo>
                <a:cubicBezTo>
                  <a:pt x="8689074" y="1105493"/>
                  <a:pt x="8690618" y="1104194"/>
                  <a:pt x="8690952" y="1100007"/>
                </a:cubicBezTo>
                <a:cubicBezTo>
                  <a:pt x="8699327" y="1103380"/>
                  <a:pt x="8694471" y="1110067"/>
                  <a:pt x="8697002" y="1114448"/>
                </a:cubicBezTo>
                <a:cubicBezTo>
                  <a:pt x="8700745" y="1121717"/>
                  <a:pt x="8704487" y="1128987"/>
                  <a:pt x="8712541" y="1118308"/>
                </a:cubicBezTo>
                <a:cubicBezTo>
                  <a:pt x="8715741" y="1114314"/>
                  <a:pt x="8715852" y="1112919"/>
                  <a:pt x="8721472" y="1114703"/>
                </a:cubicBezTo>
                <a:cubicBezTo>
                  <a:pt x="8742743" y="1118950"/>
                  <a:pt x="8763137" y="1116122"/>
                  <a:pt x="8782208" y="1111802"/>
                </a:cubicBezTo>
                <a:cubicBezTo>
                  <a:pt x="8802825" y="1106182"/>
                  <a:pt x="8823441" y="1100563"/>
                  <a:pt x="8844933" y="1102019"/>
                </a:cubicBezTo>
                <a:lnTo>
                  <a:pt x="8850173" y="1100869"/>
                </a:lnTo>
                <a:lnTo>
                  <a:pt x="8840982" y="1111627"/>
                </a:lnTo>
                <a:cubicBezTo>
                  <a:pt x="8841230" y="1115726"/>
                  <a:pt x="8845688" y="1119554"/>
                  <a:pt x="8853779" y="1124581"/>
                </a:cubicBezTo>
                <a:cubicBezTo>
                  <a:pt x="8864362" y="1130003"/>
                  <a:pt x="8875369" y="1132994"/>
                  <a:pt x="8885108" y="1143278"/>
                </a:cubicBezTo>
                <a:cubicBezTo>
                  <a:pt x="8840854" y="1140018"/>
                  <a:pt x="8809215" y="1159985"/>
                  <a:pt x="8773436" y="1174302"/>
                </a:cubicBezTo>
                <a:cubicBezTo>
                  <a:pt x="8747013" y="1186353"/>
                  <a:pt x="8719363" y="1190717"/>
                  <a:pt x="8691753" y="1180101"/>
                </a:cubicBezTo>
                <a:cubicBezTo>
                  <a:pt x="8690295" y="1181120"/>
                  <a:pt x="8688838" y="1182138"/>
                  <a:pt x="8688838" y="1182138"/>
                </a:cubicBezTo>
                <a:cubicBezTo>
                  <a:pt x="8690830" y="1214925"/>
                  <a:pt x="8685001" y="1218996"/>
                  <a:pt x="8652596" y="1213866"/>
                </a:cubicBezTo>
                <a:cubicBezTo>
                  <a:pt x="8642626" y="1212286"/>
                  <a:pt x="8632656" y="1210707"/>
                  <a:pt x="8622686" y="1209129"/>
                </a:cubicBezTo>
                <a:cubicBezTo>
                  <a:pt x="8616242" y="1209358"/>
                  <a:pt x="8611871" y="1212412"/>
                  <a:pt x="8617047" y="1219477"/>
                </a:cubicBezTo>
                <a:cubicBezTo>
                  <a:pt x="8628014" y="1237449"/>
                  <a:pt x="8643160" y="1246090"/>
                  <a:pt x="8664559" y="1248230"/>
                </a:cubicBezTo>
                <a:cubicBezTo>
                  <a:pt x="8680972" y="1249579"/>
                  <a:pt x="8697808" y="1248500"/>
                  <a:pt x="8713798" y="1252279"/>
                </a:cubicBezTo>
                <a:cubicBezTo>
                  <a:pt x="8706472" y="1272350"/>
                  <a:pt x="8692935" y="1283944"/>
                  <a:pt x="8672150" y="1285649"/>
                </a:cubicBezTo>
                <a:cubicBezTo>
                  <a:pt x="8680432" y="1296951"/>
                  <a:pt x="8692895" y="1298924"/>
                  <a:pt x="8704936" y="1303328"/>
                </a:cubicBezTo>
                <a:cubicBezTo>
                  <a:pt x="8715942" y="1306319"/>
                  <a:pt x="8725490" y="1310330"/>
                  <a:pt x="8731702" y="1318806"/>
                </a:cubicBezTo>
                <a:cubicBezTo>
                  <a:pt x="8734289" y="1322337"/>
                  <a:pt x="8735373" y="1325319"/>
                  <a:pt x="8734640" y="1327701"/>
                </a:cubicBezTo>
                <a:cubicBezTo>
                  <a:pt x="8733906" y="1330083"/>
                  <a:pt x="8731355" y="1331864"/>
                  <a:pt x="8726677" y="1332996"/>
                </a:cubicBezTo>
                <a:cubicBezTo>
                  <a:pt x="8705471" y="1337132"/>
                  <a:pt x="8686987" y="1332956"/>
                  <a:pt x="8667890" y="1324938"/>
                </a:cubicBezTo>
                <a:cubicBezTo>
                  <a:pt x="8648793" y="1316919"/>
                  <a:pt x="8631153" y="1307880"/>
                  <a:pt x="8610599" y="1300881"/>
                </a:cubicBezTo>
                <a:cubicBezTo>
                  <a:pt x="8617232" y="1306925"/>
                  <a:pt x="8623444" y="1315402"/>
                  <a:pt x="8631114" y="1322861"/>
                </a:cubicBezTo>
                <a:cubicBezTo>
                  <a:pt x="8636712" y="1327493"/>
                  <a:pt x="8640432" y="1335577"/>
                  <a:pt x="8634180" y="1342079"/>
                </a:cubicBezTo>
                <a:cubicBezTo>
                  <a:pt x="8626472" y="1349601"/>
                  <a:pt x="8616693" y="1354297"/>
                  <a:pt x="8607988" y="1345425"/>
                </a:cubicBezTo>
                <a:cubicBezTo>
                  <a:pt x="8598249" y="1335142"/>
                  <a:pt x="8584137" y="1327912"/>
                  <a:pt x="8579190" y="1312142"/>
                </a:cubicBezTo>
                <a:cubicBezTo>
                  <a:pt x="8578156" y="1310730"/>
                  <a:pt x="8576507" y="1305473"/>
                  <a:pt x="8573171" y="1309939"/>
                </a:cubicBezTo>
                <a:lnTo>
                  <a:pt x="8565062" y="1313196"/>
                </a:lnTo>
                <a:lnTo>
                  <a:pt x="8560471" y="1316315"/>
                </a:lnTo>
                <a:cubicBezTo>
                  <a:pt x="8532581" y="1336156"/>
                  <a:pt x="8504994" y="1356720"/>
                  <a:pt x="8475483" y="1374345"/>
                </a:cubicBezTo>
                <a:cubicBezTo>
                  <a:pt x="8463346" y="1381934"/>
                  <a:pt x="8444385" y="1384847"/>
                  <a:pt x="8444133" y="1405876"/>
                </a:cubicBezTo>
                <a:cubicBezTo>
                  <a:pt x="8445452" y="1407370"/>
                  <a:pt x="8441042" y="1408472"/>
                  <a:pt x="8439497" y="1409769"/>
                </a:cubicBezTo>
                <a:cubicBezTo>
                  <a:pt x="8422389" y="1425437"/>
                  <a:pt x="8405393" y="1439709"/>
                  <a:pt x="8384548" y="1448105"/>
                </a:cubicBezTo>
                <a:cubicBezTo>
                  <a:pt x="8374069" y="1453002"/>
                  <a:pt x="8366343" y="1459488"/>
                  <a:pt x="8358506" y="1467372"/>
                </a:cubicBezTo>
                <a:cubicBezTo>
                  <a:pt x="8353646" y="1474055"/>
                  <a:pt x="8352971" y="1482428"/>
                  <a:pt x="8356822" y="1488304"/>
                </a:cubicBezTo>
                <a:cubicBezTo>
                  <a:pt x="8362102" y="1494279"/>
                  <a:pt x="8366850" y="1488991"/>
                  <a:pt x="8372693" y="1487988"/>
                </a:cubicBezTo>
                <a:cubicBezTo>
                  <a:pt x="8396180" y="1482579"/>
                  <a:pt x="8417250" y="1471392"/>
                  <a:pt x="8436999" y="1458711"/>
                </a:cubicBezTo>
                <a:cubicBezTo>
                  <a:pt x="8455203" y="1447327"/>
                  <a:pt x="8468183" y="1465054"/>
                  <a:pt x="8483831" y="1467528"/>
                </a:cubicBezTo>
                <a:cubicBezTo>
                  <a:pt x="8490994" y="1468019"/>
                  <a:pt x="8479955" y="1479891"/>
                  <a:pt x="8480825" y="1486969"/>
                </a:cubicBezTo>
                <a:cubicBezTo>
                  <a:pt x="8483691" y="1487164"/>
                  <a:pt x="8487876" y="1488854"/>
                  <a:pt x="8490742" y="1489051"/>
                </a:cubicBezTo>
                <a:cubicBezTo>
                  <a:pt x="8506279" y="1492919"/>
                  <a:pt x="8524819" y="1477350"/>
                  <a:pt x="8537912" y="1493680"/>
                </a:cubicBezTo>
                <a:cubicBezTo>
                  <a:pt x="8540552" y="1496668"/>
                  <a:pt x="8543867" y="1491282"/>
                  <a:pt x="8545412" y="1489984"/>
                </a:cubicBezTo>
                <a:cubicBezTo>
                  <a:pt x="8548614" y="1485995"/>
                  <a:pt x="8550497" y="1480511"/>
                  <a:pt x="8557549" y="1482397"/>
                </a:cubicBezTo>
                <a:cubicBezTo>
                  <a:pt x="8554768" y="1499044"/>
                  <a:pt x="8554768" y="1499044"/>
                  <a:pt x="8572074" y="1498825"/>
                </a:cubicBezTo>
                <a:cubicBezTo>
                  <a:pt x="8580782" y="1498018"/>
                  <a:pt x="8598172" y="1514643"/>
                  <a:pt x="8597273" y="1525807"/>
                </a:cubicBezTo>
                <a:cubicBezTo>
                  <a:pt x="8595701" y="1545346"/>
                  <a:pt x="8591376" y="1563291"/>
                  <a:pt x="8568985" y="1572984"/>
                </a:cubicBezTo>
                <a:cubicBezTo>
                  <a:pt x="8543505" y="1585274"/>
                  <a:pt x="8526173" y="1603732"/>
                  <a:pt x="8521060" y="1631446"/>
                </a:cubicBezTo>
                <a:cubicBezTo>
                  <a:pt x="8518504" y="1645304"/>
                  <a:pt x="8509121" y="1654484"/>
                  <a:pt x="8495777" y="1659184"/>
                </a:cubicBezTo>
                <a:cubicBezTo>
                  <a:pt x="8485299" y="1664080"/>
                  <a:pt x="8473499" y="1667481"/>
                  <a:pt x="8465437" y="1678156"/>
                </a:cubicBezTo>
                <a:cubicBezTo>
                  <a:pt x="8451082" y="1695416"/>
                  <a:pt x="8429901" y="1707998"/>
                  <a:pt x="8411472" y="1722172"/>
                </a:cubicBezTo>
                <a:cubicBezTo>
                  <a:pt x="8405403" y="1725966"/>
                  <a:pt x="8399337" y="1729761"/>
                  <a:pt x="8390850" y="1727778"/>
                </a:cubicBezTo>
                <a:cubicBezTo>
                  <a:pt x="8378181" y="1724104"/>
                  <a:pt x="8367478" y="1731790"/>
                  <a:pt x="8355791" y="1733798"/>
                </a:cubicBezTo>
                <a:cubicBezTo>
                  <a:pt x="8324917" y="1741507"/>
                  <a:pt x="8330706" y="1776983"/>
                  <a:pt x="8308091" y="1789468"/>
                </a:cubicBezTo>
                <a:cubicBezTo>
                  <a:pt x="8306658" y="1789370"/>
                  <a:pt x="8306545" y="1790765"/>
                  <a:pt x="8306545" y="1790765"/>
                </a:cubicBezTo>
                <a:cubicBezTo>
                  <a:pt x="8314890" y="1812385"/>
                  <a:pt x="8290336" y="1795269"/>
                  <a:pt x="8289437" y="1806434"/>
                </a:cubicBezTo>
                <a:cubicBezTo>
                  <a:pt x="8273367" y="1791301"/>
                  <a:pt x="8273453" y="1808145"/>
                  <a:pt x="8271458" y="1815026"/>
                </a:cubicBezTo>
                <a:cubicBezTo>
                  <a:pt x="8269463" y="1821905"/>
                  <a:pt x="8264828" y="1825797"/>
                  <a:pt x="8260081" y="1831085"/>
                </a:cubicBezTo>
                <a:cubicBezTo>
                  <a:pt x="8249378" y="1838772"/>
                  <a:pt x="8235809" y="1846264"/>
                  <a:pt x="8232157" y="1855836"/>
                </a:cubicBezTo>
                <a:cubicBezTo>
                  <a:pt x="8226848" y="1868101"/>
                  <a:pt x="8219348" y="1871797"/>
                  <a:pt x="8210639" y="1872606"/>
                </a:cubicBezTo>
                <a:lnTo>
                  <a:pt x="8201229" y="1874640"/>
                </a:lnTo>
                <a:lnTo>
                  <a:pt x="8192021" y="1883059"/>
                </a:lnTo>
                <a:lnTo>
                  <a:pt x="8176785" y="1895400"/>
                </a:lnTo>
                <a:lnTo>
                  <a:pt x="8178848" y="1940038"/>
                </a:lnTo>
                <a:cubicBezTo>
                  <a:pt x="8173940" y="1957425"/>
                  <a:pt x="8163905" y="1974261"/>
                  <a:pt x="8150623" y="1991528"/>
                </a:cubicBezTo>
                <a:cubicBezTo>
                  <a:pt x="8117002" y="2031537"/>
                  <a:pt x="8103968" y="2086215"/>
                  <a:pt x="8082218" y="2133728"/>
                </a:cubicBezTo>
                <a:cubicBezTo>
                  <a:pt x="8068270" y="2169618"/>
                  <a:pt x="8049136" y="2195602"/>
                  <a:pt x="8011821" y="2213405"/>
                </a:cubicBezTo>
                <a:cubicBezTo>
                  <a:pt x="7964293" y="2236343"/>
                  <a:pt x="7941796" y="2290007"/>
                  <a:pt x="7896676" y="2319434"/>
                </a:cubicBezTo>
                <a:cubicBezTo>
                  <a:pt x="7892774" y="2325245"/>
                  <a:pt x="7888499" y="2334134"/>
                  <a:pt x="7882190" y="2333456"/>
                </a:cubicBezTo>
                <a:cubicBezTo>
                  <a:pt x="7834497" y="2331452"/>
                  <a:pt x="7829267" y="2374506"/>
                  <a:pt x="7810132" y="2400493"/>
                </a:cubicBezTo>
                <a:cubicBezTo>
                  <a:pt x="7787469" y="2429215"/>
                  <a:pt x="7756462" y="2447695"/>
                  <a:pt x="7725455" y="2466174"/>
                </a:cubicBezTo>
                <a:cubicBezTo>
                  <a:pt x="7718773" y="2468571"/>
                  <a:pt x="7718025" y="2474724"/>
                  <a:pt x="7720432" y="2481213"/>
                </a:cubicBezTo>
                <a:cubicBezTo>
                  <a:pt x="7717818" y="2502740"/>
                  <a:pt x="7695361" y="2503445"/>
                  <a:pt x="7693328" y="2493881"/>
                </a:cubicBezTo>
                <a:cubicBezTo>
                  <a:pt x="7680916" y="2464509"/>
                  <a:pt x="7666057" y="2481606"/>
                  <a:pt x="7652317" y="2489478"/>
                </a:cubicBezTo>
                <a:cubicBezTo>
                  <a:pt x="7627992" y="2505559"/>
                  <a:pt x="7611639" y="2534959"/>
                  <a:pt x="7578971" y="2540799"/>
                </a:cubicBezTo>
                <a:cubicBezTo>
                  <a:pt x="7569134" y="2542859"/>
                  <a:pt x="7564486" y="2554821"/>
                  <a:pt x="7566520" y="2564386"/>
                </a:cubicBezTo>
                <a:cubicBezTo>
                  <a:pt x="7572995" y="2590005"/>
                  <a:pt x="7556101" y="2597537"/>
                  <a:pt x="7532897" y="2604393"/>
                </a:cubicBezTo>
                <a:cubicBezTo>
                  <a:pt x="7519158" y="2612265"/>
                  <a:pt x="7486325" y="2593163"/>
                  <a:pt x="7487778" y="2633821"/>
                </a:cubicBezTo>
                <a:cubicBezTo>
                  <a:pt x="7489066" y="2649536"/>
                  <a:pt x="7455278" y="2664602"/>
                  <a:pt x="7481055" y="2689178"/>
                </a:cubicBezTo>
                <a:cubicBezTo>
                  <a:pt x="7489771" y="2696344"/>
                  <a:pt x="7475658" y="2707291"/>
                  <a:pt x="7468602" y="2712764"/>
                </a:cubicBezTo>
                <a:cubicBezTo>
                  <a:pt x="7447806" y="2726110"/>
                  <a:pt x="7421822" y="2729551"/>
                  <a:pt x="7411777" y="2759628"/>
                </a:cubicBezTo>
                <a:cubicBezTo>
                  <a:pt x="7410615" y="2762619"/>
                  <a:pt x="7409002" y="2764392"/>
                  <a:pt x="7407099" y="2765259"/>
                </a:cubicBezTo>
                <a:cubicBezTo>
                  <a:pt x="7401390" y="2767859"/>
                  <a:pt x="7393079" y="2762294"/>
                  <a:pt x="7386541" y="2756918"/>
                </a:cubicBezTo>
                <a:lnTo>
                  <a:pt x="7345962" y="2722841"/>
                </a:lnTo>
                <a:lnTo>
                  <a:pt x="7371331" y="2756597"/>
                </a:lnTo>
                <a:lnTo>
                  <a:pt x="7359465" y="2755196"/>
                </a:lnTo>
                <a:cubicBezTo>
                  <a:pt x="7349027" y="2754894"/>
                  <a:pt x="7349426" y="2759861"/>
                  <a:pt x="7351018" y="2779724"/>
                </a:cubicBezTo>
                <a:cubicBezTo>
                  <a:pt x="7352410" y="2794884"/>
                  <a:pt x="7341089" y="2813092"/>
                  <a:pt x="7329185" y="2819293"/>
                </a:cubicBezTo>
                <a:cubicBezTo>
                  <a:pt x="7325216" y="2821362"/>
                  <a:pt x="7321184" y="2822096"/>
                  <a:pt x="7317537" y="2820938"/>
                </a:cubicBezTo>
                <a:cubicBezTo>
                  <a:pt x="7292294" y="2811008"/>
                  <a:pt x="7275346" y="2820991"/>
                  <a:pt x="7256563" y="2834443"/>
                </a:cubicBezTo>
                <a:cubicBezTo>
                  <a:pt x="7247501" y="2843088"/>
                  <a:pt x="7238046" y="2854168"/>
                  <a:pt x="7222669" y="2854408"/>
                </a:cubicBezTo>
                <a:cubicBezTo>
                  <a:pt x="7204795" y="2854283"/>
                  <a:pt x="7202172" y="2862624"/>
                  <a:pt x="7204813" y="2877968"/>
                </a:cubicBezTo>
                <a:cubicBezTo>
                  <a:pt x="7206134" y="2885640"/>
                  <a:pt x="7207454" y="2893311"/>
                  <a:pt x="7197072" y="2894285"/>
                </a:cubicBezTo>
                <a:cubicBezTo>
                  <a:pt x="7188134" y="2894221"/>
                  <a:pt x="7180642" y="2893124"/>
                  <a:pt x="7178661" y="2881617"/>
                </a:cubicBezTo>
                <a:cubicBezTo>
                  <a:pt x="7177341" y="2873945"/>
                  <a:pt x="7177465" y="2865239"/>
                  <a:pt x="7175092" y="2856166"/>
                </a:cubicBezTo>
                <a:cubicBezTo>
                  <a:pt x="7168366" y="2826512"/>
                  <a:pt x="7141285" y="2820054"/>
                  <a:pt x="7117774" y="2839046"/>
                </a:cubicBezTo>
                <a:cubicBezTo>
                  <a:pt x="7111995" y="2843186"/>
                  <a:pt x="7108320" y="2850126"/>
                  <a:pt x="7103593" y="2855665"/>
                </a:cubicBezTo>
                <a:cubicBezTo>
                  <a:pt x="7098865" y="2861204"/>
                  <a:pt x="7094139" y="2866744"/>
                  <a:pt x="7086646" y="2865648"/>
                </a:cubicBezTo>
                <a:cubicBezTo>
                  <a:pt x="7048792" y="2862596"/>
                  <a:pt x="7028046" y="2888225"/>
                  <a:pt x="7006640" y="2910019"/>
                </a:cubicBezTo>
                <a:cubicBezTo>
                  <a:pt x="7004802" y="2913489"/>
                  <a:pt x="7001912" y="2915559"/>
                  <a:pt x="7006516" y="2918726"/>
                </a:cubicBezTo>
                <a:cubicBezTo>
                  <a:pt x="7011117" y="2921893"/>
                  <a:pt x="7015328" y="2927495"/>
                  <a:pt x="7022820" y="2928594"/>
                </a:cubicBezTo>
                <a:cubicBezTo>
                  <a:pt x="7027815" y="2929323"/>
                  <a:pt x="7026103" y="2924087"/>
                  <a:pt x="7026495" y="2921651"/>
                </a:cubicBezTo>
                <a:cubicBezTo>
                  <a:pt x="7032131" y="2902535"/>
                  <a:pt x="7042639" y="2892856"/>
                  <a:pt x="7060513" y="2892981"/>
                </a:cubicBezTo>
                <a:cubicBezTo>
                  <a:pt x="7079833" y="2892072"/>
                  <a:pt x="7097191" y="2903338"/>
                  <a:pt x="7102329" y="2919048"/>
                </a:cubicBezTo>
                <a:cubicBezTo>
                  <a:pt x="7106147" y="2927085"/>
                  <a:pt x="7102865" y="2931590"/>
                  <a:pt x="7092875" y="2930127"/>
                </a:cubicBezTo>
                <a:cubicBezTo>
                  <a:pt x="7076445" y="2928967"/>
                  <a:pt x="7072770" y="2935907"/>
                  <a:pt x="7070024" y="2952956"/>
                </a:cubicBezTo>
                <a:cubicBezTo>
                  <a:pt x="7068598" y="2977675"/>
                  <a:pt x="7041412" y="3003608"/>
                  <a:pt x="7022484" y="3002082"/>
                </a:cubicBezTo>
                <a:cubicBezTo>
                  <a:pt x="7007500" y="2999887"/>
                  <a:pt x="7000275" y="3005061"/>
                  <a:pt x="6993710" y="3014072"/>
                </a:cubicBezTo>
                <a:cubicBezTo>
                  <a:pt x="6984256" y="3025151"/>
                  <a:pt x="6972698" y="3033429"/>
                  <a:pt x="6955999" y="3025998"/>
                </a:cubicBezTo>
                <a:cubicBezTo>
                  <a:pt x="6945349" y="3020699"/>
                  <a:pt x="6938784" y="3029709"/>
                  <a:pt x="6933665" y="3037684"/>
                </a:cubicBezTo>
                <a:cubicBezTo>
                  <a:pt x="6928546" y="3045659"/>
                  <a:pt x="6924479" y="3055035"/>
                  <a:pt x="6915149" y="3057407"/>
                </a:cubicBezTo>
                <a:cubicBezTo>
                  <a:pt x="6903982" y="3063251"/>
                  <a:pt x="6900949" y="3050343"/>
                  <a:pt x="6886748" y="3043277"/>
                </a:cubicBezTo>
                <a:cubicBezTo>
                  <a:pt x="6901628" y="3077863"/>
                  <a:pt x="6867859" y="3089121"/>
                  <a:pt x="6858549" y="3115179"/>
                </a:cubicBezTo>
                <a:cubicBezTo>
                  <a:pt x="6857227" y="3107507"/>
                  <a:pt x="6856568" y="3103671"/>
                  <a:pt x="6855906" y="3099835"/>
                </a:cubicBezTo>
                <a:cubicBezTo>
                  <a:pt x="6848787" y="3072617"/>
                  <a:pt x="6836693" y="3068353"/>
                  <a:pt x="6813574" y="3084910"/>
                </a:cubicBezTo>
                <a:cubicBezTo>
                  <a:pt x="6798732" y="3097693"/>
                  <a:pt x="6784284" y="3108041"/>
                  <a:pt x="6767336" y="3118024"/>
                </a:cubicBezTo>
                <a:cubicBezTo>
                  <a:pt x="6739615" y="3131413"/>
                  <a:pt x="6710180" y="3139568"/>
                  <a:pt x="6679427" y="3140048"/>
                </a:cubicBezTo>
                <a:cubicBezTo>
                  <a:pt x="6656164" y="3141627"/>
                  <a:pt x="6651045" y="3149603"/>
                  <a:pt x="6656843" y="3169149"/>
                </a:cubicBezTo>
                <a:cubicBezTo>
                  <a:pt x="6666192" y="3190461"/>
                  <a:pt x="6660287" y="3203306"/>
                  <a:pt x="6638346" y="3212556"/>
                </a:cubicBezTo>
                <a:cubicBezTo>
                  <a:pt x="6625734" y="3219434"/>
                  <a:pt x="6612070" y="3224912"/>
                  <a:pt x="6600118" y="3235625"/>
                </a:cubicBezTo>
                <a:cubicBezTo>
                  <a:pt x="6592893" y="3240799"/>
                  <a:pt x="6583563" y="3243173"/>
                  <a:pt x="6573966" y="3239274"/>
                </a:cubicBezTo>
                <a:cubicBezTo>
                  <a:pt x="6572191" y="3238391"/>
                  <a:pt x="6570777" y="3237249"/>
                  <a:pt x="6569529" y="3237066"/>
                </a:cubicBezTo>
                <a:lnTo>
                  <a:pt x="6567138" y="3239524"/>
                </a:lnTo>
                <a:lnTo>
                  <a:pt x="6570687" y="3238235"/>
                </a:lnTo>
                <a:cubicBezTo>
                  <a:pt x="6559138" y="3265440"/>
                  <a:pt x="6419645" y="3403848"/>
                  <a:pt x="6389173" y="3430222"/>
                </a:cubicBezTo>
                <a:cubicBezTo>
                  <a:pt x="6365173" y="3433318"/>
                  <a:pt x="6257755" y="3552804"/>
                  <a:pt x="6232030" y="3583441"/>
                </a:cubicBezTo>
                <a:cubicBezTo>
                  <a:pt x="6190966" y="3637122"/>
                  <a:pt x="6084234" y="3713685"/>
                  <a:pt x="6032105" y="3794153"/>
                </a:cubicBezTo>
                <a:cubicBezTo>
                  <a:pt x="6010884" y="3829732"/>
                  <a:pt x="5989258" y="3881009"/>
                  <a:pt x="5920512" y="3923299"/>
                </a:cubicBezTo>
                <a:cubicBezTo>
                  <a:pt x="5890372" y="3940547"/>
                  <a:pt x="5788474" y="3967340"/>
                  <a:pt x="5767824" y="3994052"/>
                </a:cubicBezTo>
                <a:cubicBezTo>
                  <a:pt x="5762405" y="4008045"/>
                  <a:pt x="5765764" y="4030721"/>
                  <a:pt x="5760108" y="4044453"/>
                </a:cubicBezTo>
                <a:cubicBezTo>
                  <a:pt x="5734137" y="4075770"/>
                  <a:pt x="5725133" y="4065888"/>
                  <a:pt x="5704148" y="4101726"/>
                </a:cubicBezTo>
                <a:cubicBezTo>
                  <a:pt x="5686041" y="4091349"/>
                  <a:pt x="5652220" y="4094109"/>
                  <a:pt x="5627067" y="4115879"/>
                </a:cubicBezTo>
                <a:cubicBezTo>
                  <a:pt x="5631806" y="4121080"/>
                  <a:pt x="5626969" y="4125266"/>
                  <a:pt x="5625429" y="4134971"/>
                </a:cubicBezTo>
                <a:cubicBezTo>
                  <a:pt x="5598654" y="4105584"/>
                  <a:pt x="5601765" y="4128939"/>
                  <a:pt x="5574891" y="4108940"/>
                </a:cubicBezTo>
                <a:cubicBezTo>
                  <a:pt x="5565553" y="4108185"/>
                  <a:pt x="5571543" y="4085324"/>
                  <a:pt x="5571878" y="4076197"/>
                </a:cubicBezTo>
                <a:cubicBezTo>
                  <a:pt x="5567612" y="4071516"/>
                  <a:pt x="5558273" y="4070762"/>
                  <a:pt x="5549841" y="4052011"/>
                </a:cubicBezTo>
                <a:cubicBezTo>
                  <a:pt x="5535182" y="4055861"/>
                  <a:pt x="5525507" y="4064235"/>
                  <a:pt x="5515350" y="4073027"/>
                </a:cubicBezTo>
                <a:cubicBezTo>
                  <a:pt x="5508187" y="4070388"/>
                  <a:pt x="5504605" y="4069068"/>
                  <a:pt x="5501718" y="4067207"/>
                </a:cubicBezTo>
                <a:lnTo>
                  <a:pt x="5497036" y="4062712"/>
                </a:lnTo>
                <a:lnTo>
                  <a:pt x="5495903" y="4063744"/>
                </a:lnTo>
                <a:cubicBezTo>
                  <a:pt x="5495903" y="4063744"/>
                  <a:pt x="5477796" y="4053367"/>
                  <a:pt x="5457145" y="4080078"/>
                </a:cubicBezTo>
                <a:cubicBezTo>
                  <a:pt x="5379725" y="4172668"/>
                  <a:pt x="5263056" y="4282950"/>
                  <a:pt x="5171696" y="4379233"/>
                </a:cubicBezTo>
                <a:cubicBezTo>
                  <a:pt x="5161873" y="4378896"/>
                  <a:pt x="5157607" y="4374215"/>
                  <a:pt x="5152869" y="4369014"/>
                </a:cubicBezTo>
                <a:cubicBezTo>
                  <a:pt x="5146544" y="4401002"/>
                  <a:pt x="5131065" y="4414399"/>
                  <a:pt x="5092406" y="4421345"/>
                </a:cubicBezTo>
                <a:lnTo>
                  <a:pt x="5105912" y="4436168"/>
                </a:lnTo>
                <a:lnTo>
                  <a:pt x="5080525" y="4448406"/>
                </a:lnTo>
                <a:lnTo>
                  <a:pt x="5081531" y="4471795"/>
                </a:lnTo>
                <a:cubicBezTo>
                  <a:pt x="5076568" y="4489168"/>
                  <a:pt x="5066480" y="4505974"/>
                  <a:pt x="5053143" y="4523201"/>
                </a:cubicBezTo>
                <a:cubicBezTo>
                  <a:pt x="5019393" y="4563108"/>
                  <a:pt x="5006187" y="4617749"/>
                  <a:pt x="4984285" y="4665198"/>
                </a:cubicBezTo>
                <a:cubicBezTo>
                  <a:pt x="4970225" y="4701045"/>
                  <a:pt x="4951007" y="4726973"/>
                  <a:pt x="4913635" y="4744662"/>
                </a:cubicBezTo>
                <a:cubicBezTo>
                  <a:pt x="4866036" y="4767456"/>
                  <a:pt x="4843369" y="4821053"/>
                  <a:pt x="4798156" y="4850344"/>
                </a:cubicBezTo>
                <a:cubicBezTo>
                  <a:pt x="4794236" y="4856144"/>
                  <a:pt x="4789933" y="4865020"/>
                  <a:pt x="4783626" y="4864323"/>
                </a:cubicBezTo>
                <a:cubicBezTo>
                  <a:pt x="4735941" y="4862175"/>
                  <a:pt x="4730574" y="4905215"/>
                  <a:pt x="4711356" y="4931143"/>
                </a:cubicBezTo>
                <a:cubicBezTo>
                  <a:pt x="4688601" y="4959797"/>
                  <a:pt x="4657537" y="4978184"/>
                  <a:pt x="4626473" y="4996569"/>
                </a:cubicBezTo>
                <a:cubicBezTo>
                  <a:pt x="4619782" y="4998947"/>
                  <a:pt x="4619014" y="5005097"/>
                  <a:pt x="4621401" y="5011593"/>
                </a:cubicBezTo>
                <a:cubicBezTo>
                  <a:pt x="4618719" y="5033114"/>
                  <a:pt x="4596260" y="5033750"/>
                  <a:pt x="4594258" y="5024179"/>
                </a:cubicBezTo>
                <a:cubicBezTo>
                  <a:pt x="4581939" y="4994769"/>
                  <a:pt x="4567025" y="5011822"/>
                  <a:pt x="4553262" y="5019653"/>
                </a:cubicBezTo>
                <a:cubicBezTo>
                  <a:pt x="4528886" y="5035661"/>
                  <a:pt x="4512440" y="5065011"/>
                  <a:pt x="4479754" y="5070753"/>
                </a:cubicBezTo>
                <a:cubicBezTo>
                  <a:pt x="4469910" y="5072783"/>
                  <a:pt x="4465224" y="5084731"/>
                  <a:pt x="4467227" y="5094302"/>
                </a:cubicBezTo>
                <a:cubicBezTo>
                  <a:pt x="4473620" y="5119942"/>
                  <a:pt x="4456703" y="5127424"/>
                  <a:pt x="4433479" y="5134209"/>
                </a:cubicBezTo>
                <a:cubicBezTo>
                  <a:pt x="4419715" y="5142039"/>
                  <a:pt x="4386943" y="5122838"/>
                  <a:pt x="4388267" y="5163500"/>
                </a:cubicBezTo>
                <a:cubicBezTo>
                  <a:pt x="4389503" y="5179219"/>
                  <a:pt x="4355669" y="5194184"/>
                  <a:pt x="4381367" y="5218838"/>
                </a:cubicBezTo>
                <a:cubicBezTo>
                  <a:pt x="4385714" y="5222434"/>
                  <a:pt x="4384350" y="5226958"/>
                  <a:pt x="4381016" y="5231265"/>
                </a:cubicBezTo>
                <a:lnTo>
                  <a:pt x="4370694" y="5240693"/>
                </a:lnTo>
                <a:lnTo>
                  <a:pt x="4374647" y="5238175"/>
                </a:lnTo>
                <a:cubicBezTo>
                  <a:pt x="4387821" y="5230810"/>
                  <a:pt x="4399315" y="5225593"/>
                  <a:pt x="4408418" y="5223122"/>
                </a:cubicBezTo>
                <a:cubicBezTo>
                  <a:pt x="4417422" y="5233004"/>
                  <a:pt x="4561417" y="5099538"/>
                  <a:pt x="4575742" y="5104815"/>
                </a:cubicBezTo>
                <a:cubicBezTo>
                  <a:pt x="4564195" y="5132021"/>
                  <a:pt x="4424701" y="5270428"/>
                  <a:pt x="4394228" y="5296803"/>
                </a:cubicBezTo>
                <a:cubicBezTo>
                  <a:pt x="4370229" y="5299898"/>
                  <a:pt x="4262809" y="5419384"/>
                  <a:pt x="4237086" y="5450021"/>
                </a:cubicBezTo>
                <a:cubicBezTo>
                  <a:pt x="4196022" y="5503703"/>
                  <a:pt x="4089290" y="5580265"/>
                  <a:pt x="4037162" y="5660733"/>
                </a:cubicBezTo>
                <a:cubicBezTo>
                  <a:pt x="4015940" y="5696312"/>
                  <a:pt x="3994314" y="5747589"/>
                  <a:pt x="3925567" y="5789879"/>
                </a:cubicBezTo>
                <a:cubicBezTo>
                  <a:pt x="3895428" y="5807127"/>
                  <a:pt x="3793530" y="5833921"/>
                  <a:pt x="3772880" y="5860631"/>
                </a:cubicBezTo>
                <a:cubicBezTo>
                  <a:pt x="3767462" y="5874624"/>
                  <a:pt x="3770820" y="5897302"/>
                  <a:pt x="3765164" y="5911033"/>
                </a:cubicBezTo>
                <a:cubicBezTo>
                  <a:pt x="3739193" y="5942350"/>
                  <a:pt x="3730189" y="5932468"/>
                  <a:pt x="3709203" y="5968306"/>
                </a:cubicBezTo>
                <a:cubicBezTo>
                  <a:pt x="3691096" y="5957929"/>
                  <a:pt x="3657275" y="5960689"/>
                  <a:pt x="3632123" y="5982458"/>
                </a:cubicBezTo>
                <a:cubicBezTo>
                  <a:pt x="3636862" y="5987660"/>
                  <a:pt x="3632024" y="5991846"/>
                  <a:pt x="3630485" y="6001551"/>
                </a:cubicBezTo>
                <a:cubicBezTo>
                  <a:pt x="3603710" y="5972164"/>
                  <a:pt x="3606822" y="5995519"/>
                  <a:pt x="3579947" y="5975519"/>
                </a:cubicBezTo>
                <a:cubicBezTo>
                  <a:pt x="3570608" y="5974765"/>
                  <a:pt x="3576598" y="5951905"/>
                  <a:pt x="3576934" y="5942777"/>
                </a:cubicBezTo>
                <a:cubicBezTo>
                  <a:pt x="3572669" y="5938096"/>
                  <a:pt x="3563329" y="5937341"/>
                  <a:pt x="3554897" y="5918591"/>
                </a:cubicBezTo>
                <a:cubicBezTo>
                  <a:pt x="3540238" y="5922442"/>
                  <a:pt x="3530563" y="5930815"/>
                  <a:pt x="3520405" y="5939606"/>
                </a:cubicBezTo>
                <a:cubicBezTo>
                  <a:pt x="3506080" y="5934329"/>
                  <a:pt x="3506080" y="5934329"/>
                  <a:pt x="3497313" y="5924707"/>
                </a:cubicBezTo>
                <a:cubicBezTo>
                  <a:pt x="3508052" y="5906109"/>
                  <a:pt x="3507471" y="5915915"/>
                  <a:pt x="3495020" y="5891806"/>
                </a:cubicBezTo>
                <a:lnTo>
                  <a:pt x="3474705" y="5909389"/>
                </a:lnTo>
                <a:cubicBezTo>
                  <a:pt x="3467784" y="5906541"/>
                  <a:pt x="3460929" y="5920381"/>
                  <a:pt x="3456511" y="5933217"/>
                </a:cubicBezTo>
                <a:lnTo>
                  <a:pt x="3453091" y="5945589"/>
                </a:lnTo>
                <a:lnTo>
                  <a:pt x="3453127" y="5944297"/>
                </a:lnTo>
                <a:cubicBezTo>
                  <a:pt x="3453472" y="5924658"/>
                  <a:pt x="3453797" y="5871415"/>
                  <a:pt x="3456870" y="5848893"/>
                </a:cubicBezTo>
                <a:lnTo>
                  <a:pt x="3458250" y="5842369"/>
                </a:lnTo>
                <a:lnTo>
                  <a:pt x="3437643" y="5839512"/>
                </a:lnTo>
                <a:cubicBezTo>
                  <a:pt x="3423779" y="5841626"/>
                  <a:pt x="3409036" y="5847757"/>
                  <a:pt x="3396460" y="5858642"/>
                </a:cubicBezTo>
                <a:cubicBezTo>
                  <a:pt x="3401199" y="5863844"/>
                  <a:pt x="3396362" y="5868030"/>
                  <a:pt x="3394822" y="5877736"/>
                </a:cubicBezTo>
                <a:cubicBezTo>
                  <a:pt x="3368047" y="5848348"/>
                  <a:pt x="3371158" y="5871703"/>
                  <a:pt x="3344284" y="5851704"/>
                </a:cubicBezTo>
                <a:cubicBezTo>
                  <a:pt x="3334945" y="5850949"/>
                  <a:pt x="3340936" y="5828089"/>
                  <a:pt x="3341270" y="5818961"/>
                </a:cubicBezTo>
                <a:cubicBezTo>
                  <a:pt x="3337005" y="5814280"/>
                  <a:pt x="3327667" y="5813526"/>
                  <a:pt x="3319234" y="5794776"/>
                </a:cubicBezTo>
                <a:cubicBezTo>
                  <a:pt x="3304574" y="5798626"/>
                  <a:pt x="3294900" y="5806999"/>
                  <a:pt x="3284743" y="5815791"/>
                </a:cubicBezTo>
                <a:cubicBezTo>
                  <a:pt x="3270416" y="5810514"/>
                  <a:pt x="3270416" y="5810514"/>
                  <a:pt x="3261650" y="5800892"/>
                </a:cubicBezTo>
                <a:cubicBezTo>
                  <a:pt x="3272390" y="5782293"/>
                  <a:pt x="3271808" y="5792099"/>
                  <a:pt x="3259358" y="5767990"/>
                </a:cubicBezTo>
                <a:lnTo>
                  <a:pt x="3239042" y="5785573"/>
                </a:lnTo>
                <a:cubicBezTo>
                  <a:pt x="3232121" y="5782724"/>
                  <a:pt x="3225270" y="5796565"/>
                  <a:pt x="3220850" y="5809401"/>
                </a:cubicBezTo>
                <a:lnTo>
                  <a:pt x="3217430" y="5821774"/>
                </a:lnTo>
                <a:lnTo>
                  <a:pt x="3217468" y="5820481"/>
                </a:lnTo>
                <a:cubicBezTo>
                  <a:pt x="3217868" y="5797569"/>
                  <a:pt x="3218246" y="5728919"/>
                  <a:pt x="3222983" y="5716675"/>
                </a:cubicBezTo>
                <a:cubicBezTo>
                  <a:pt x="3199795" y="5711162"/>
                  <a:pt x="3222675" y="5677406"/>
                  <a:pt x="3214577" y="5649528"/>
                </a:cubicBezTo>
                <a:cubicBezTo>
                  <a:pt x="3189526" y="5661909"/>
                  <a:pt x="3175438" y="5656892"/>
                  <a:pt x="3151339" y="5669375"/>
                </a:cubicBezTo>
                <a:cubicBezTo>
                  <a:pt x="3154785" y="5683603"/>
                  <a:pt x="3163790" y="5693486"/>
                  <a:pt x="3171985" y="5711975"/>
                </a:cubicBezTo>
                <a:lnTo>
                  <a:pt x="3167150" y="5716161"/>
                </a:lnTo>
                <a:lnTo>
                  <a:pt x="3162885" y="5711480"/>
                </a:lnTo>
                <a:cubicBezTo>
                  <a:pt x="3153566" y="5708614"/>
                  <a:pt x="3145229" y="5703794"/>
                  <a:pt x="3137543" y="5697866"/>
                </a:cubicBezTo>
                <a:lnTo>
                  <a:pt x="3117329" y="5678747"/>
                </a:lnTo>
                <a:lnTo>
                  <a:pt x="3107770" y="5689912"/>
                </a:lnTo>
                <a:cubicBezTo>
                  <a:pt x="3101322" y="5701067"/>
                  <a:pt x="3098142" y="5713066"/>
                  <a:pt x="3100822" y="5725978"/>
                </a:cubicBezTo>
                <a:cubicBezTo>
                  <a:pt x="3103932" y="5749334"/>
                  <a:pt x="3118021" y="5754351"/>
                  <a:pt x="3102446" y="5777135"/>
                </a:cubicBezTo>
                <a:cubicBezTo>
                  <a:pt x="3096218" y="5799736"/>
                  <a:pt x="3087450" y="5790113"/>
                  <a:pt x="3067716" y="5797890"/>
                </a:cubicBezTo>
                <a:cubicBezTo>
                  <a:pt x="3081224" y="5812713"/>
                  <a:pt x="3086631" y="5799660"/>
                  <a:pt x="3075902" y="5817319"/>
                </a:cubicBezTo>
                <a:cubicBezTo>
                  <a:pt x="3062297" y="5811883"/>
                  <a:pt x="3022249" y="5837243"/>
                  <a:pt x="2987509" y="5858936"/>
                </a:cubicBezTo>
                <a:cubicBezTo>
                  <a:pt x="2947464" y="5814987"/>
                  <a:pt x="2930028" y="5786354"/>
                  <a:pt x="2924290" y="5739225"/>
                </a:cubicBezTo>
                <a:cubicBezTo>
                  <a:pt x="2920123" y="5725156"/>
                  <a:pt x="2935115" y="5712179"/>
                  <a:pt x="2931768" y="5688563"/>
                </a:cubicBezTo>
                <a:lnTo>
                  <a:pt x="2918499" y="5674000"/>
                </a:lnTo>
                <a:lnTo>
                  <a:pt x="2911938" y="5676753"/>
                </a:lnTo>
                <a:lnTo>
                  <a:pt x="2911939" y="5676757"/>
                </a:lnTo>
                <a:lnTo>
                  <a:pt x="2911935" y="5676755"/>
                </a:lnTo>
                <a:lnTo>
                  <a:pt x="2876042" y="5691821"/>
                </a:lnTo>
                <a:cubicBezTo>
                  <a:pt x="2834819" y="5714854"/>
                  <a:pt x="2796962" y="5750931"/>
                  <a:pt x="2759485" y="5776741"/>
                </a:cubicBezTo>
                <a:cubicBezTo>
                  <a:pt x="2701335" y="5722413"/>
                  <a:pt x="2664736" y="5692690"/>
                  <a:pt x="2636239" y="5621534"/>
                </a:cubicBezTo>
                <a:cubicBezTo>
                  <a:pt x="2626109" y="5610417"/>
                  <a:pt x="2607218" y="5612115"/>
                  <a:pt x="2599477" y="5598013"/>
                </a:cubicBezTo>
                <a:lnTo>
                  <a:pt x="2599242" y="5596553"/>
                </a:lnTo>
                <a:lnTo>
                  <a:pt x="2580697" y="5609424"/>
                </a:lnTo>
                <a:cubicBezTo>
                  <a:pt x="2561394" y="5624549"/>
                  <a:pt x="2542560" y="5640020"/>
                  <a:pt x="2523822" y="5652925"/>
                </a:cubicBezTo>
                <a:lnTo>
                  <a:pt x="2479378" y="5610673"/>
                </a:lnTo>
                <a:lnTo>
                  <a:pt x="2474438" y="5635835"/>
                </a:lnTo>
                <a:cubicBezTo>
                  <a:pt x="2469967" y="5663232"/>
                  <a:pt x="2469578" y="5691431"/>
                  <a:pt x="2490120" y="5708482"/>
                </a:cubicBezTo>
                <a:cubicBezTo>
                  <a:pt x="2507318" y="5724940"/>
                  <a:pt x="2521672" y="5720454"/>
                  <a:pt x="2523667" y="5747637"/>
                </a:cubicBezTo>
                <a:cubicBezTo>
                  <a:pt x="2532971" y="5769086"/>
                  <a:pt x="2519938" y="5766780"/>
                  <a:pt x="2509168" y="5784677"/>
                </a:cubicBezTo>
                <a:cubicBezTo>
                  <a:pt x="2529243" y="5788230"/>
                  <a:pt x="2525308" y="5774757"/>
                  <a:pt x="2527919" y="5795023"/>
                </a:cubicBezTo>
                <a:cubicBezTo>
                  <a:pt x="2513684" y="5798892"/>
                  <a:pt x="2497862" y="5842726"/>
                  <a:pt x="2483948" y="5880507"/>
                </a:cubicBezTo>
                <a:cubicBezTo>
                  <a:pt x="2424424" y="5869973"/>
                  <a:pt x="2392521" y="5857939"/>
                  <a:pt x="2358245" y="5824403"/>
                </a:cubicBezTo>
                <a:cubicBezTo>
                  <a:pt x="2346063" y="5815859"/>
                  <a:pt x="2349791" y="5796716"/>
                  <a:pt x="2332241" y="5780194"/>
                </a:cubicBezTo>
                <a:lnTo>
                  <a:pt x="2313474" y="5776873"/>
                </a:lnTo>
                <a:lnTo>
                  <a:pt x="2317038" y="5781809"/>
                </a:lnTo>
                <a:cubicBezTo>
                  <a:pt x="2325584" y="5792377"/>
                  <a:pt x="2332966" y="5802851"/>
                  <a:pt x="2332270" y="5812058"/>
                </a:cubicBezTo>
                <a:cubicBezTo>
                  <a:pt x="2325057" y="5814113"/>
                  <a:pt x="2316469" y="5804686"/>
                  <a:pt x="2308340" y="5796953"/>
                </a:cubicBezTo>
                <a:lnTo>
                  <a:pt x="2303159" y="5793080"/>
                </a:lnTo>
                <a:lnTo>
                  <a:pt x="2290029" y="5816063"/>
                </a:lnTo>
                <a:cubicBezTo>
                  <a:pt x="2271807" y="5858773"/>
                  <a:pt x="2264482" y="5909700"/>
                  <a:pt x="2250985" y="5952348"/>
                </a:cubicBezTo>
                <a:cubicBezTo>
                  <a:pt x="2170537" y="5944499"/>
                  <a:pt x="2122724" y="5943063"/>
                  <a:pt x="2055220" y="5904286"/>
                </a:cubicBezTo>
                <a:cubicBezTo>
                  <a:pt x="2035145" y="5900733"/>
                  <a:pt x="2017062" y="5924362"/>
                  <a:pt x="1995700" y="5893751"/>
                </a:cubicBezTo>
                <a:cubicBezTo>
                  <a:pt x="1996900" y="5887576"/>
                  <a:pt x="1998224" y="5880783"/>
                  <a:pt x="1992737" y="5873422"/>
                </a:cubicBezTo>
                <a:cubicBezTo>
                  <a:pt x="1986043" y="5872239"/>
                  <a:pt x="1990212" y="5886391"/>
                  <a:pt x="1978150" y="5877230"/>
                </a:cubicBezTo>
                <a:cubicBezTo>
                  <a:pt x="1979350" y="5871056"/>
                  <a:pt x="1973863" y="5863694"/>
                  <a:pt x="1967522" y="5862573"/>
                </a:cubicBezTo>
                <a:cubicBezTo>
                  <a:pt x="1957542" y="5913828"/>
                  <a:pt x="1939226" y="5936777"/>
                  <a:pt x="1951375" y="5979173"/>
                </a:cubicBezTo>
                <a:cubicBezTo>
                  <a:pt x="1917418" y="5979551"/>
                  <a:pt x="1893614" y="5995142"/>
                  <a:pt x="1887361" y="6027253"/>
                </a:cubicBezTo>
                <a:cubicBezTo>
                  <a:pt x="1863556" y="6042844"/>
                  <a:pt x="1878582" y="6072333"/>
                  <a:pt x="1877698" y="6112421"/>
                </a:cubicBezTo>
                <a:lnTo>
                  <a:pt x="1871005" y="6111237"/>
                </a:lnTo>
                <a:lnTo>
                  <a:pt x="1869682" y="6118030"/>
                </a:lnTo>
                <a:cubicBezTo>
                  <a:pt x="1837897" y="6105378"/>
                  <a:pt x="1836574" y="6112171"/>
                  <a:pt x="1815650" y="6114855"/>
                </a:cubicBezTo>
                <a:cubicBezTo>
                  <a:pt x="1814326" y="6121648"/>
                  <a:pt x="1819462" y="6128945"/>
                  <a:pt x="1818262" y="6135121"/>
                </a:cubicBezTo>
                <a:cubicBezTo>
                  <a:pt x="1858058" y="6142164"/>
                  <a:pt x="1891166" y="6148024"/>
                  <a:pt x="1891606" y="6181319"/>
                </a:cubicBezTo>
                <a:cubicBezTo>
                  <a:pt x="1876047" y="6191981"/>
                  <a:pt x="1868035" y="6197590"/>
                  <a:pt x="1865629" y="6209940"/>
                </a:cubicBezTo>
                <a:cubicBezTo>
                  <a:pt x="1884028" y="6220225"/>
                  <a:pt x="1923389" y="6220164"/>
                  <a:pt x="1933895" y="6235439"/>
                </a:cubicBezTo>
                <a:cubicBezTo>
                  <a:pt x="1925029" y="6247285"/>
                  <a:pt x="1882827" y="6226399"/>
                  <a:pt x="1885439" y="6246665"/>
                </a:cubicBezTo>
                <a:cubicBezTo>
                  <a:pt x="1851359" y="6247660"/>
                  <a:pt x="1869880" y="6257328"/>
                  <a:pt x="1855646" y="6261196"/>
                </a:cubicBezTo>
                <a:cubicBezTo>
                  <a:pt x="1842264" y="6258827"/>
                  <a:pt x="1829293" y="6295499"/>
                  <a:pt x="1815908" y="6293131"/>
                </a:cubicBezTo>
                <a:cubicBezTo>
                  <a:pt x="1806690" y="6304915"/>
                  <a:pt x="1794183" y="6290564"/>
                  <a:pt x="1781856" y="6288382"/>
                </a:cubicBezTo>
                <a:lnTo>
                  <a:pt x="1742058" y="6281338"/>
                </a:lnTo>
                <a:cubicBezTo>
                  <a:pt x="1734516" y="6286391"/>
                  <a:pt x="1707215" y="6347997"/>
                  <a:pt x="1692628" y="6351803"/>
                </a:cubicBezTo>
                <a:cubicBezTo>
                  <a:pt x="1687979" y="6341078"/>
                  <a:pt x="1685698" y="6325184"/>
                  <a:pt x="1684311" y="6310564"/>
                </a:cubicBezTo>
                <a:lnTo>
                  <a:pt x="1683477" y="6300053"/>
                </a:lnTo>
                <a:lnTo>
                  <a:pt x="1684497" y="6291832"/>
                </a:lnTo>
                <a:lnTo>
                  <a:pt x="1682487" y="6288220"/>
                </a:lnTo>
                <a:lnTo>
                  <a:pt x="1681334" y="6276978"/>
                </a:lnTo>
                <a:cubicBezTo>
                  <a:pt x="1679152" y="6265733"/>
                  <a:pt x="1680490" y="6281301"/>
                  <a:pt x="1680010" y="6283771"/>
                </a:cubicBezTo>
                <a:lnTo>
                  <a:pt x="1682487" y="6288220"/>
                </a:lnTo>
                <a:lnTo>
                  <a:pt x="1682709" y="6290398"/>
                </a:lnTo>
                <a:lnTo>
                  <a:pt x="1683477" y="6300053"/>
                </a:lnTo>
                <a:lnTo>
                  <a:pt x="1682973" y="6304099"/>
                </a:lnTo>
                <a:lnTo>
                  <a:pt x="1643528" y="6297118"/>
                </a:lnTo>
                <a:cubicBezTo>
                  <a:pt x="1637807" y="6289078"/>
                  <a:pt x="1637807" y="6289078"/>
                  <a:pt x="1633520" y="6275543"/>
                </a:cubicBezTo>
                <a:cubicBezTo>
                  <a:pt x="1641533" y="6269935"/>
                  <a:pt x="1641533" y="6269935"/>
                  <a:pt x="1649781" y="6265006"/>
                </a:cubicBezTo>
                <a:cubicBezTo>
                  <a:pt x="1637367" y="6255783"/>
                  <a:pt x="1608871" y="6243074"/>
                  <a:pt x="1602533" y="6241951"/>
                </a:cubicBezTo>
                <a:cubicBezTo>
                  <a:pt x="1610077" y="6236899"/>
                  <a:pt x="1638568" y="6249607"/>
                  <a:pt x="1641095" y="6236638"/>
                </a:cubicBezTo>
                <a:cubicBezTo>
                  <a:pt x="1614681" y="6231963"/>
                  <a:pt x="1580162" y="6199664"/>
                  <a:pt x="1573032" y="6165184"/>
                </a:cubicBezTo>
                <a:cubicBezTo>
                  <a:pt x="1512746" y="6194120"/>
                  <a:pt x="1503089" y="6172609"/>
                  <a:pt x="1431740" y="6153592"/>
                </a:cubicBezTo>
                <a:cubicBezTo>
                  <a:pt x="1442281" y="6135015"/>
                  <a:pt x="1463384" y="6092118"/>
                  <a:pt x="1461125" y="6071914"/>
                </a:cubicBezTo>
                <a:cubicBezTo>
                  <a:pt x="1458866" y="6051711"/>
                  <a:pt x="1430725" y="6039064"/>
                  <a:pt x="1418544" y="6030521"/>
                </a:cubicBezTo>
                <a:cubicBezTo>
                  <a:pt x="1394741" y="6046111"/>
                  <a:pt x="1400282" y="6068172"/>
                  <a:pt x="1366324" y="6068550"/>
                </a:cubicBezTo>
                <a:cubicBezTo>
                  <a:pt x="1370137" y="6082641"/>
                  <a:pt x="1367612" y="6095610"/>
                  <a:pt x="1358746" y="6107456"/>
                </a:cubicBezTo>
                <a:lnTo>
                  <a:pt x="1352054" y="6106270"/>
                </a:lnTo>
                <a:cubicBezTo>
                  <a:pt x="1358307" y="6074160"/>
                  <a:pt x="1356315" y="6046976"/>
                  <a:pt x="1332424" y="6029333"/>
                </a:cubicBezTo>
                <a:cubicBezTo>
                  <a:pt x="1327287" y="6022036"/>
                  <a:pt x="1327287" y="6022036"/>
                  <a:pt x="1314256" y="6019729"/>
                </a:cubicBezTo>
                <a:cubicBezTo>
                  <a:pt x="1289250" y="6041495"/>
                  <a:pt x="1262921" y="6070054"/>
                  <a:pt x="1238499" y="6092561"/>
                </a:cubicBezTo>
                <a:cubicBezTo>
                  <a:pt x="1209206" y="6100792"/>
                  <a:pt x="1219626" y="6082833"/>
                  <a:pt x="1202514" y="6099609"/>
                </a:cubicBezTo>
                <a:cubicBezTo>
                  <a:pt x="1176537" y="6128229"/>
                  <a:pt x="1182113" y="6168822"/>
                  <a:pt x="1140141" y="6174809"/>
                </a:cubicBezTo>
                <a:cubicBezTo>
                  <a:pt x="1095411" y="6193084"/>
                  <a:pt x="1063068" y="6147754"/>
                  <a:pt x="1017780" y="6133350"/>
                </a:cubicBezTo>
                <a:cubicBezTo>
                  <a:pt x="1012849" y="6158669"/>
                  <a:pt x="1022856" y="6180243"/>
                  <a:pt x="1024146" y="6207302"/>
                </a:cubicBezTo>
                <a:lnTo>
                  <a:pt x="1044221" y="6210855"/>
                </a:lnTo>
                <a:cubicBezTo>
                  <a:pt x="1051763" y="6205801"/>
                  <a:pt x="1051763" y="6205801"/>
                  <a:pt x="1066471" y="6201377"/>
                </a:cubicBezTo>
                <a:lnTo>
                  <a:pt x="1062743" y="6220521"/>
                </a:lnTo>
                <a:cubicBezTo>
                  <a:pt x="1040493" y="6229998"/>
                  <a:pt x="1032479" y="6235608"/>
                  <a:pt x="1026225" y="6267718"/>
                </a:cubicBezTo>
                <a:lnTo>
                  <a:pt x="1008463" y="6377644"/>
                </a:lnTo>
                <a:cubicBezTo>
                  <a:pt x="994109" y="6408322"/>
                  <a:pt x="926356" y="6372696"/>
                  <a:pt x="899872" y="6383339"/>
                </a:cubicBezTo>
                <a:cubicBezTo>
                  <a:pt x="873388" y="6393983"/>
                  <a:pt x="884540" y="6448978"/>
                  <a:pt x="848615" y="6442620"/>
                </a:cubicBezTo>
                <a:cubicBezTo>
                  <a:pt x="811779" y="6455904"/>
                  <a:pt x="748941" y="6424980"/>
                  <a:pt x="723848" y="6413513"/>
                </a:cubicBezTo>
                <a:cubicBezTo>
                  <a:pt x="739637" y="6403530"/>
                  <a:pt x="767341" y="6409072"/>
                  <a:pt x="776911" y="6397351"/>
                </a:cubicBezTo>
                <a:cubicBezTo>
                  <a:pt x="789504" y="6366361"/>
                  <a:pt x="763886" y="6314556"/>
                  <a:pt x="771343" y="6276268"/>
                </a:cubicBezTo>
                <a:cubicBezTo>
                  <a:pt x="771720" y="6244394"/>
                  <a:pt x="808418" y="6287941"/>
                  <a:pt x="810480" y="6247421"/>
                </a:cubicBezTo>
                <a:cubicBezTo>
                  <a:pt x="812540" y="6206902"/>
                  <a:pt x="797644" y="6096305"/>
                  <a:pt x="779002" y="6061066"/>
                </a:cubicBezTo>
                <a:cubicBezTo>
                  <a:pt x="761452" y="6044545"/>
                  <a:pt x="693227" y="6009473"/>
                  <a:pt x="669338" y="5991829"/>
                </a:cubicBezTo>
                <a:cubicBezTo>
                  <a:pt x="670540" y="5985654"/>
                  <a:pt x="666021" y="5971440"/>
                  <a:pt x="661004" y="5963525"/>
                </a:cubicBezTo>
                <a:cubicBezTo>
                  <a:pt x="617796" y="6009537"/>
                  <a:pt x="554021" y="5951618"/>
                  <a:pt x="515544" y="5937781"/>
                </a:cubicBezTo>
                <a:cubicBezTo>
                  <a:pt x="511696" y="5957541"/>
                  <a:pt x="500074" y="5981676"/>
                  <a:pt x="490007" y="5999699"/>
                </a:cubicBezTo>
                <a:cubicBezTo>
                  <a:pt x="490007" y="5999699"/>
                  <a:pt x="484165" y="5992276"/>
                  <a:pt x="477825" y="5991154"/>
                </a:cubicBezTo>
                <a:cubicBezTo>
                  <a:pt x="470608" y="5923440"/>
                  <a:pt x="469818" y="5890082"/>
                  <a:pt x="369645" y="5878741"/>
                </a:cubicBezTo>
                <a:cubicBezTo>
                  <a:pt x="344519" y="5901124"/>
                  <a:pt x="307512" y="5847941"/>
                  <a:pt x="278218" y="5856171"/>
                </a:cubicBezTo>
                <a:cubicBezTo>
                  <a:pt x="257293" y="5858856"/>
                  <a:pt x="248075" y="5870640"/>
                  <a:pt x="208277" y="5863597"/>
                </a:cubicBezTo>
                <a:cubicBezTo>
                  <a:pt x="204110" y="5849444"/>
                  <a:pt x="200176" y="5835971"/>
                  <a:pt x="194806" y="5827994"/>
                </a:cubicBezTo>
                <a:cubicBezTo>
                  <a:pt x="217939" y="5778428"/>
                  <a:pt x="228797" y="5793765"/>
                  <a:pt x="273647" y="5774872"/>
                </a:cubicBezTo>
                <a:cubicBezTo>
                  <a:pt x="259826" y="5739207"/>
                  <a:pt x="316298" y="5696181"/>
                  <a:pt x="347643" y="5675538"/>
                </a:cubicBezTo>
                <a:lnTo>
                  <a:pt x="360676" y="5677844"/>
                </a:lnTo>
                <a:lnTo>
                  <a:pt x="355745" y="5703162"/>
                </a:lnTo>
                <a:lnTo>
                  <a:pt x="362437" y="5704347"/>
                </a:lnTo>
                <a:lnTo>
                  <a:pt x="364963" y="5691379"/>
                </a:lnTo>
                <a:cubicBezTo>
                  <a:pt x="366165" y="5685204"/>
                  <a:pt x="364523" y="5658083"/>
                  <a:pt x="365726" y="5651908"/>
                </a:cubicBezTo>
                <a:cubicBezTo>
                  <a:pt x="345153" y="5654654"/>
                  <a:pt x="345153" y="5654654"/>
                  <a:pt x="336785" y="5660201"/>
                </a:cubicBezTo>
                <a:cubicBezTo>
                  <a:pt x="332619" y="5646047"/>
                  <a:pt x="332619" y="5646047"/>
                  <a:pt x="335144" y="5633081"/>
                </a:cubicBezTo>
                <a:cubicBezTo>
                  <a:pt x="290647" y="5652035"/>
                  <a:pt x="267960" y="5628216"/>
                  <a:pt x="223668" y="5679787"/>
                </a:cubicBezTo>
                <a:cubicBezTo>
                  <a:pt x="210285" y="5677418"/>
                  <a:pt x="162943" y="5675427"/>
                  <a:pt x="150762" y="5666884"/>
                </a:cubicBezTo>
                <a:cubicBezTo>
                  <a:pt x="133212" y="5650362"/>
                  <a:pt x="129278" y="5636890"/>
                  <a:pt x="118771" y="5621616"/>
                </a:cubicBezTo>
                <a:cubicBezTo>
                  <a:pt x="126347" y="5582711"/>
                  <a:pt x="121622" y="5535881"/>
                  <a:pt x="146396" y="5513435"/>
                </a:cubicBezTo>
                <a:cubicBezTo>
                  <a:pt x="156817" y="5495475"/>
                  <a:pt x="170200" y="5497844"/>
                  <a:pt x="186959" y="5481007"/>
                </a:cubicBezTo>
                <a:cubicBezTo>
                  <a:pt x="182793" y="5466855"/>
                  <a:pt x="178979" y="5452765"/>
                  <a:pt x="174581" y="5437932"/>
                </a:cubicBezTo>
                <a:cubicBezTo>
                  <a:pt x="157701" y="5455386"/>
                  <a:pt x="60372" y="5464991"/>
                  <a:pt x="30993" y="5439989"/>
                </a:cubicBezTo>
                <a:cubicBezTo>
                  <a:pt x="12241" y="5429643"/>
                  <a:pt x="12241" y="5429643"/>
                  <a:pt x="8306" y="5416170"/>
                </a:cubicBezTo>
                <a:cubicBezTo>
                  <a:pt x="-7801" y="5392239"/>
                  <a:pt x="419" y="5314481"/>
                  <a:pt x="25193" y="5292035"/>
                </a:cubicBezTo>
                <a:cubicBezTo>
                  <a:pt x="27964" y="5286696"/>
                  <a:pt x="31933" y="5281779"/>
                  <a:pt x="36853" y="5277254"/>
                </a:cubicBezTo>
                <a:cubicBezTo>
                  <a:pt x="71295" y="5245576"/>
                  <a:pt x="152351" y="5233091"/>
                  <a:pt x="195135" y="5229483"/>
                </a:cubicBezTo>
                <a:lnTo>
                  <a:pt x="214498" y="5228018"/>
                </a:lnTo>
                <a:lnTo>
                  <a:pt x="227624" y="5216199"/>
                </a:lnTo>
                <a:cubicBezTo>
                  <a:pt x="220297" y="5216420"/>
                  <a:pt x="216227" y="5214880"/>
                  <a:pt x="211575" y="5215257"/>
                </a:cubicBezTo>
                <a:cubicBezTo>
                  <a:pt x="204250" y="5215478"/>
                  <a:pt x="204017" y="5210265"/>
                  <a:pt x="209712" y="5203449"/>
                </a:cubicBezTo>
                <a:cubicBezTo>
                  <a:pt x="226803" y="5183001"/>
                  <a:pt x="232496" y="5161235"/>
                  <a:pt x="242260" y="5141008"/>
                </a:cubicBezTo>
                <a:cubicBezTo>
                  <a:pt x="255627" y="5111891"/>
                  <a:pt x="272367" y="5083622"/>
                  <a:pt x="297828" y="5056514"/>
                </a:cubicBezTo>
                <a:cubicBezTo>
                  <a:pt x="305501" y="5049164"/>
                  <a:pt x="308176" y="5049321"/>
                  <a:pt x="310386" y="5054001"/>
                </a:cubicBezTo>
                <a:cubicBezTo>
                  <a:pt x="315969" y="5059527"/>
                  <a:pt x="311087" y="5069642"/>
                  <a:pt x="306205" y="5079756"/>
                </a:cubicBezTo>
                <a:cubicBezTo>
                  <a:pt x="303881" y="5087420"/>
                  <a:pt x="304695" y="5090717"/>
                  <a:pt x="312022" y="5090497"/>
                </a:cubicBezTo>
                <a:cubicBezTo>
                  <a:pt x="318650" y="5089585"/>
                  <a:pt x="323067" y="5083994"/>
                  <a:pt x="327485" y="5078403"/>
                </a:cubicBezTo>
                <a:cubicBezTo>
                  <a:pt x="332484" y="5070896"/>
                  <a:pt x="338064" y="5061474"/>
                  <a:pt x="343062" y="5053966"/>
                </a:cubicBezTo>
                <a:cubicBezTo>
                  <a:pt x="345504" y="5048910"/>
                  <a:pt x="349804" y="5040712"/>
                  <a:pt x="356432" y="5039800"/>
                </a:cubicBezTo>
                <a:cubicBezTo>
                  <a:pt x="364339" y="5037664"/>
                  <a:pt x="362016" y="5045328"/>
                  <a:pt x="362249" y="5050541"/>
                </a:cubicBezTo>
                <a:cubicBezTo>
                  <a:pt x="362366" y="5053148"/>
                  <a:pt x="359924" y="5058205"/>
                  <a:pt x="363879" y="5057136"/>
                </a:cubicBezTo>
                <a:cubicBezTo>
                  <a:pt x="368529" y="5056759"/>
                  <a:pt x="370273" y="5051011"/>
                  <a:pt x="372133" y="5047870"/>
                </a:cubicBezTo>
                <a:lnTo>
                  <a:pt x="407468" y="4979865"/>
                </a:lnTo>
                <a:lnTo>
                  <a:pt x="332463" y="4909039"/>
                </a:lnTo>
                <a:lnTo>
                  <a:pt x="334866" y="4909496"/>
                </a:lnTo>
                <a:cubicBezTo>
                  <a:pt x="347971" y="4909997"/>
                  <a:pt x="355635" y="4902638"/>
                  <a:pt x="371626" y="4913456"/>
                </a:cubicBezTo>
                <a:cubicBezTo>
                  <a:pt x="406968" y="4938407"/>
                  <a:pt x="409192" y="4923185"/>
                  <a:pt x="419410" y="4913373"/>
                </a:cubicBezTo>
                <a:cubicBezTo>
                  <a:pt x="419884" y="4906376"/>
                  <a:pt x="427074" y="4906013"/>
                  <a:pt x="430907" y="4902334"/>
                </a:cubicBezTo>
                <a:lnTo>
                  <a:pt x="439971" y="4897512"/>
                </a:lnTo>
                <a:lnTo>
                  <a:pt x="452359" y="4866893"/>
                </a:lnTo>
                <a:lnTo>
                  <a:pt x="439982" y="4852601"/>
                </a:lnTo>
                <a:cubicBezTo>
                  <a:pt x="426296" y="4836061"/>
                  <a:pt x="414064" y="4818642"/>
                  <a:pt x="412085" y="4804031"/>
                </a:cubicBezTo>
                <a:lnTo>
                  <a:pt x="397225" y="4782869"/>
                </a:lnTo>
                <a:cubicBezTo>
                  <a:pt x="376341" y="4788514"/>
                  <a:pt x="350748" y="4821596"/>
                  <a:pt x="320903" y="4825655"/>
                </a:cubicBezTo>
                <a:cubicBezTo>
                  <a:pt x="280319" y="4839561"/>
                  <a:pt x="201122" y="4860745"/>
                  <a:pt x="156685" y="4845640"/>
                </a:cubicBezTo>
                <a:cubicBezTo>
                  <a:pt x="150338" y="4843481"/>
                  <a:pt x="144699" y="4840582"/>
                  <a:pt x="139983" y="4836816"/>
                </a:cubicBezTo>
                <a:cubicBezTo>
                  <a:pt x="108159" y="4826262"/>
                  <a:pt x="68851" y="4758490"/>
                  <a:pt x="73788" y="4730136"/>
                </a:cubicBezTo>
                <a:cubicBezTo>
                  <a:pt x="71876" y="4716239"/>
                  <a:pt x="71876" y="4716239"/>
                  <a:pt x="84787" y="4699240"/>
                </a:cubicBezTo>
                <a:cubicBezTo>
                  <a:pt x="97261" y="4673239"/>
                  <a:pt x="152633" y="4649661"/>
                  <a:pt x="189060" y="4643364"/>
                </a:cubicBezTo>
                <a:lnTo>
                  <a:pt x="209828" y="4643375"/>
                </a:lnTo>
                <a:lnTo>
                  <a:pt x="216036" y="4637426"/>
                </a:lnTo>
                <a:lnTo>
                  <a:pt x="210583" y="4599026"/>
                </a:lnTo>
                <a:cubicBezTo>
                  <a:pt x="188378" y="4590375"/>
                  <a:pt x="177113" y="4597922"/>
                  <a:pt x="160244" y="4585696"/>
                </a:cubicBezTo>
                <a:cubicBezTo>
                  <a:pt x="128421" y="4575140"/>
                  <a:pt x="113590" y="4530433"/>
                  <a:pt x="90757" y="4497917"/>
                </a:cubicBezTo>
                <a:cubicBezTo>
                  <a:pt x="94115" y="4479731"/>
                  <a:pt x="92203" y="4465834"/>
                  <a:pt x="101489" y="4443673"/>
                </a:cubicBezTo>
                <a:cubicBezTo>
                  <a:pt x="109131" y="4430966"/>
                  <a:pt x="151591" y="4410107"/>
                  <a:pt x="162856" y="4402561"/>
                </a:cubicBezTo>
                <a:cubicBezTo>
                  <a:pt x="224430" y="4431889"/>
                  <a:pt x="235429" y="4400994"/>
                  <a:pt x="283855" y="4400426"/>
                </a:cubicBezTo>
                <a:cubicBezTo>
                  <a:pt x="276244" y="4389588"/>
                  <a:pt x="276244" y="4389588"/>
                  <a:pt x="274265" y="4374975"/>
                </a:cubicBezTo>
                <a:cubicBezTo>
                  <a:pt x="284182" y="4376681"/>
                  <a:pt x="284182" y="4376681"/>
                  <a:pt x="304111" y="4370918"/>
                </a:cubicBezTo>
                <a:cubicBezTo>
                  <a:pt x="300486" y="4365756"/>
                  <a:pt x="290896" y="4340306"/>
                  <a:pt x="287272" y="4335144"/>
                </a:cubicBezTo>
                <a:lnTo>
                  <a:pt x="279661" y="4324307"/>
                </a:lnTo>
                <a:lnTo>
                  <a:pt x="274029" y="4328080"/>
                </a:lnTo>
                <a:lnTo>
                  <a:pt x="288888" y="4349241"/>
                </a:lnTo>
                <a:lnTo>
                  <a:pt x="277919" y="4356589"/>
                </a:lnTo>
                <a:cubicBezTo>
                  <a:pt x="240824" y="4350325"/>
                  <a:pt x="171610" y="4333704"/>
                  <a:pt x="169662" y="4295545"/>
                </a:cubicBezTo>
                <a:cubicBezTo>
                  <a:pt x="120940" y="4296311"/>
                  <a:pt x="117286" y="4314697"/>
                  <a:pt x="75871" y="4278692"/>
                </a:cubicBezTo>
                <a:cubicBezTo>
                  <a:pt x="77518" y="4269240"/>
                  <a:pt x="75606" y="4255343"/>
                  <a:pt x="73628" y="4240731"/>
                </a:cubicBezTo>
                <a:cubicBezTo>
                  <a:pt x="107127" y="4218288"/>
                  <a:pt x="120371" y="4225353"/>
                  <a:pt x="140597" y="4219391"/>
                </a:cubicBezTo>
                <a:cubicBezTo>
                  <a:pt x="170738" y="4215135"/>
                  <a:pt x="182821" y="4151639"/>
                  <a:pt x="214941" y="4161995"/>
                </a:cubicBezTo>
                <a:cubicBezTo>
                  <a:pt x="301870" y="4111345"/>
                  <a:pt x="288953" y="4080534"/>
                  <a:pt x="267861" y="4015736"/>
                </a:cubicBezTo>
                <a:cubicBezTo>
                  <a:pt x="273197" y="4012160"/>
                  <a:pt x="275502" y="4003026"/>
                  <a:pt x="275502" y="4003026"/>
                </a:cubicBezTo>
                <a:cubicBezTo>
                  <a:pt x="292075" y="4015452"/>
                  <a:pt x="312567" y="4032840"/>
                  <a:pt x="324165" y="4049355"/>
                </a:cubicBezTo>
                <a:cubicBezTo>
                  <a:pt x="353678" y="4021234"/>
                  <a:pt x="388291" y="3942644"/>
                  <a:pt x="446602" y="3967327"/>
                </a:cubicBezTo>
                <a:cubicBezTo>
                  <a:pt x="447951" y="3958075"/>
                  <a:pt x="446270" y="3943265"/>
                  <a:pt x="442645" y="3938103"/>
                </a:cubicBezTo>
                <a:cubicBezTo>
                  <a:pt x="457268" y="3912368"/>
                  <a:pt x="505291" y="3852874"/>
                  <a:pt x="514579" y="3830713"/>
                </a:cubicBezTo>
                <a:cubicBezTo>
                  <a:pt x="517209" y="3791005"/>
                  <a:pt x="485604" y="3683919"/>
                  <a:pt x="467151" y="3647710"/>
                </a:cubicBezTo>
                <a:cubicBezTo>
                  <a:pt x="448698" y="3611500"/>
                  <a:pt x="432959" y="3666063"/>
                  <a:pt x="419580" y="3637079"/>
                </a:cubicBezTo>
                <a:cubicBezTo>
                  <a:pt x="397109" y="3605080"/>
                  <a:pt x="399342" y="3547422"/>
                  <a:pt x="375159" y="3524160"/>
                </a:cubicBezTo>
                <a:cubicBezTo>
                  <a:pt x="361619" y="3517294"/>
                  <a:pt x="338562" y="3533500"/>
                  <a:pt x="320047" y="3530725"/>
                </a:cubicBezTo>
                <a:cubicBezTo>
                  <a:pt x="338295" y="3510152"/>
                  <a:pt x="383090" y="3456615"/>
                  <a:pt x="422193" y="3453944"/>
                </a:cubicBezTo>
                <a:cubicBezTo>
                  <a:pt x="452432" y="3433686"/>
                  <a:pt x="464726" y="3488440"/>
                  <a:pt x="493286" y="3487520"/>
                </a:cubicBezTo>
                <a:cubicBezTo>
                  <a:pt x="521848" y="3486599"/>
                  <a:pt x="569212" y="3426787"/>
                  <a:pt x="594877" y="3449057"/>
                </a:cubicBezTo>
                <a:lnTo>
                  <a:pt x="656062" y="3542396"/>
                </a:lnTo>
                <a:cubicBezTo>
                  <a:pt x="674909" y="3569234"/>
                  <a:pt x="684529" y="3571139"/>
                  <a:pt x="708742" y="3570855"/>
                </a:cubicBezTo>
                <a:lnTo>
                  <a:pt x="719978" y="3586854"/>
                </a:lnTo>
                <a:cubicBezTo>
                  <a:pt x="704725" y="3588724"/>
                  <a:pt x="704725" y="3588724"/>
                  <a:pt x="695764" y="3587139"/>
                </a:cubicBezTo>
                <a:lnTo>
                  <a:pt x="678867" y="3598459"/>
                </a:lnTo>
                <a:cubicBezTo>
                  <a:pt x="683810" y="3611086"/>
                  <a:pt x="686200" y="3623335"/>
                  <a:pt x="689211" y="3635074"/>
                </a:cubicBezTo>
                <a:lnTo>
                  <a:pt x="694335" y="3647285"/>
                </a:lnTo>
                <a:lnTo>
                  <a:pt x="887147" y="3437367"/>
                </a:lnTo>
                <a:lnTo>
                  <a:pt x="920492" y="3446927"/>
                </a:lnTo>
                <a:cubicBezTo>
                  <a:pt x="932755" y="3451310"/>
                  <a:pt x="945741" y="3449540"/>
                  <a:pt x="949980" y="3440638"/>
                </a:cubicBezTo>
                <a:cubicBezTo>
                  <a:pt x="968387" y="3392717"/>
                  <a:pt x="1040349" y="3378367"/>
                  <a:pt x="1038108" y="3315854"/>
                </a:cubicBezTo>
                <a:cubicBezTo>
                  <a:pt x="1071474" y="3303737"/>
                  <a:pt x="1060484" y="3234090"/>
                  <a:pt x="1125678" y="3250180"/>
                </a:cubicBezTo>
                <a:cubicBezTo>
                  <a:pt x="1144255" y="3255217"/>
                  <a:pt x="1151022" y="3224778"/>
                  <a:pt x="1168249" y="3214103"/>
                </a:cubicBezTo>
                <a:cubicBezTo>
                  <a:pt x="1237152" y="3171410"/>
                  <a:pt x="1276659" y="3106991"/>
                  <a:pt x="1298316" y="3031381"/>
                </a:cubicBezTo>
                <a:cubicBezTo>
                  <a:pt x="1307516" y="3007421"/>
                  <a:pt x="1321586" y="2996420"/>
                  <a:pt x="1346835" y="2999034"/>
                </a:cubicBezTo>
                <a:cubicBezTo>
                  <a:pt x="1361436" y="3037914"/>
                  <a:pt x="1347995" y="3070777"/>
                  <a:pt x="1321569" y="3105410"/>
                </a:cubicBezTo>
                <a:cubicBezTo>
                  <a:pt x="1304835" y="3125477"/>
                  <a:pt x="1293266" y="3149192"/>
                  <a:pt x="1283186" y="3173839"/>
                </a:cubicBezTo>
                <a:lnTo>
                  <a:pt x="1266439" y="3215922"/>
                </a:lnTo>
                <a:lnTo>
                  <a:pt x="1270057" y="3218326"/>
                </a:lnTo>
                <a:cubicBezTo>
                  <a:pt x="1285575" y="3229559"/>
                  <a:pt x="1300351" y="3241289"/>
                  <a:pt x="1304829" y="3242083"/>
                </a:cubicBezTo>
                <a:lnTo>
                  <a:pt x="1338330" y="3219638"/>
                </a:lnTo>
                <a:cubicBezTo>
                  <a:pt x="1348706" y="3212687"/>
                  <a:pt x="1354273" y="3194539"/>
                  <a:pt x="1367517" y="3201603"/>
                </a:cubicBezTo>
                <a:cubicBezTo>
                  <a:pt x="1378780" y="3194057"/>
                  <a:pt x="1405632" y="3222363"/>
                  <a:pt x="1416897" y="3214816"/>
                </a:cubicBezTo>
                <a:cubicBezTo>
                  <a:pt x="1431492" y="3212628"/>
                  <a:pt x="1418516" y="3228911"/>
                  <a:pt x="1450071" y="3216117"/>
                </a:cubicBezTo>
                <a:cubicBezTo>
                  <a:pt x="1455970" y="3235693"/>
                  <a:pt x="1486010" y="3199629"/>
                  <a:pt x="1498955" y="3206892"/>
                </a:cubicBezTo>
                <a:cubicBezTo>
                  <a:pt x="1495599" y="3225081"/>
                  <a:pt x="1459594" y="3240853"/>
                  <a:pt x="1446979" y="3257653"/>
                </a:cubicBezTo>
                <a:lnTo>
                  <a:pt x="1447725" y="3258230"/>
                </a:lnTo>
                <a:lnTo>
                  <a:pt x="1464316" y="3260426"/>
                </a:lnTo>
                <a:lnTo>
                  <a:pt x="1475300" y="3271651"/>
                </a:lnTo>
                <a:lnTo>
                  <a:pt x="1482429" y="3273369"/>
                </a:lnTo>
                <a:lnTo>
                  <a:pt x="1483203" y="3279255"/>
                </a:lnTo>
                <a:lnTo>
                  <a:pt x="1489993" y="3285763"/>
                </a:lnTo>
                <a:cubicBezTo>
                  <a:pt x="1494127" y="3286553"/>
                  <a:pt x="1498791" y="3283632"/>
                  <a:pt x="1507469" y="3277195"/>
                </a:cubicBezTo>
                <a:cubicBezTo>
                  <a:pt x="1517379" y="3269486"/>
                  <a:pt x="1525360" y="3260607"/>
                  <a:pt x="1531574" y="3250708"/>
                </a:cubicBezTo>
                <a:lnTo>
                  <a:pt x="1540937" y="3228098"/>
                </a:lnTo>
                <a:lnTo>
                  <a:pt x="1524208" y="3213315"/>
                </a:lnTo>
                <a:lnTo>
                  <a:pt x="1544045" y="3220590"/>
                </a:lnTo>
                <a:lnTo>
                  <a:pt x="1545077" y="3218100"/>
                </a:lnTo>
                <a:cubicBezTo>
                  <a:pt x="1546172" y="3211908"/>
                  <a:pt x="1547134" y="3200794"/>
                  <a:pt x="1540713" y="3197308"/>
                </a:cubicBezTo>
                <a:cubicBezTo>
                  <a:pt x="1526577" y="3189145"/>
                  <a:pt x="1536485" y="3181436"/>
                  <a:pt x="1540045" y="3172700"/>
                </a:cubicBezTo>
                <a:cubicBezTo>
                  <a:pt x="1547359" y="3162613"/>
                  <a:pt x="1553376" y="3151335"/>
                  <a:pt x="1559463" y="3142519"/>
                </a:cubicBezTo>
                <a:lnTo>
                  <a:pt x="1567543" y="3132159"/>
                </a:lnTo>
                <a:lnTo>
                  <a:pt x="1563148" y="3128071"/>
                </a:lnTo>
                <a:cubicBezTo>
                  <a:pt x="1555149" y="3120513"/>
                  <a:pt x="1547696" y="3112259"/>
                  <a:pt x="1543404" y="3102508"/>
                </a:cubicBezTo>
                <a:cubicBezTo>
                  <a:pt x="1552049" y="3106705"/>
                  <a:pt x="1558173" y="3109040"/>
                  <a:pt x="1566814" y="3113238"/>
                </a:cubicBezTo>
                <a:lnTo>
                  <a:pt x="1583510" y="3117260"/>
                </a:lnTo>
                <a:lnTo>
                  <a:pt x="1592758" y="3110965"/>
                </a:lnTo>
                <a:lnTo>
                  <a:pt x="1605989" y="3107564"/>
                </a:lnTo>
                <a:lnTo>
                  <a:pt x="1605858" y="3093857"/>
                </a:lnTo>
                <a:cubicBezTo>
                  <a:pt x="1600539" y="3070188"/>
                  <a:pt x="1608898" y="3054440"/>
                  <a:pt x="1624815" y="3044275"/>
                </a:cubicBezTo>
                <a:cubicBezTo>
                  <a:pt x="1637466" y="3038278"/>
                  <a:pt x="1647598" y="3030420"/>
                  <a:pt x="1661339" y="3023033"/>
                </a:cubicBezTo>
                <a:lnTo>
                  <a:pt x="1666178" y="3020584"/>
                </a:lnTo>
                <a:lnTo>
                  <a:pt x="1662514" y="3009284"/>
                </a:lnTo>
                <a:cubicBezTo>
                  <a:pt x="1658074" y="2995271"/>
                  <a:pt x="1654129" y="2982870"/>
                  <a:pt x="1651098" y="2974561"/>
                </a:cubicBezTo>
                <a:lnTo>
                  <a:pt x="1661259" y="2965768"/>
                </a:lnTo>
                <a:cubicBezTo>
                  <a:pt x="1679602" y="2976405"/>
                  <a:pt x="1670262" y="2975652"/>
                  <a:pt x="1684439" y="2972220"/>
                </a:cubicBezTo>
                <a:cubicBezTo>
                  <a:pt x="1692064" y="2930266"/>
                  <a:pt x="1765699" y="2901887"/>
                  <a:pt x="1804455" y="2885553"/>
                </a:cubicBezTo>
                <a:lnTo>
                  <a:pt x="1839768" y="2854991"/>
                </a:lnTo>
                <a:cubicBezTo>
                  <a:pt x="1854191" y="2850882"/>
                  <a:pt x="1887528" y="2848540"/>
                  <a:pt x="1901950" y="2844429"/>
                </a:cubicBezTo>
                <a:cubicBezTo>
                  <a:pt x="1916947" y="2831451"/>
                  <a:pt x="1888918" y="2830126"/>
                  <a:pt x="1913500" y="2817224"/>
                </a:cubicBezTo>
                <a:lnTo>
                  <a:pt x="1920104" y="2815332"/>
                </a:lnTo>
                <a:lnTo>
                  <a:pt x="1923507" y="2806881"/>
                </a:lnTo>
                <a:cubicBezTo>
                  <a:pt x="1935745" y="2791709"/>
                  <a:pt x="1948049" y="2778996"/>
                  <a:pt x="1962882" y="2766201"/>
                </a:cubicBezTo>
                <a:cubicBezTo>
                  <a:pt x="1982568" y="2745863"/>
                  <a:pt x="1979704" y="2733641"/>
                  <a:pt x="1952859" y="2723426"/>
                </a:cubicBezTo>
                <a:cubicBezTo>
                  <a:pt x="1949034" y="2722318"/>
                  <a:pt x="1945211" y="2721210"/>
                  <a:pt x="1937559" y="2718994"/>
                </a:cubicBezTo>
                <a:cubicBezTo>
                  <a:pt x="1965231" y="2713174"/>
                  <a:pt x="1980826" y="2681884"/>
                  <a:pt x="2014225" y="2700507"/>
                </a:cubicBezTo>
                <a:cubicBezTo>
                  <a:pt x="2008765" y="2685906"/>
                  <a:pt x="1995993" y="2681393"/>
                  <a:pt x="2003307" y="2671307"/>
                </a:cubicBezTo>
                <a:cubicBezTo>
                  <a:pt x="2006865" y="2662570"/>
                  <a:pt x="2016909" y="2659784"/>
                  <a:pt x="2025657" y="2655806"/>
                </a:cubicBezTo>
                <a:cubicBezTo>
                  <a:pt x="2034403" y="2651829"/>
                  <a:pt x="2044381" y="2646580"/>
                  <a:pt x="2040286" y="2635630"/>
                </a:cubicBezTo>
                <a:cubicBezTo>
                  <a:pt x="2034762" y="2618569"/>
                  <a:pt x="2044604" y="2608399"/>
                  <a:pt x="2057044" y="2600609"/>
                </a:cubicBezTo>
                <a:cubicBezTo>
                  <a:pt x="2067022" y="2595360"/>
                  <a:pt x="2073172" y="2589004"/>
                  <a:pt x="2072770" y="2574240"/>
                </a:cubicBezTo>
                <a:cubicBezTo>
                  <a:pt x="2073340" y="2560368"/>
                  <a:pt x="2090207" y="2543891"/>
                  <a:pt x="2109299" y="2537212"/>
                </a:cubicBezTo>
                <a:lnTo>
                  <a:pt x="2112083" y="2536787"/>
                </a:lnTo>
                <a:lnTo>
                  <a:pt x="2114255" y="2503926"/>
                </a:lnTo>
                <a:cubicBezTo>
                  <a:pt x="2124748" y="2486006"/>
                  <a:pt x="2130404" y="2472274"/>
                  <a:pt x="2141131" y="2454615"/>
                </a:cubicBezTo>
                <a:cubicBezTo>
                  <a:pt x="2152444" y="2427149"/>
                  <a:pt x="2134672" y="2407644"/>
                  <a:pt x="2156140" y="2371387"/>
                </a:cubicBezTo>
                <a:cubicBezTo>
                  <a:pt x="2236204" y="2232321"/>
                  <a:pt x="2411350" y="2168178"/>
                  <a:pt x="2509229" y="2136026"/>
                </a:cubicBezTo>
                <a:lnTo>
                  <a:pt x="2569691" y="2083692"/>
                </a:lnTo>
                <a:cubicBezTo>
                  <a:pt x="2623108" y="2063509"/>
                  <a:pt x="2639824" y="2092300"/>
                  <a:pt x="2715281" y="2026990"/>
                </a:cubicBezTo>
                <a:lnTo>
                  <a:pt x="2747150" y="2032776"/>
                </a:lnTo>
                <a:lnTo>
                  <a:pt x="2702852" y="2067117"/>
                </a:lnTo>
                <a:cubicBezTo>
                  <a:pt x="2685627" y="2077790"/>
                  <a:pt x="2678860" y="2108231"/>
                  <a:pt x="2660286" y="2103194"/>
                </a:cubicBezTo>
                <a:cubicBezTo>
                  <a:pt x="2595092" y="2087103"/>
                  <a:pt x="2606080" y="2156750"/>
                  <a:pt x="2572712" y="2168868"/>
                </a:cubicBezTo>
                <a:cubicBezTo>
                  <a:pt x="2574957" y="2231380"/>
                  <a:pt x="2502993" y="2245731"/>
                  <a:pt x="2484589" y="2293650"/>
                </a:cubicBezTo>
                <a:cubicBezTo>
                  <a:pt x="2480347" y="2302552"/>
                  <a:pt x="2467364" y="2304322"/>
                  <a:pt x="2455099" y="2299941"/>
                </a:cubicBezTo>
                <a:lnTo>
                  <a:pt x="2421754" y="2290380"/>
                </a:lnTo>
                <a:lnTo>
                  <a:pt x="2407754" y="2305623"/>
                </a:lnTo>
                <a:lnTo>
                  <a:pt x="2462295" y="2355626"/>
                </a:lnTo>
                <a:lnTo>
                  <a:pt x="2462755" y="2352948"/>
                </a:lnTo>
                <a:cubicBezTo>
                  <a:pt x="2466984" y="2344635"/>
                  <a:pt x="2473202" y="2338615"/>
                  <a:pt x="2479803" y="2336861"/>
                </a:cubicBezTo>
                <a:cubicBezTo>
                  <a:pt x="2484206" y="2335689"/>
                  <a:pt x="2488777" y="2336415"/>
                  <a:pt x="2493047" y="2339623"/>
                </a:cubicBezTo>
                <a:cubicBezTo>
                  <a:pt x="2500466" y="2345843"/>
                  <a:pt x="2507198" y="2350096"/>
                  <a:pt x="2513448" y="2352809"/>
                </a:cubicBezTo>
                <a:lnTo>
                  <a:pt x="2524945" y="2355402"/>
                </a:lnTo>
                <a:lnTo>
                  <a:pt x="2529848" y="2346893"/>
                </a:lnTo>
                <a:cubicBezTo>
                  <a:pt x="2541535" y="2323872"/>
                  <a:pt x="2553322" y="2299986"/>
                  <a:pt x="2589100" y="2301353"/>
                </a:cubicBezTo>
                <a:cubicBezTo>
                  <a:pt x="2595412" y="2302006"/>
                  <a:pt x="2599651" y="2293102"/>
                  <a:pt x="2603532" y="2287277"/>
                </a:cubicBezTo>
                <a:cubicBezTo>
                  <a:pt x="2648536" y="2257679"/>
                  <a:pt x="2670818" y="2203933"/>
                  <a:pt x="2718251" y="2180816"/>
                </a:cubicBezTo>
                <a:cubicBezTo>
                  <a:pt x="2755498" y="2162873"/>
                  <a:pt x="2774529" y="2136816"/>
                  <a:pt x="2788333" y="2100877"/>
                </a:cubicBezTo>
                <a:lnTo>
                  <a:pt x="2803160" y="2063620"/>
                </a:lnTo>
                <a:lnTo>
                  <a:pt x="2803571" y="2064072"/>
                </a:lnTo>
                <a:cubicBezTo>
                  <a:pt x="2813631" y="2064666"/>
                  <a:pt x="2838448" y="2052024"/>
                  <a:pt x="2847550" y="2052519"/>
                </a:cubicBezTo>
                <a:cubicBezTo>
                  <a:pt x="2772664" y="2108962"/>
                  <a:pt x="2774050" y="2159858"/>
                  <a:pt x="2732750" y="2213280"/>
                </a:cubicBezTo>
                <a:lnTo>
                  <a:pt x="2718513" y="2230156"/>
                </a:lnTo>
                <a:lnTo>
                  <a:pt x="2725275" y="2226380"/>
                </a:lnTo>
                <a:lnTo>
                  <a:pt x="2727560" y="2227916"/>
                </a:lnTo>
                <a:cubicBezTo>
                  <a:pt x="2748068" y="2217380"/>
                  <a:pt x="2760457" y="2211889"/>
                  <a:pt x="2780965" y="2201352"/>
                </a:cubicBezTo>
                <a:cubicBezTo>
                  <a:pt x="2787714" y="2199807"/>
                  <a:pt x="2791986" y="2199363"/>
                  <a:pt x="2796941" y="2197166"/>
                </a:cubicBezTo>
                <a:cubicBezTo>
                  <a:pt x="2819927" y="2185531"/>
                  <a:pt x="2844706" y="2174550"/>
                  <a:pt x="2870594" y="2165970"/>
                </a:cubicBezTo>
                <a:cubicBezTo>
                  <a:pt x="2882641" y="2161354"/>
                  <a:pt x="2894517" y="2157176"/>
                  <a:pt x="2906254" y="2152698"/>
                </a:cubicBezTo>
                <a:lnTo>
                  <a:pt x="2938526" y="2138729"/>
                </a:lnTo>
                <a:lnTo>
                  <a:pt x="2938606" y="2138720"/>
                </a:lnTo>
                <a:cubicBezTo>
                  <a:pt x="2938606" y="2138720"/>
                  <a:pt x="2938606" y="2138720"/>
                  <a:pt x="2941084" y="2137622"/>
                </a:cubicBezTo>
                <a:lnTo>
                  <a:pt x="2938526" y="2138729"/>
                </a:lnTo>
                <a:lnTo>
                  <a:pt x="2934334" y="2139166"/>
                </a:lnTo>
                <a:cubicBezTo>
                  <a:pt x="2935019" y="2137415"/>
                  <a:pt x="2935703" y="2135665"/>
                  <a:pt x="2939975" y="2135219"/>
                </a:cubicBezTo>
                <a:cubicBezTo>
                  <a:pt x="2939975" y="2135219"/>
                  <a:pt x="2942452" y="2134121"/>
                  <a:pt x="2942452" y="2134121"/>
                </a:cubicBezTo>
                <a:cubicBezTo>
                  <a:pt x="2943137" y="2132370"/>
                  <a:pt x="2941343" y="2131717"/>
                  <a:pt x="2940659" y="2133468"/>
                </a:cubicBezTo>
                <a:cubicBezTo>
                  <a:pt x="2922204" y="2138753"/>
                  <a:pt x="2896741" y="2151485"/>
                  <a:pt x="2874017" y="2157215"/>
                </a:cubicBezTo>
                <a:cubicBezTo>
                  <a:pt x="2871113" y="2154160"/>
                  <a:pt x="2868636" y="2155258"/>
                  <a:pt x="2874275" y="2151310"/>
                </a:cubicBezTo>
                <a:cubicBezTo>
                  <a:pt x="2877862" y="2152617"/>
                  <a:pt x="2885296" y="2149322"/>
                  <a:pt x="2892729" y="2146026"/>
                </a:cubicBezTo>
                <a:cubicBezTo>
                  <a:pt x="2890512" y="2141220"/>
                  <a:pt x="2909390" y="2140090"/>
                  <a:pt x="2921096" y="2136349"/>
                </a:cubicBezTo>
                <a:cubicBezTo>
                  <a:pt x="2951939" y="2125574"/>
                  <a:pt x="2984152" y="2111296"/>
                  <a:pt x="3017898" y="2103577"/>
                </a:cubicBezTo>
                <a:cubicBezTo>
                  <a:pt x="3022169" y="2103131"/>
                  <a:pt x="3023963" y="2103784"/>
                  <a:pt x="3028234" y="2103338"/>
                </a:cubicBezTo>
                <a:cubicBezTo>
                  <a:pt x="3039255" y="2101348"/>
                  <a:pt x="3060871" y="2093215"/>
                  <a:pt x="3068729" y="2094075"/>
                </a:cubicBezTo>
                <a:cubicBezTo>
                  <a:pt x="3067621" y="2091671"/>
                  <a:pt x="3068305" y="2089921"/>
                  <a:pt x="3074370" y="2090127"/>
                </a:cubicBezTo>
                <a:cubicBezTo>
                  <a:pt x="3076848" y="2089028"/>
                  <a:pt x="3093249" y="2088997"/>
                  <a:pt x="3093933" y="2087245"/>
                </a:cubicBezTo>
                <a:cubicBezTo>
                  <a:pt x="3091455" y="2088343"/>
                  <a:pt x="3092140" y="2086593"/>
                  <a:pt x="3090346" y="2085941"/>
                </a:cubicBezTo>
                <a:cubicBezTo>
                  <a:pt x="3108116" y="2082407"/>
                  <a:pt x="3118454" y="2082169"/>
                  <a:pt x="3135538" y="2080386"/>
                </a:cubicBezTo>
                <a:cubicBezTo>
                  <a:pt x="3134594" y="2088041"/>
                  <a:pt x="3113922" y="2088518"/>
                  <a:pt x="3101108" y="2089856"/>
                </a:cubicBezTo>
                <a:cubicBezTo>
                  <a:pt x="3092092" y="2094574"/>
                  <a:pt x="3081797" y="2097328"/>
                  <a:pt x="3070745" y="2100057"/>
                </a:cubicBezTo>
                <a:lnTo>
                  <a:pt x="3041345" y="2108517"/>
                </a:lnTo>
                <a:lnTo>
                  <a:pt x="3036518" y="2108351"/>
                </a:lnTo>
                <a:cubicBezTo>
                  <a:pt x="3036518" y="2108351"/>
                  <a:pt x="3036518" y="2108351"/>
                  <a:pt x="3035833" y="2110102"/>
                </a:cubicBezTo>
                <a:lnTo>
                  <a:pt x="3041345" y="2108517"/>
                </a:lnTo>
                <a:lnTo>
                  <a:pt x="3042582" y="2108557"/>
                </a:lnTo>
                <a:cubicBezTo>
                  <a:pt x="3043691" y="2110961"/>
                  <a:pt x="3041214" y="2112060"/>
                  <a:pt x="3039419" y="2111406"/>
                </a:cubicBezTo>
                <a:cubicBezTo>
                  <a:pt x="3038735" y="2113158"/>
                  <a:pt x="3038735" y="2113158"/>
                  <a:pt x="3038735" y="2113158"/>
                </a:cubicBezTo>
                <a:cubicBezTo>
                  <a:pt x="3062570" y="2109830"/>
                  <a:pt x="3091361" y="2104307"/>
                  <a:pt x="3112293" y="2097925"/>
                </a:cubicBezTo>
                <a:cubicBezTo>
                  <a:pt x="3126901" y="2097241"/>
                  <a:pt x="3143986" y="2095458"/>
                  <a:pt x="3154747" y="2099372"/>
                </a:cubicBezTo>
                <a:cubicBezTo>
                  <a:pt x="3102122" y="2108223"/>
                  <a:pt x="3062995" y="2113984"/>
                  <a:pt x="3027195" y="2126957"/>
                </a:cubicBezTo>
                <a:lnTo>
                  <a:pt x="2999273" y="2133344"/>
                </a:lnTo>
                <a:lnTo>
                  <a:pt x="3000601" y="2140595"/>
                </a:lnTo>
                <a:cubicBezTo>
                  <a:pt x="3001248" y="2144130"/>
                  <a:pt x="3001766" y="2146959"/>
                  <a:pt x="3002286" y="2149790"/>
                </a:cubicBezTo>
                <a:lnTo>
                  <a:pt x="3005105" y="2158230"/>
                </a:lnTo>
                <a:lnTo>
                  <a:pt x="3012694" y="2158760"/>
                </a:lnTo>
                <a:lnTo>
                  <a:pt x="3039233" y="2187887"/>
                </a:lnTo>
                <a:cubicBezTo>
                  <a:pt x="3044263" y="2188185"/>
                  <a:pt x="3052982" y="2185174"/>
                  <a:pt x="3061583" y="2182149"/>
                </a:cubicBezTo>
                <a:lnTo>
                  <a:pt x="3069337" y="2180065"/>
                </a:lnTo>
                <a:lnTo>
                  <a:pt x="3102558" y="2162831"/>
                </a:lnTo>
                <a:cubicBezTo>
                  <a:pt x="3133381" y="2156134"/>
                  <a:pt x="3166553" y="2157513"/>
                  <a:pt x="3201794" y="2170214"/>
                </a:cubicBezTo>
                <a:cubicBezTo>
                  <a:pt x="3228362" y="2178117"/>
                  <a:pt x="3233654" y="2169175"/>
                  <a:pt x="3225583" y="2139281"/>
                </a:cubicBezTo>
                <a:cubicBezTo>
                  <a:pt x="3213311" y="2105372"/>
                  <a:pt x="3219149" y="2089951"/>
                  <a:pt x="3243645" y="2086538"/>
                </a:cubicBezTo>
                <a:cubicBezTo>
                  <a:pt x="3257613" y="2082389"/>
                  <a:pt x="3272888" y="2080660"/>
                  <a:pt x="3285818" y="2070854"/>
                </a:cubicBezTo>
                <a:cubicBezTo>
                  <a:pt x="3293729" y="2066750"/>
                  <a:pt x="3304258" y="2067483"/>
                  <a:pt x="3315551" y="2077116"/>
                </a:cubicBezTo>
                <a:cubicBezTo>
                  <a:pt x="3319752" y="2081133"/>
                  <a:pt x="3322369" y="2085971"/>
                  <a:pt x="3324498" y="2078671"/>
                </a:cubicBezTo>
                <a:cubicBezTo>
                  <a:pt x="3331702" y="2047049"/>
                  <a:pt x="3356470" y="2040396"/>
                  <a:pt x="3378350" y="2032146"/>
                </a:cubicBezTo>
                <a:cubicBezTo>
                  <a:pt x="3400227" y="2023893"/>
                  <a:pt x="3417904" y="2011625"/>
                  <a:pt x="3420635" y="1979226"/>
                </a:cubicBezTo>
                <a:cubicBezTo>
                  <a:pt x="3421726" y="1966267"/>
                  <a:pt x="3427782" y="1966223"/>
                  <a:pt x="3439074" y="1975854"/>
                </a:cubicBezTo>
                <a:cubicBezTo>
                  <a:pt x="3461659" y="1995121"/>
                  <a:pt x="3463241" y="1994300"/>
                  <a:pt x="3466735" y="1970800"/>
                </a:cubicBezTo>
                <a:cubicBezTo>
                  <a:pt x="3473175" y="1930279"/>
                  <a:pt x="3486435" y="1898617"/>
                  <a:pt x="3523043" y="1895116"/>
                </a:cubicBezTo>
                <a:cubicBezTo>
                  <a:pt x="3533846" y="1892608"/>
                  <a:pt x="3547538" y="1891701"/>
                  <a:pt x="3559923" y="1888375"/>
                </a:cubicBezTo>
                <a:cubicBezTo>
                  <a:pt x="3570452" y="1889108"/>
                  <a:pt x="3580219" y="1880944"/>
                  <a:pt x="3588836" y="1904356"/>
                </a:cubicBezTo>
                <a:cubicBezTo>
                  <a:pt x="3592490" y="1914853"/>
                  <a:pt x="3605638" y="1920425"/>
                  <a:pt x="3613003" y="1922800"/>
                </a:cubicBezTo>
                <a:cubicBezTo>
                  <a:pt x="3641154" y="1929884"/>
                  <a:pt x="3665649" y="1926469"/>
                  <a:pt x="3685182" y="1910141"/>
                </a:cubicBezTo>
                <a:cubicBezTo>
                  <a:pt x="3701550" y="1895452"/>
                  <a:pt x="3700240" y="1893032"/>
                  <a:pt x="3681367" y="1865647"/>
                </a:cubicBezTo>
                <a:cubicBezTo>
                  <a:pt x="3669038" y="1850355"/>
                  <a:pt x="3664075" y="1837439"/>
                  <a:pt x="3667022" y="1820421"/>
                </a:cubicBezTo>
                <a:cubicBezTo>
                  <a:pt x="3676950" y="1846251"/>
                  <a:pt x="3692442" y="1859900"/>
                  <a:pt x="3709300" y="1857350"/>
                </a:cubicBezTo>
                <a:cubicBezTo>
                  <a:pt x="3732486" y="1851518"/>
                  <a:pt x="3755127" y="1852165"/>
                  <a:pt x="3775528" y="1897349"/>
                </a:cubicBezTo>
                <a:cubicBezTo>
                  <a:pt x="3766966" y="1855318"/>
                  <a:pt x="3783061" y="1843869"/>
                  <a:pt x="3807557" y="1840457"/>
                </a:cubicBezTo>
                <a:cubicBezTo>
                  <a:pt x="3819668" y="1840370"/>
                  <a:pt x="3823652" y="1829008"/>
                  <a:pt x="3827635" y="1817647"/>
                </a:cubicBezTo>
                <a:lnTo>
                  <a:pt x="3833926" y="1806523"/>
                </a:lnTo>
                <a:lnTo>
                  <a:pt x="3828666" y="1767036"/>
                </a:lnTo>
                <a:lnTo>
                  <a:pt x="3833504" y="1762849"/>
                </a:lnTo>
                <a:lnTo>
                  <a:pt x="3847009" y="1777674"/>
                </a:lnTo>
                <a:cubicBezTo>
                  <a:pt x="3851803" y="1777712"/>
                  <a:pt x="3852785" y="1781164"/>
                  <a:pt x="3852498" y="1785714"/>
                </a:cubicBezTo>
                <a:lnTo>
                  <a:pt x="3850986" y="1796102"/>
                </a:lnTo>
                <a:lnTo>
                  <a:pt x="3855042" y="1798072"/>
                </a:lnTo>
                <a:lnTo>
                  <a:pt x="3887747" y="1782133"/>
                </a:lnTo>
                <a:cubicBezTo>
                  <a:pt x="3911027" y="1772640"/>
                  <a:pt x="3931895" y="1768984"/>
                  <a:pt x="3955557" y="1774392"/>
                </a:cubicBezTo>
                <a:lnTo>
                  <a:pt x="3966540" y="1778790"/>
                </a:lnTo>
                <a:lnTo>
                  <a:pt x="3975542" y="1750208"/>
                </a:lnTo>
                <a:cubicBezTo>
                  <a:pt x="3982964" y="1733967"/>
                  <a:pt x="3993001" y="1722562"/>
                  <a:pt x="4011170" y="1722432"/>
                </a:cubicBezTo>
                <a:cubicBezTo>
                  <a:pt x="4029337" y="1722300"/>
                  <a:pt x="4043576" y="1714913"/>
                  <a:pt x="4056507" y="1705106"/>
                </a:cubicBezTo>
                <a:cubicBezTo>
                  <a:pt x="4069711" y="1692060"/>
                  <a:pt x="4085806" y="1680613"/>
                  <a:pt x="4108936" y="1693398"/>
                </a:cubicBezTo>
                <a:lnTo>
                  <a:pt x="4109193" y="1693479"/>
                </a:lnTo>
                <a:lnTo>
                  <a:pt x="4100637" y="1680025"/>
                </a:lnTo>
                <a:cubicBezTo>
                  <a:pt x="4057378" y="1691418"/>
                  <a:pt x="3957689" y="1690252"/>
                  <a:pt x="3946243" y="1638760"/>
                </a:cubicBezTo>
                <a:cubicBezTo>
                  <a:pt x="3945525" y="1632985"/>
                  <a:pt x="3945807" y="1624630"/>
                  <a:pt x="3946960" y="1614933"/>
                </a:cubicBezTo>
                <a:lnTo>
                  <a:pt x="3949621" y="1600660"/>
                </a:lnTo>
                <a:lnTo>
                  <a:pt x="3920193" y="1614409"/>
                </a:lnTo>
                <a:cubicBezTo>
                  <a:pt x="3896296" y="1625062"/>
                  <a:pt x="3878448" y="1623149"/>
                  <a:pt x="3862715" y="1603842"/>
                </a:cubicBezTo>
                <a:cubicBezTo>
                  <a:pt x="3880860" y="1566139"/>
                  <a:pt x="3914209" y="1552094"/>
                  <a:pt x="3957921" y="1545766"/>
                </a:cubicBezTo>
                <a:cubicBezTo>
                  <a:pt x="4010558" y="1540396"/>
                  <a:pt x="4059409" y="1510392"/>
                  <a:pt x="4109168" y="1491497"/>
                </a:cubicBezTo>
                <a:cubicBezTo>
                  <a:pt x="4145015" y="1475517"/>
                  <a:pt x="4177306" y="1470168"/>
                  <a:pt x="4216406" y="1483171"/>
                </a:cubicBezTo>
                <a:cubicBezTo>
                  <a:pt x="4266398" y="1499543"/>
                  <a:pt x="4321149" y="1476778"/>
                  <a:pt x="4374166" y="1486867"/>
                </a:cubicBezTo>
                <a:cubicBezTo>
                  <a:pt x="4377645" y="1486139"/>
                  <a:pt x="4381747" y="1484926"/>
                  <a:pt x="4385471" y="1484499"/>
                </a:cubicBezTo>
                <a:lnTo>
                  <a:pt x="4392333" y="1486279"/>
                </a:lnTo>
                <a:lnTo>
                  <a:pt x="4412311" y="1479961"/>
                </a:lnTo>
                <a:lnTo>
                  <a:pt x="4413062" y="1471911"/>
                </a:lnTo>
                <a:cubicBezTo>
                  <a:pt x="4412901" y="1464376"/>
                  <a:pt x="4413274" y="1457425"/>
                  <a:pt x="4418352" y="1453028"/>
                </a:cubicBezTo>
                <a:cubicBezTo>
                  <a:pt x="4463337" y="1414094"/>
                  <a:pt x="4513307" y="1379684"/>
                  <a:pt x="4559259" y="1339912"/>
                </a:cubicBezTo>
                <a:cubicBezTo>
                  <a:pt x="4588913" y="1323083"/>
                  <a:pt x="4616596" y="1334475"/>
                  <a:pt x="4645679" y="1326513"/>
                </a:cubicBezTo>
                <a:cubicBezTo>
                  <a:pt x="4674278" y="1318973"/>
                  <a:pt x="4701639" y="1269241"/>
                  <a:pt x="4729904" y="1270828"/>
                </a:cubicBezTo>
                <a:cubicBezTo>
                  <a:pt x="4719411" y="1288747"/>
                  <a:pt x="4719411" y="1288747"/>
                  <a:pt x="4709255" y="1297539"/>
                </a:cubicBezTo>
                <a:lnTo>
                  <a:pt x="4713754" y="1302480"/>
                </a:lnTo>
                <a:lnTo>
                  <a:pt x="4738908" y="1280708"/>
                </a:lnTo>
                <a:cubicBezTo>
                  <a:pt x="4753330" y="1276599"/>
                  <a:pt x="4783892" y="1241775"/>
                  <a:pt x="4789548" y="1228043"/>
                </a:cubicBezTo>
                <a:cubicBezTo>
                  <a:pt x="4802530" y="1229947"/>
                  <a:pt x="4814285" y="1227418"/>
                  <a:pt x="4825160" y="1222367"/>
                </a:cubicBezTo>
                <a:lnTo>
                  <a:pt x="4836421" y="1214639"/>
                </a:lnTo>
                <a:lnTo>
                  <a:pt x="4837067" y="1208762"/>
                </a:lnTo>
                <a:cubicBezTo>
                  <a:pt x="4838526" y="1204906"/>
                  <a:pt x="4841036" y="1202054"/>
                  <a:pt x="4844991" y="1200002"/>
                </a:cubicBezTo>
                <a:cubicBezTo>
                  <a:pt x="4847365" y="1198771"/>
                  <a:pt x="4849356" y="1198707"/>
                  <a:pt x="4851094" y="1199402"/>
                </a:cubicBezTo>
                <a:lnTo>
                  <a:pt x="4854425" y="1202282"/>
                </a:lnTo>
                <a:lnTo>
                  <a:pt x="4855493" y="1201550"/>
                </a:lnTo>
                <a:cubicBezTo>
                  <a:pt x="4874418" y="1185170"/>
                  <a:pt x="4891211" y="1166332"/>
                  <a:pt x="4908651" y="1160310"/>
                </a:cubicBezTo>
                <a:lnTo>
                  <a:pt x="4895144" y="1145485"/>
                </a:lnTo>
                <a:cubicBezTo>
                  <a:pt x="4909566" y="1141376"/>
                  <a:pt x="4919724" y="1132585"/>
                  <a:pt x="4924562" y="1128398"/>
                </a:cubicBezTo>
                <a:lnTo>
                  <a:pt x="4938067" y="1143221"/>
                </a:lnTo>
                <a:cubicBezTo>
                  <a:pt x="4968057" y="1117265"/>
                  <a:pt x="4963793" y="1112584"/>
                  <a:pt x="4970029" y="1089044"/>
                </a:cubicBezTo>
                <a:cubicBezTo>
                  <a:pt x="4984107" y="1095002"/>
                  <a:pt x="4984107" y="1095002"/>
                  <a:pt x="4993209" y="1095495"/>
                </a:cubicBezTo>
                <a:cubicBezTo>
                  <a:pt x="5046395" y="1005741"/>
                  <a:pt x="5061389" y="992763"/>
                  <a:pt x="5165497" y="938008"/>
                </a:cubicBezTo>
                <a:lnTo>
                  <a:pt x="5192580" y="919002"/>
                </a:lnTo>
                <a:lnTo>
                  <a:pt x="5199309" y="912375"/>
                </a:lnTo>
                <a:cubicBezTo>
                  <a:pt x="5212799" y="899801"/>
                  <a:pt x="5226924" y="888453"/>
                  <a:pt x="5242254" y="879127"/>
                </a:cubicBezTo>
                <a:lnTo>
                  <a:pt x="5243474" y="878613"/>
                </a:lnTo>
                <a:lnTo>
                  <a:pt x="5255376" y="868587"/>
                </a:lnTo>
                <a:lnTo>
                  <a:pt x="5264196" y="869889"/>
                </a:lnTo>
                <a:lnTo>
                  <a:pt x="5292428" y="858003"/>
                </a:lnTo>
                <a:cubicBezTo>
                  <a:pt x="5297733" y="857212"/>
                  <a:pt x="5300956" y="857613"/>
                  <a:pt x="5302792" y="859319"/>
                </a:cubicBezTo>
                <a:lnTo>
                  <a:pt x="5303525" y="862603"/>
                </a:lnTo>
                <a:lnTo>
                  <a:pt x="5307596" y="859389"/>
                </a:lnTo>
                <a:cubicBezTo>
                  <a:pt x="5325306" y="840769"/>
                  <a:pt x="5350703" y="805619"/>
                  <a:pt x="5369493" y="796333"/>
                </a:cubicBezTo>
                <a:cubicBezTo>
                  <a:pt x="5374331" y="792146"/>
                  <a:pt x="5392683" y="801844"/>
                  <a:pt x="5397520" y="797657"/>
                </a:cubicBezTo>
                <a:cubicBezTo>
                  <a:pt x="5412515" y="784680"/>
                  <a:pt x="5423244" y="767020"/>
                  <a:pt x="5443560" y="749438"/>
                </a:cubicBezTo>
                <a:cubicBezTo>
                  <a:pt x="5447826" y="754118"/>
                  <a:pt x="5461666" y="759814"/>
                  <a:pt x="5471974" y="759731"/>
                </a:cubicBezTo>
                <a:lnTo>
                  <a:pt x="5516958" y="720797"/>
                </a:lnTo>
                <a:cubicBezTo>
                  <a:pt x="5536454" y="712760"/>
                  <a:pt x="5561973" y="701838"/>
                  <a:pt x="5600029" y="683786"/>
                </a:cubicBezTo>
                <a:cubicBezTo>
                  <a:pt x="5633328" y="667989"/>
                  <a:pt x="5708974" y="620882"/>
                  <a:pt x="5736638" y="613168"/>
                </a:cubicBezTo>
                <a:cubicBezTo>
                  <a:pt x="5740588" y="612066"/>
                  <a:pt x="5743561" y="611768"/>
                  <a:pt x="5745293" y="612480"/>
                </a:cubicBezTo>
                <a:cubicBezTo>
                  <a:pt x="5739302" y="635341"/>
                  <a:pt x="5605917" y="739623"/>
                  <a:pt x="5571662" y="760897"/>
                </a:cubicBezTo>
                <a:lnTo>
                  <a:pt x="5570384" y="761444"/>
                </a:lnTo>
                <a:lnTo>
                  <a:pt x="5568706" y="783370"/>
                </a:lnTo>
                <a:cubicBezTo>
                  <a:pt x="5566453" y="792508"/>
                  <a:pt x="5564458" y="803368"/>
                  <a:pt x="5569277" y="811452"/>
                </a:cubicBezTo>
                <a:cubicBezTo>
                  <a:pt x="5574354" y="821257"/>
                  <a:pt x="5581940" y="823647"/>
                  <a:pt x="5587730" y="813982"/>
                </a:cubicBezTo>
                <a:cubicBezTo>
                  <a:pt x="5593777" y="806039"/>
                  <a:pt x="5598055" y="798359"/>
                  <a:pt x="5604101" y="790417"/>
                </a:cubicBezTo>
                <a:cubicBezTo>
                  <a:pt x="5609633" y="779029"/>
                  <a:pt x="5617705" y="772544"/>
                  <a:pt x="5628343" y="783282"/>
                </a:cubicBezTo>
                <a:cubicBezTo>
                  <a:pt x="5632393" y="786199"/>
                  <a:pt x="5636187" y="787393"/>
                  <a:pt x="5639466" y="785145"/>
                </a:cubicBezTo>
                <a:cubicBezTo>
                  <a:pt x="5647537" y="778660"/>
                  <a:pt x="5658404" y="778800"/>
                  <a:pt x="5666988" y="775761"/>
                </a:cubicBezTo>
                <a:cubicBezTo>
                  <a:pt x="5693256" y="770084"/>
                  <a:pt x="5699558" y="763863"/>
                  <a:pt x="5703037" y="738698"/>
                </a:cubicBezTo>
                <a:cubicBezTo>
                  <a:pt x="5705005" y="715520"/>
                  <a:pt x="5717611" y="703077"/>
                  <a:pt x="5742109" y="697665"/>
                </a:cubicBezTo>
                <a:cubicBezTo>
                  <a:pt x="5749183" y="696610"/>
                  <a:pt x="5758281" y="697015"/>
                  <a:pt x="5765354" y="695960"/>
                </a:cubicBezTo>
                <a:cubicBezTo>
                  <a:pt x="5821426" y="684081"/>
                  <a:pt x="5864834" y="660005"/>
                  <a:pt x="5885424" y="604123"/>
                </a:cubicBezTo>
                <a:cubicBezTo>
                  <a:pt x="5893467" y="585319"/>
                  <a:pt x="5907584" y="570892"/>
                  <a:pt x="5928546" y="566007"/>
                </a:cubicBezTo>
                <a:cubicBezTo>
                  <a:pt x="5937131" y="562967"/>
                  <a:pt x="5945716" y="559926"/>
                  <a:pt x="5954557" y="558608"/>
                </a:cubicBezTo>
                <a:cubicBezTo>
                  <a:pt x="5973495" y="552264"/>
                  <a:pt x="5990921" y="547906"/>
                  <a:pt x="6000731" y="528840"/>
                </a:cubicBezTo>
                <a:cubicBezTo>
                  <a:pt x="6009287" y="513480"/>
                  <a:pt x="6012566" y="511231"/>
                  <a:pt x="6023719" y="525413"/>
                </a:cubicBezTo>
                <a:cubicBezTo>
                  <a:pt x="6034614" y="537872"/>
                  <a:pt x="6043198" y="534832"/>
                  <a:pt x="6050500" y="523181"/>
                </a:cubicBezTo>
                <a:cubicBezTo>
                  <a:pt x="6056546" y="515238"/>
                  <a:pt x="6061822" y="502128"/>
                  <a:pt x="6076482" y="503463"/>
                </a:cubicBezTo>
                <a:cubicBezTo>
                  <a:pt x="6082043" y="504396"/>
                  <a:pt x="6079504" y="499492"/>
                  <a:pt x="6079247" y="497770"/>
                </a:cubicBezTo>
                <a:cubicBezTo>
                  <a:pt x="6071633" y="483061"/>
                  <a:pt x="6076652" y="468229"/>
                  <a:pt x="6076366" y="454189"/>
                </a:cubicBezTo>
                <a:cubicBezTo>
                  <a:pt x="6076337" y="441870"/>
                  <a:pt x="6086690" y="438566"/>
                  <a:pt x="6097556" y="438706"/>
                </a:cubicBezTo>
                <a:cubicBezTo>
                  <a:pt x="6106655" y="439111"/>
                  <a:pt x="6109707" y="447458"/>
                  <a:pt x="6108966" y="454611"/>
                </a:cubicBezTo>
                <a:cubicBezTo>
                  <a:pt x="6108737" y="465207"/>
                  <a:pt x="6110277" y="475540"/>
                  <a:pt x="6109793" y="484415"/>
                </a:cubicBezTo>
                <a:cubicBezTo>
                  <a:pt x="6119604" y="465348"/>
                  <a:pt x="6125878" y="446808"/>
                  <a:pt x="6133921" y="428005"/>
                </a:cubicBezTo>
                <a:cubicBezTo>
                  <a:pt x="6141963" y="409201"/>
                  <a:pt x="6152287" y="393579"/>
                  <a:pt x="6170454" y="382069"/>
                </a:cubicBezTo>
                <a:cubicBezTo>
                  <a:pt x="6174618" y="379688"/>
                  <a:pt x="6177713" y="379227"/>
                  <a:pt x="6179927" y="380437"/>
                </a:cubicBezTo>
                <a:cubicBezTo>
                  <a:pt x="6182141" y="381647"/>
                  <a:pt x="6183474" y="384530"/>
                  <a:pt x="6184116" y="388834"/>
                </a:cubicBezTo>
                <a:cubicBezTo>
                  <a:pt x="6185657" y="399167"/>
                  <a:pt x="6181635" y="408569"/>
                  <a:pt x="6175845" y="418234"/>
                </a:cubicBezTo>
                <a:cubicBezTo>
                  <a:pt x="6170313" y="429622"/>
                  <a:pt x="6162755" y="439550"/>
                  <a:pt x="6164809" y="453327"/>
                </a:cubicBezTo>
                <a:cubicBezTo>
                  <a:pt x="6180952" y="440358"/>
                  <a:pt x="6198891" y="439444"/>
                  <a:pt x="6218371" y="448864"/>
                </a:cubicBezTo>
                <a:cubicBezTo>
                  <a:pt x="6209558" y="462500"/>
                  <a:pt x="6196696" y="473220"/>
                  <a:pt x="6185857" y="485398"/>
                </a:cubicBezTo>
                <a:cubicBezTo>
                  <a:pt x="6171998" y="501548"/>
                  <a:pt x="6167234" y="518102"/>
                  <a:pt x="6172084" y="538504"/>
                </a:cubicBezTo>
                <a:cubicBezTo>
                  <a:pt x="6173368" y="547115"/>
                  <a:pt x="6178673" y="546324"/>
                  <a:pt x="6183464" y="542089"/>
                </a:cubicBezTo>
                <a:cubicBezTo>
                  <a:pt x="6189510" y="534146"/>
                  <a:pt x="6195556" y="526203"/>
                  <a:pt x="6201602" y="518260"/>
                </a:cubicBezTo>
                <a:cubicBezTo>
                  <a:pt x="6221252" y="492445"/>
                  <a:pt x="6228326" y="491390"/>
                  <a:pt x="6250116" y="516309"/>
                </a:cubicBezTo>
                <a:cubicBezTo>
                  <a:pt x="6250116" y="516309"/>
                  <a:pt x="6251884" y="516046"/>
                  <a:pt x="6253652" y="515782"/>
                </a:cubicBezTo>
                <a:cubicBezTo>
                  <a:pt x="6265972" y="489299"/>
                  <a:pt x="6288932" y="473554"/>
                  <a:pt x="6316454" y="464170"/>
                </a:cubicBezTo>
                <a:cubicBezTo>
                  <a:pt x="6343341" y="453560"/>
                  <a:pt x="6370807" y="446825"/>
                  <a:pt x="6395299" y="430383"/>
                </a:cubicBezTo>
                <a:lnTo>
                  <a:pt x="6418655" y="410216"/>
                </a:lnTo>
                <a:lnTo>
                  <a:pt x="6419589" y="406589"/>
                </a:lnTo>
                <a:cubicBezTo>
                  <a:pt x="6424414" y="380959"/>
                  <a:pt x="6437958" y="367767"/>
                  <a:pt x="6464272" y="365686"/>
                </a:cubicBezTo>
                <a:cubicBezTo>
                  <a:pt x="6473044" y="364991"/>
                  <a:pt x="6484508" y="365598"/>
                  <a:pt x="6489254" y="359669"/>
                </a:cubicBezTo>
                <a:cubicBezTo>
                  <a:pt x="6498771" y="341242"/>
                  <a:pt x="6531086" y="356863"/>
                  <a:pt x="6535243" y="329266"/>
                </a:cubicBezTo>
                <a:cubicBezTo>
                  <a:pt x="6537936" y="330568"/>
                  <a:pt x="6539963" y="329902"/>
                  <a:pt x="6542656" y="331204"/>
                </a:cubicBezTo>
                <a:cubicBezTo>
                  <a:pt x="6554094" y="338378"/>
                  <a:pt x="6556147" y="331146"/>
                  <a:pt x="6560225" y="323249"/>
                </a:cubicBezTo>
                <a:cubicBezTo>
                  <a:pt x="6567690" y="312054"/>
                  <a:pt x="6571102" y="302190"/>
                  <a:pt x="6589953" y="311303"/>
                </a:cubicBezTo>
                <a:cubicBezTo>
                  <a:pt x="6600058" y="314543"/>
                  <a:pt x="6621653" y="311822"/>
                  <a:pt x="6631785" y="308496"/>
                </a:cubicBezTo>
                <a:cubicBezTo>
                  <a:pt x="6650688" y="304476"/>
                  <a:pt x="6677003" y="302392"/>
                  <a:pt x="6685881" y="275433"/>
                </a:cubicBezTo>
                <a:cubicBezTo>
                  <a:pt x="6688599" y="270167"/>
                  <a:pt x="6698064" y="264874"/>
                  <a:pt x="6704143" y="262879"/>
                </a:cubicBezTo>
                <a:cubicBezTo>
                  <a:pt x="6734536" y="252899"/>
                  <a:pt x="6759571" y="233749"/>
                  <a:pt x="6784605" y="214598"/>
                </a:cubicBezTo>
                <a:cubicBezTo>
                  <a:pt x="6808279" y="198081"/>
                  <a:pt x="6834647" y="182865"/>
                  <a:pt x="6866374" y="176820"/>
                </a:cubicBezTo>
                <a:cubicBezTo>
                  <a:pt x="6875146" y="176125"/>
                  <a:pt x="6874479" y="174159"/>
                  <a:pt x="6876532" y="166926"/>
                </a:cubicBezTo>
                <a:cubicBezTo>
                  <a:pt x="6881330" y="147863"/>
                  <a:pt x="6890741" y="155704"/>
                  <a:pt x="6900154" y="163543"/>
                </a:cubicBezTo>
                <a:cubicBezTo>
                  <a:pt x="6906206" y="168114"/>
                  <a:pt x="6903461" y="179944"/>
                  <a:pt x="6916951" y="179886"/>
                </a:cubicBezTo>
                <a:cubicBezTo>
                  <a:pt x="6914951" y="173986"/>
                  <a:pt x="6916311" y="171352"/>
                  <a:pt x="6914978" y="167419"/>
                </a:cubicBezTo>
                <a:cubicBezTo>
                  <a:pt x="6913004" y="154950"/>
                  <a:pt x="6905644" y="139880"/>
                  <a:pt x="6919828" y="135223"/>
                </a:cubicBezTo>
                <a:cubicBezTo>
                  <a:pt x="6934678" y="132533"/>
                  <a:pt x="6946092" y="146273"/>
                  <a:pt x="6949398" y="162675"/>
                </a:cubicBezTo>
                <a:cubicBezTo>
                  <a:pt x="6953398" y="174476"/>
                  <a:pt x="6952678" y="185643"/>
                  <a:pt x="6936470" y="190965"/>
                </a:cubicBezTo>
                <a:cubicBezTo>
                  <a:pt x="6928364" y="193626"/>
                  <a:pt x="6919566" y="200888"/>
                  <a:pt x="6927618" y="211359"/>
                </a:cubicBezTo>
                <a:cubicBezTo>
                  <a:pt x="6932311" y="218562"/>
                  <a:pt x="6940389" y="222468"/>
                  <a:pt x="6949855" y="217174"/>
                </a:cubicBezTo>
                <a:cubicBezTo>
                  <a:pt x="6955266" y="213211"/>
                  <a:pt x="6960011" y="207280"/>
                  <a:pt x="6966731" y="213818"/>
                </a:cubicBezTo>
                <a:cubicBezTo>
                  <a:pt x="6971425" y="221021"/>
                  <a:pt x="6969371" y="228253"/>
                  <a:pt x="6964627" y="234183"/>
                </a:cubicBezTo>
                <a:cubicBezTo>
                  <a:pt x="6943593" y="265135"/>
                  <a:pt x="6946821" y="301237"/>
                  <a:pt x="6945304" y="343267"/>
                </a:cubicBezTo>
                <a:cubicBezTo>
                  <a:pt x="6975109" y="311621"/>
                  <a:pt x="7006888" y="292443"/>
                  <a:pt x="7025230" y="260189"/>
                </a:cubicBezTo>
                <a:cubicBezTo>
                  <a:pt x="7038799" y="240432"/>
                  <a:pt x="7048880" y="250239"/>
                  <a:pt x="7058958" y="260044"/>
                </a:cubicBezTo>
                <a:cubicBezTo>
                  <a:pt x="7067010" y="270517"/>
                  <a:pt x="7064931" y="284314"/>
                  <a:pt x="7062186" y="296146"/>
                </a:cubicBezTo>
                <a:cubicBezTo>
                  <a:pt x="7054669" y="320474"/>
                  <a:pt x="7047152" y="344800"/>
                  <a:pt x="7040300" y="371097"/>
                </a:cubicBezTo>
                <a:lnTo>
                  <a:pt x="7030219" y="412065"/>
                </a:lnTo>
                <a:lnTo>
                  <a:pt x="7031807" y="410279"/>
                </a:lnTo>
                <a:cubicBezTo>
                  <a:pt x="7055536" y="388966"/>
                  <a:pt x="7063560" y="353278"/>
                  <a:pt x="7094216" y="338705"/>
                </a:cubicBezTo>
                <a:cubicBezTo>
                  <a:pt x="7097002" y="337790"/>
                  <a:pt x="7097478" y="334629"/>
                  <a:pt x="7098412" y="332820"/>
                </a:cubicBezTo>
                <a:cubicBezTo>
                  <a:pt x="7111458" y="316517"/>
                  <a:pt x="7117560" y="297987"/>
                  <a:pt x="7120417" y="279020"/>
                </a:cubicBezTo>
                <a:cubicBezTo>
                  <a:pt x="7123733" y="261404"/>
                  <a:pt x="7133041" y="252338"/>
                  <a:pt x="7151128" y="250908"/>
                </a:cubicBezTo>
                <a:cubicBezTo>
                  <a:pt x="7157156" y="250430"/>
                  <a:pt x="7165035" y="250847"/>
                  <a:pt x="7168298" y="246772"/>
                </a:cubicBezTo>
                <a:cubicBezTo>
                  <a:pt x="7174838" y="234107"/>
                  <a:pt x="7197049" y="244843"/>
                  <a:pt x="7199906" y="225876"/>
                </a:cubicBezTo>
                <a:cubicBezTo>
                  <a:pt x="7201756" y="226771"/>
                  <a:pt x="7203150" y="226313"/>
                  <a:pt x="7205001" y="227208"/>
                </a:cubicBezTo>
                <a:cubicBezTo>
                  <a:pt x="7212863" y="232138"/>
                  <a:pt x="7214273" y="227169"/>
                  <a:pt x="7217076" y="221740"/>
                </a:cubicBezTo>
                <a:cubicBezTo>
                  <a:pt x="7222207" y="214046"/>
                  <a:pt x="7224551" y="207266"/>
                  <a:pt x="7237508" y="213530"/>
                </a:cubicBezTo>
                <a:cubicBezTo>
                  <a:pt x="7244453" y="215757"/>
                  <a:pt x="7259296" y="213887"/>
                  <a:pt x="7266259" y="211601"/>
                </a:cubicBezTo>
                <a:cubicBezTo>
                  <a:pt x="7279251" y="208838"/>
                  <a:pt x="7297338" y="207406"/>
                  <a:pt x="7303439" y="188876"/>
                </a:cubicBezTo>
                <a:cubicBezTo>
                  <a:pt x="7305307" y="185258"/>
                  <a:pt x="7311812" y="181620"/>
                  <a:pt x="7315990" y="180248"/>
                </a:cubicBezTo>
                <a:cubicBezTo>
                  <a:pt x="7336880" y="173389"/>
                  <a:pt x="7354086" y="160227"/>
                  <a:pt x="7371292" y="147065"/>
                </a:cubicBezTo>
                <a:cubicBezTo>
                  <a:pt x="7387564" y="135712"/>
                  <a:pt x="7405685" y="125255"/>
                  <a:pt x="7427491" y="121100"/>
                </a:cubicBezTo>
                <a:cubicBezTo>
                  <a:pt x="7433521" y="120623"/>
                  <a:pt x="7433063" y="119270"/>
                  <a:pt x="7434474" y="114300"/>
                </a:cubicBezTo>
                <a:cubicBezTo>
                  <a:pt x="7437771" y="101198"/>
                  <a:pt x="7444239" y="106587"/>
                  <a:pt x="7450709" y="111975"/>
                </a:cubicBezTo>
                <a:cubicBezTo>
                  <a:pt x="7454868" y="115116"/>
                  <a:pt x="7452982" y="123247"/>
                  <a:pt x="7462254" y="123207"/>
                </a:cubicBezTo>
                <a:cubicBezTo>
                  <a:pt x="7460879" y="119152"/>
                  <a:pt x="7461814" y="117342"/>
                  <a:pt x="7460897" y="114639"/>
                </a:cubicBezTo>
                <a:cubicBezTo>
                  <a:pt x="7459541" y="106069"/>
                  <a:pt x="7454483" y="95711"/>
                  <a:pt x="7464231" y="92510"/>
                </a:cubicBezTo>
                <a:cubicBezTo>
                  <a:pt x="7474438" y="90661"/>
                  <a:pt x="7482281" y="100105"/>
                  <a:pt x="7484554" y="111378"/>
                </a:cubicBezTo>
                <a:cubicBezTo>
                  <a:pt x="7487304" y="119489"/>
                  <a:pt x="7486808" y="127164"/>
                  <a:pt x="7475669" y="130822"/>
                </a:cubicBezTo>
                <a:cubicBezTo>
                  <a:pt x="7470097" y="132651"/>
                  <a:pt x="7464051" y="137642"/>
                  <a:pt x="7469585" y="144839"/>
                </a:cubicBezTo>
                <a:cubicBezTo>
                  <a:pt x="7472810" y="149789"/>
                  <a:pt x="7478362" y="152473"/>
                  <a:pt x="7484868" y="148835"/>
                </a:cubicBezTo>
                <a:cubicBezTo>
                  <a:pt x="7488588" y="146112"/>
                  <a:pt x="7491849" y="142036"/>
                  <a:pt x="7496468" y="146529"/>
                </a:cubicBezTo>
                <a:cubicBezTo>
                  <a:pt x="7499693" y="151479"/>
                  <a:pt x="7498282" y="156450"/>
                  <a:pt x="7495021" y="160525"/>
                </a:cubicBezTo>
                <a:cubicBezTo>
                  <a:pt x="7480564" y="181799"/>
                  <a:pt x="7482783" y="206612"/>
                  <a:pt x="7481740" y="235499"/>
                </a:cubicBezTo>
                <a:cubicBezTo>
                  <a:pt x="7502226" y="213749"/>
                  <a:pt x="7524067" y="200568"/>
                  <a:pt x="7536673" y="178400"/>
                </a:cubicBezTo>
                <a:cubicBezTo>
                  <a:pt x="7546000" y="164820"/>
                  <a:pt x="7552928" y="171561"/>
                  <a:pt x="7559854" y="178300"/>
                </a:cubicBezTo>
                <a:cubicBezTo>
                  <a:pt x="7565389" y="185497"/>
                  <a:pt x="7563961" y="194981"/>
                  <a:pt x="7562073" y="203112"/>
                </a:cubicBezTo>
                <a:cubicBezTo>
                  <a:pt x="7556907" y="219834"/>
                  <a:pt x="7551740" y="236553"/>
                  <a:pt x="7547032" y="254627"/>
                </a:cubicBezTo>
                <a:cubicBezTo>
                  <a:pt x="7540436" y="280831"/>
                  <a:pt x="7537085" y="307472"/>
                  <a:pt x="7519842" y="329659"/>
                </a:cubicBezTo>
                <a:cubicBezTo>
                  <a:pt x="7515646" y="335544"/>
                  <a:pt x="7514694" y="341867"/>
                  <a:pt x="7516527" y="347275"/>
                </a:cubicBezTo>
                <a:lnTo>
                  <a:pt x="7518693" y="380162"/>
                </a:lnTo>
                <a:lnTo>
                  <a:pt x="7553986" y="346739"/>
                </a:lnTo>
                <a:lnTo>
                  <a:pt x="7587210" y="315369"/>
                </a:lnTo>
                <a:lnTo>
                  <a:pt x="7595768" y="302711"/>
                </a:lnTo>
                <a:cubicBezTo>
                  <a:pt x="7604713" y="287382"/>
                  <a:pt x="7613205" y="268759"/>
                  <a:pt x="7616819" y="254835"/>
                </a:cubicBezTo>
                <a:cubicBezTo>
                  <a:pt x="7612121" y="260853"/>
                  <a:pt x="7612121" y="260853"/>
                  <a:pt x="7612121" y="260853"/>
                </a:cubicBezTo>
                <a:cubicBezTo>
                  <a:pt x="7607422" y="266870"/>
                  <a:pt x="7608145" y="272141"/>
                  <a:pt x="7602001" y="267617"/>
                </a:cubicBezTo>
                <a:cubicBezTo>
                  <a:pt x="7602001" y="267617"/>
                  <a:pt x="7606700" y="261599"/>
                  <a:pt x="7605976" y="256330"/>
                </a:cubicBezTo>
                <a:cubicBezTo>
                  <a:pt x="7599832" y="251806"/>
                  <a:pt x="7599832" y="251806"/>
                  <a:pt x="7599832" y="251806"/>
                </a:cubicBezTo>
                <a:cubicBezTo>
                  <a:pt x="7607783" y="229229"/>
                  <a:pt x="7624046" y="226988"/>
                  <a:pt x="7614650" y="239023"/>
                </a:cubicBezTo>
                <a:cubicBezTo>
                  <a:pt x="7619348" y="233005"/>
                  <a:pt x="7619348" y="233005"/>
                  <a:pt x="7619348" y="233005"/>
                </a:cubicBezTo>
                <a:cubicBezTo>
                  <a:pt x="7624046" y="226988"/>
                  <a:pt x="7629468" y="226240"/>
                  <a:pt x="7629468" y="226240"/>
                </a:cubicBezTo>
                <a:cubicBezTo>
                  <a:pt x="7630190" y="231511"/>
                  <a:pt x="7625492" y="237529"/>
                  <a:pt x="7626215" y="242800"/>
                </a:cubicBezTo>
                <a:cubicBezTo>
                  <a:pt x="7628385" y="258611"/>
                  <a:pt x="7625855" y="280440"/>
                  <a:pt x="7643925" y="251099"/>
                </a:cubicBezTo>
                <a:lnTo>
                  <a:pt x="7639274" y="260592"/>
                </a:lnTo>
                <a:lnTo>
                  <a:pt x="7641167" y="257603"/>
                </a:lnTo>
                <a:cubicBezTo>
                  <a:pt x="7643925" y="254917"/>
                  <a:pt x="7647433" y="253035"/>
                  <a:pt x="7652090" y="252275"/>
                </a:cubicBezTo>
                <a:cubicBezTo>
                  <a:pt x="7659198" y="251550"/>
                  <a:pt x="7668232" y="240914"/>
                  <a:pt x="7676458" y="233029"/>
                </a:cubicBezTo>
                <a:cubicBezTo>
                  <a:pt x="7681270" y="230062"/>
                  <a:pt x="7685181" y="226806"/>
                  <a:pt x="7690087" y="226877"/>
                </a:cubicBezTo>
                <a:cubicBezTo>
                  <a:pt x="7694991" y="226949"/>
                  <a:pt x="7705391" y="231792"/>
                  <a:pt x="7701230" y="212408"/>
                </a:cubicBezTo>
                <a:cubicBezTo>
                  <a:pt x="7708433" y="214721"/>
                  <a:pt x="7705793" y="186802"/>
                  <a:pt x="7716472" y="200759"/>
                </a:cubicBezTo>
                <a:cubicBezTo>
                  <a:pt x="7716472" y="200759"/>
                  <a:pt x="7717374" y="201049"/>
                  <a:pt x="7717776" y="199674"/>
                </a:cubicBezTo>
                <a:cubicBezTo>
                  <a:pt x="7732833" y="181949"/>
                  <a:pt x="7752918" y="197424"/>
                  <a:pt x="7767693" y="170584"/>
                </a:cubicBezTo>
                <a:cubicBezTo>
                  <a:pt x="7772722" y="160167"/>
                  <a:pt x="7780948" y="152282"/>
                  <a:pt x="7782779" y="139334"/>
                </a:cubicBezTo>
                <a:cubicBezTo>
                  <a:pt x="7784300" y="130798"/>
                  <a:pt x="7788616" y="126168"/>
                  <a:pt x="7792931" y="121537"/>
                </a:cubicBezTo>
                <a:cubicBezTo>
                  <a:pt x="7807675" y="108225"/>
                  <a:pt x="7822328" y="91874"/>
                  <a:pt x="7837662" y="83264"/>
                </a:cubicBezTo>
                <a:cubicBezTo>
                  <a:pt x="7846883" y="78705"/>
                  <a:pt x="7852811" y="68577"/>
                  <a:pt x="7859237" y="60113"/>
                </a:cubicBezTo>
                <a:cubicBezTo>
                  <a:pt x="7866471" y="48900"/>
                  <a:pt x="7875193" y="42677"/>
                  <a:pt x="7884600" y="44193"/>
                </a:cubicBezTo>
                <a:cubicBezTo>
                  <a:pt x="7903412" y="47227"/>
                  <a:pt x="7920454" y="36157"/>
                  <a:pt x="7936318" y="15682"/>
                </a:cubicBezTo>
                <a:cubicBezTo>
                  <a:pt x="7942945" y="6531"/>
                  <a:pt x="7949387" y="2207"/>
                  <a:pt x="7955746" y="6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B507E0-F84C-4BED-A79B-B41521B823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78854" y="206063"/>
            <a:ext cx="8970309" cy="6445874"/>
          </a:xfrm>
          <a:custGeom>
            <a:avLst/>
            <a:gdLst>
              <a:gd name="connsiteX0" fmla="*/ 3453091 w 8970309"/>
              <a:gd name="connsiteY0" fmla="*/ 5945589 h 6445874"/>
              <a:gd name="connsiteX1" fmla="*/ 3452940 w 8970309"/>
              <a:gd name="connsiteY1" fmla="*/ 5951019 h 6445874"/>
              <a:gd name="connsiteX2" fmla="*/ 3452008 w 8970309"/>
              <a:gd name="connsiteY2" fmla="*/ 5949506 h 6445874"/>
              <a:gd name="connsiteX3" fmla="*/ 3217430 w 8970309"/>
              <a:gd name="connsiteY3" fmla="*/ 5821774 h 6445874"/>
              <a:gd name="connsiteX4" fmla="*/ 3217279 w 8970309"/>
              <a:gd name="connsiteY4" fmla="*/ 5827202 h 6445874"/>
              <a:gd name="connsiteX5" fmla="*/ 3216347 w 8970309"/>
              <a:gd name="connsiteY5" fmla="*/ 5825690 h 6445874"/>
              <a:gd name="connsiteX6" fmla="*/ 4264048 w 8970309"/>
              <a:gd name="connsiteY6" fmla="*/ 5267201 h 6445874"/>
              <a:gd name="connsiteX7" fmla="*/ 4259496 w 8970309"/>
              <a:gd name="connsiteY7" fmla="*/ 5269727 h 6445874"/>
              <a:gd name="connsiteX8" fmla="*/ 4237362 w 8970309"/>
              <a:gd name="connsiteY8" fmla="*/ 5270657 h 6445874"/>
              <a:gd name="connsiteX9" fmla="*/ 4224020 w 8970309"/>
              <a:gd name="connsiteY9" fmla="*/ 5278062 h 6445874"/>
              <a:gd name="connsiteX10" fmla="*/ 4078761 w 8970309"/>
              <a:gd name="connsiteY10" fmla="*/ 5394946 h 6445874"/>
              <a:gd name="connsiteX11" fmla="*/ 4008140 w 8970309"/>
              <a:gd name="connsiteY11" fmla="*/ 5456069 h 6445874"/>
              <a:gd name="connsiteX12" fmla="*/ 3989550 w 8970309"/>
              <a:gd name="connsiteY12" fmla="*/ 5446111 h 6445874"/>
              <a:gd name="connsiteX13" fmla="*/ 3903265 w 8970309"/>
              <a:gd name="connsiteY13" fmla="*/ 5538467 h 6445874"/>
              <a:gd name="connsiteX14" fmla="*/ 3915717 w 8970309"/>
              <a:gd name="connsiteY14" fmla="*/ 5562577 h 6445874"/>
              <a:gd name="connsiteX15" fmla="*/ 3960366 w 8970309"/>
              <a:gd name="connsiteY15" fmla="*/ 5532770 h 6445874"/>
              <a:gd name="connsiteX16" fmla="*/ 3962570 w 8970309"/>
              <a:gd name="connsiteY16" fmla="*/ 5574120 h 6445874"/>
              <a:gd name="connsiteX17" fmla="*/ 3940766 w 8970309"/>
              <a:gd name="connsiteY17" fmla="*/ 5619505 h 6445874"/>
              <a:gd name="connsiteX18" fmla="*/ 3964528 w 8970309"/>
              <a:gd name="connsiteY18" fmla="*/ 5616150 h 6445874"/>
              <a:gd name="connsiteX19" fmla="*/ 3986234 w 8970309"/>
              <a:gd name="connsiteY19" fmla="*/ 5580152 h 6445874"/>
              <a:gd name="connsiteX20" fmla="*/ 4009996 w 8970309"/>
              <a:gd name="connsiteY20" fmla="*/ 5576796 h 6445874"/>
              <a:gd name="connsiteX21" fmla="*/ 4077022 w 8970309"/>
              <a:gd name="connsiteY21" fmla="*/ 5492737 h 6445874"/>
              <a:gd name="connsiteX22" fmla="*/ 4090291 w 8970309"/>
              <a:gd name="connsiteY22" fmla="*/ 5507301 h 6445874"/>
              <a:gd name="connsiteX23" fmla="*/ 4095611 w 8970309"/>
              <a:gd name="connsiteY23" fmla="*/ 5502695 h 6445874"/>
              <a:gd name="connsiteX24" fmla="*/ 4281157 w 8970309"/>
              <a:gd name="connsiteY24" fmla="*/ 5303317 h 6445874"/>
              <a:gd name="connsiteX25" fmla="*/ 4295668 w 8970309"/>
              <a:gd name="connsiteY25" fmla="*/ 5292440 h 6445874"/>
              <a:gd name="connsiteX26" fmla="*/ 4286639 w 8970309"/>
              <a:gd name="connsiteY26" fmla="*/ 5286294 h 6445874"/>
              <a:gd name="connsiteX27" fmla="*/ 4364265 w 8970309"/>
              <a:gd name="connsiteY27" fmla="*/ 5244788 h 6445874"/>
              <a:gd name="connsiteX28" fmla="*/ 4336342 w 8970309"/>
              <a:gd name="connsiteY28" fmla="*/ 5259447 h 6445874"/>
              <a:gd name="connsiteX29" fmla="*/ 4322116 w 8970309"/>
              <a:gd name="connsiteY29" fmla="*/ 5270977 h 6445874"/>
              <a:gd name="connsiteX30" fmla="*/ 4320504 w 8970309"/>
              <a:gd name="connsiteY30" fmla="*/ 5273823 h 6445874"/>
              <a:gd name="connsiteX31" fmla="*/ 4330801 w 8970309"/>
              <a:gd name="connsiteY31" fmla="*/ 5266105 h 6445874"/>
              <a:gd name="connsiteX32" fmla="*/ 4382300 w 8970309"/>
              <a:gd name="connsiteY32" fmla="*/ 5103514 h 6445874"/>
              <a:gd name="connsiteX33" fmla="*/ 4363197 w 8970309"/>
              <a:gd name="connsiteY33" fmla="*/ 5111801 h 6445874"/>
              <a:gd name="connsiteX34" fmla="*/ 4342987 w 8970309"/>
              <a:gd name="connsiteY34" fmla="*/ 5131370 h 6445874"/>
              <a:gd name="connsiteX35" fmla="*/ 4340784 w 8970309"/>
              <a:gd name="connsiteY35" fmla="*/ 5148086 h 6445874"/>
              <a:gd name="connsiteX36" fmla="*/ 4800809 w 8970309"/>
              <a:gd name="connsiteY36" fmla="*/ 4684910 h 6445874"/>
              <a:gd name="connsiteX37" fmla="*/ 4719472 w 8970309"/>
              <a:gd name="connsiteY37" fmla="*/ 4744122 h 6445874"/>
              <a:gd name="connsiteX38" fmla="*/ 4654074 w 8970309"/>
              <a:gd name="connsiteY38" fmla="*/ 4810027 h 6445874"/>
              <a:gd name="connsiteX39" fmla="*/ 4627789 w 8970309"/>
              <a:gd name="connsiteY39" fmla="*/ 4843002 h 6445874"/>
              <a:gd name="connsiteX40" fmla="*/ 4618538 w 8970309"/>
              <a:gd name="connsiteY40" fmla="*/ 4852846 h 6445874"/>
              <a:gd name="connsiteX41" fmla="*/ 4649647 w 8970309"/>
              <a:gd name="connsiteY41" fmla="*/ 4861997 h 6445874"/>
              <a:gd name="connsiteX42" fmla="*/ 4679178 w 8970309"/>
              <a:gd name="connsiteY42" fmla="*/ 4855908 h 6445874"/>
              <a:gd name="connsiteX43" fmla="*/ 4768192 w 8970309"/>
              <a:gd name="connsiteY43" fmla="*/ 4731720 h 6445874"/>
              <a:gd name="connsiteX44" fmla="*/ 4800353 w 8970309"/>
              <a:gd name="connsiteY44" fmla="*/ 4688522 h 6445874"/>
              <a:gd name="connsiteX45" fmla="*/ 4803745 w 8970309"/>
              <a:gd name="connsiteY45" fmla="*/ 4684957 h 6445874"/>
              <a:gd name="connsiteX46" fmla="*/ 5001080 w 8970309"/>
              <a:gd name="connsiteY46" fmla="*/ 4519480 h 6445874"/>
              <a:gd name="connsiteX47" fmla="*/ 4994443 w 8970309"/>
              <a:gd name="connsiteY47" fmla="*/ 4521773 h 6445874"/>
              <a:gd name="connsiteX48" fmla="*/ 4971480 w 8970309"/>
              <a:gd name="connsiteY48" fmla="*/ 4526006 h 6445874"/>
              <a:gd name="connsiteX49" fmla="*/ 4968936 w 8970309"/>
              <a:gd name="connsiteY49" fmla="*/ 4563095 h 6445874"/>
              <a:gd name="connsiteX50" fmla="*/ 4933528 w 8970309"/>
              <a:gd name="connsiteY50" fmla="*/ 4603043 h 6445874"/>
              <a:gd name="connsiteX51" fmla="*/ 4920021 w 8970309"/>
              <a:gd name="connsiteY51" fmla="*/ 4588220 h 6445874"/>
              <a:gd name="connsiteX52" fmla="*/ 4873915 w 8970309"/>
              <a:gd name="connsiteY52" fmla="*/ 4640046 h 6445874"/>
              <a:gd name="connsiteX53" fmla="*/ 4847772 w 8970309"/>
              <a:gd name="connsiteY53" fmla="*/ 4665664 h 6445874"/>
              <a:gd name="connsiteX54" fmla="*/ 4856229 w 8970309"/>
              <a:gd name="connsiteY54" fmla="*/ 4666642 h 6445874"/>
              <a:gd name="connsiteX55" fmla="*/ 4899055 w 8970309"/>
              <a:gd name="connsiteY55" fmla="*/ 4630854 h 6445874"/>
              <a:gd name="connsiteX56" fmla="*/ 4982367 w 8970309"/>
              <a:gd name="connsiteY56" fmla="*/ 4552398 h 6445874"/>
              <a:gd name="connsiteX57" fmla="*/ 6156612 w 8970309"/>
              <a:gd name="connsiteY57" fmla="*/ 3497235 h 6445874"/>
              <a:gd name="connsiteX58" fmla="*/ 6125503 w 8970309"/>
              <a:gd name="connsiteY58" fmla="*/ 3547520 h 6445874"/>
              <a:gd name="connsiteX59" fmla="*/ 6106594 w 8970309"/>
              <a:gd name="connsiteY59" fmla="*/ 3569680 h 6445874"/>
              <a:gd name="connsiteX60" fmla="*/ 6059946 w 8970309"/>
              <a:gd name="connsiteY60" fmla="*/ 3581544 h 6445874"/>
              <a:gd name="connsiteX61" fmla="*/ 6044837 w 8970309"/>
              <a:gd name="connsiteY61" fmla="*/ 3588056 h 6445874"/>
              <a:gd name="connsiteX62" fmla="*/ 6017651 w 8970309"/>
              <a:gd name="connsiteY62" fmla="*/ 3613988 h 6445874"/>
              <a:gd name="connsiteX63" fmla="*/ 6021841 w 8970309"/>
              <a:gd name="connsiteY63" fmla="*/ 3595907 h 6445874"/>
              <a:gd name="connsiteX64" fmla="*/ 6019317 w 8970309"/>
              <a:gd name="connsiteY64" fmla="*/ 3581826 h 6445874"/>
              <a:gd name="connsiteX65" fmla="*/ 6013970 w 8970309"/>
              <a:gd name="connsiteY65" fmla="*/ 3580067 h 6445874"/>
              <a:gd name="connsiteX66" fmla="*/ 6003085 w 8970309"/>
              <a:gd name="connsiteY66" fmla="*/ 3589489 h 6445874"/>
              <a:gd name="connsiteX67" fmla="*/ 5992317 w 8970309"/>
              <a:gd name="connsiteY67" fmla="*/ 3583721 h 6445874"/>
              <a:gd name="connsiteX68" fmla="*/ 5990427 w 8970309"/>
              <a:gd name="connsiteY68" fmla="*/ 3592553 h 6445874"/>
              <a:gd name="connsiteX69" fmla="*/ 5971949 w 8970309"/>
              <a:gd name="connsiteY69" fmla="*/ 3659645 h 6445874"/>
              <a:gd name="connsiteX70" fmla="*/ 5958771 w 8970309"/>
              <a:gd name="connsiteY70" fmla="*/ 3677970 h 6445874"/>
              <a:gd name="connsiteX71" fmla="*/ 5955005 w 8970309"/>
              <a:gd name="connsiteY71" fmla="*/ 3680206 h 6445874"/>
              <a:gd name="connsiteX72" fmla="*/ 5954905 w 8970309"/>
              <a:gd name="connsiteY72" fmla="*/ 3684855 h 6445874"/>
              <a:gd name="connsiteX73" fmla="*/ 5957514 w 8970309"/>
              <a:gd name="connsiteY73" fmla="*/ 3707539 h 6445874"/>
              <a:gd name="connsiteX74" fmla="*/ 5935711 w 8970309"/>
              <a:gd name="connsiteY74" fmla="*/ 3752925 h 6445874"/>
              <a:gd name="connsiteX75" fmla="*/ 5959473 w 8970309"/>
              <a:gd name="connsiteY75" fmla="*/ 3749569 h 6445874"/>
              <a:gd name="connsiteX76" fmla="*/ 5981179 w 8970309"/>
              <a:gd name="connsiteY76" fmla="*/ 3713572 h 6445874"/>
              <a:gd name="connsiteX77" fmla="*/ 6004940 w 8970309"/>
              <a:gd name="connsiteY77" fmla="*/ 3710216 h 6445874"/>
              <a:gd name="connsiteX78" fmla="*/ 6071966 w 8970309"/>
              <a:gd name="connsiteY78" fmla="*/ 3626157 h 6445874"/>
              <a:gd name="connsiteX79" fmla="*/ 6085235 w 8970309"/>
              <a:gd name="connsiteY79" fmla="*/ 3640721 h 6445874"/>
              <a:gd name="connsiteX80" fmla="*/ 6090556 w 8970309"/>
              <a:gd name="connsiteY80" fmla="*/ 3636115 h 6445874"/>
              <a:gd name="connsiteX81" fmla="*/ 6135136 w 8970309"/>
              <a:gd name="connsiteY81" fmla="*/ 3568088 h 6445874"/>
              <a:gd name="connsiteX82" fmla="*/ 6187777 w 8970309"/>
              <a:gd name="connsiteY82" fmla="*/ 3516234 h 6445874"/>
              <a:gd name="connsiteX83" fmla="*/ 6183325 w 8970309"/>
              <a:gd name="connsiteY83" fmla="*/ 3516882 h 6445874"/>
              <a:gd name="connsiteX84" fmla="*/ 6156612 w 8970309"/>
              <a:gd name="connsiteY84" fmla="*/ 3497235 h 6445874"/>
              <a:gd name="connsiteX85" fmla="*/ 6269344 w 8970309"/>
              <a:gd name="connsiteY85" fmla="*/ 3442402 h 6445874"/>
              <a:gd name="connsiteX86" fmla="*/ 6267465 w 8970309"/>
              <a:gd name="connsiteY86" fmla="*/ 3442890 h 6445874"/>
              <a:gd name="connsiteX87" fmla="*/ 6237546 w 8970309"/>
              <a:gd name="connsiteY87" fmla="*/ 3462970 h 6445874"/>
              <a:gd name="connsiteX88" fmla="*/ 6227751 w 8970309"/>
              <a:gd name="connsiteY88" fmla="*/ 3477271 h 6445874"/>
              <a:gd name="connsiteX89" fmla="*/ 1448495 w 8970309"/>
              <a:gd name="connsiteY89" fmla="*/ 3333881 h 6445874"/>
              <a:gd name="connsiteX90" fmla="*/ 1434277 w 8970309"/>
              <a:gd name="connsiteY90" fmla="*/ 3345094 h 6445874"/>
              <a:gd name="connsiteX91" fmla="*/ 1435930 w 8970309"/>
              <a:gd name="connsiteY91" fmla="*/ 3350579 h 6445874"/>
              <a:gd name="connsiteX92" fmla="*/ 1443945 w 8970309"/>
              <a:gd name="connsiteY92" fmla="*/ 3348440 h 6445874"/>
              <a:gd name="connsiteX93" fmla="*/ 1462681 w 8970309"/>
              <a:gd name="connsiteY93" fmla="*/ 3351297 h 6445874"/>
              <a:gd name="connsiteX94" fmla="*/ 1449269 w 8970309"/>
              <a:gd name="connsiteY94" fmla="*/ 3337165 h 6445874"/>
              <a:gd name="connsiteX95" fmla="*/ 1225942 w 8970309"/>
              <a:gd name="connsiteY95" fmla="*/ 3295747 h 6445874"/>
              <a:gd name="connsiteX96" fmla="*/ 1183647 w 8970309"/>
              <a:gd name="connsiteY96" fmla="*/ 3327804 h 6445874"/>
              <a:gd name="connsiteX97" fmla="*/ 1068923 w 8970309"/>
              <a:gd name="connsiteY97" fmla="*/ 3434264 h 6445874"/>
              <a:gd name="connsiteX98" fmla="*/ 1054494 w 8970309"/>
              <a:gd name="connsiteY98" fmla="*/ 3448341 h 6445874"/>
              <a:gd name="connsiteX99" fmla="*/ 982701 w 8970309"/>
              <a:gd name="connsiteY99" fmla="*/ 3515647 h 6445874"/>
              <a:gd name="connsiteX100" fmla="*/ 898285 w 8970309"/>
              <a:gd name="connsiteY100" fmla="*/ 3581647 h 6445874"/>
              <a:gd name="connsiteX101" fmla="*/ 893321 w 8970309"/>
              <a:gd name="connsiteY101" fmla="*/ 3596704 h 6445874"/>
              <a:gd name="connsiteX102" fmla="*/ 866267 w 8970309"/>
              <a:gd name="connsiteY102" fmla="*/ 3609475 h 6445874"/>
              <a:gd name="connsiteX103" fmla="*/ 846194 w 8970309"/>
              <a:gd name="connsiteY103" fmla="*/ 3593383 h 6445874"/>
              <a:gd name="connsiteX104" fmla="*/ 844968 w 8970309"/>
              <a:gd name="connsiteY104" fmla="*/ 3593970 h 6445874"/>
              <a:gd name="connsiteX105" fmla="*/ 863018 w 8970309"/>
              <a:gd name="connsiteY105" fmla="*/ 3610117 h 6445874"/>
              <a:gd name="connsiteX106" fmla="*/ 885947 w 8970309"/>
              <a:gd name="connsiteY106" fmla="*/ 3625172 h 6445874"/>
              <a:gd name="connsiteX107" fmla="*/ 921722 w 8970309"/>
              <a:gd name="connsiteY107" fmla="*/ 3617142 h 6445874"/>
              <a:gd name="connsiteX108" fmla="*/ 1020754 w 8970309"/>
              <a:gd name="connsiteY108" fmla="*/ 3653252 h 6445874"/>
              <a:gd name="connsiteX109" fmla="*/ 1033434 w 8970309"/>
              <a:gd name="connsiteY109" fmla="*/ 3637168 h 6445874"/>
              <a:gd name="connsiteX110" fmla="*/ 1019917 w 8970309"/>
              <a:gd name="connsiteY110" fmla="*/ 3558947 h 6445874"/>
              <a:gd name="connsiteX111" fmla="*/ 1025549 w 8970309"/>
              <a:gd name="connsiteY111" fmla="*/ 3555172 h 6445874"/>
              <a:gd name="connsiteX112" fmla="*/ 1048385 w 8970309"/>
              <a:gd name="connsiteY112" fmla="*/ 3587686 h 6445874"/>
              <a:gd name="connsiteX113" fmla="*/ 1111668 w 8970309"/>
              <a:gd name="connsiteY113" fmla="*/ 3601452 h 6445874"/>
              <a:gd name="connsiteX114" fmla="*/ 1133667 w 8970309"/>
              <a:gd name="connsiteY114" fmla="*/ 3546488 h 6445874"/>
              <a:gd name="connsiteX115" fmla="*/ 1073407 w 8970309"/>
              <a:gd name="connsiteY115" fmla="*/ 3483644 h 6445874"/>
              <a:gd name="connsiteX116" fmla="*/ 1197821 w 8970309"/>
              <a:gd name="connsiteY116" fmla="*/ 3416230 h 6445874"/>
              <a:gd name="connsiteX117" fmla="*/ 1230820 w 8970309"/>
              <a:gd name="connsiteY117" fmla="*/ 3323543 h 6445874"/>
              <a:gd name="connsiteX118" fmla="*/ 1193397 w 8970309"/>
              <a:gd name="connsiteY118" fmla="*/ 3334193 h 6445874"/>
              <a:gd name="connsiteX119" fmla="*/ 1209438 w 8970309"/>
              <a:gd name="connsiteY119" fmla="*/ 3317849 h 6445874"/>
              <a:gd name="connsiteX120" fmla="*/ 1247656 w 8970309"/>
              <a:gd name="connsiteY120" fmla="*/ 3258669 h 6445874"/>
              <a:gd name="connsiteX121" fmla="*/ 1247372 w 8970309"/>
              <a:gd name="connsiteY121" fmla="*/ 3259175 h 6445874"/>
              <a:gd name="connsiteX122" fmla="*/ 1247563 w 8970309"/>
              <a:gd name="connsiteY122" fmla="*/ 3259747 h 6445874"/>
              <a:gd name="connsiteX123" fmla="*/ 1247117 w 8970309"/>
              <a:gd name="connsiteY123" fmla="*/ 3264810 h 6445874"/>
              <a:gd name="connsiteX124" fmla="*/ 1251106 w 8970309"/>
              <a:gd name="connsiteY124" fmla="*/ 3270488 h 6445874"/>
              <a:gd name="connsiteX125" fmla="*/ 1247563 w 8970309"/>
              <a:gd name="connsiteY125" fmla="*/ 3259747 h 6445874"/>
              <a:gd name="connsiteX126" fmla="*/ 7039332 w 8970309"/>
              <a:gd name="connsiteY126" fmla="*/ 2595950 h 6445874"/>
              <a:gd name="connsiteX127" fmla="*/ 7031529 w 8970309"/>
              <a:gd name="connsiteY127" fmla="*/ 2602309 h 6445874"/>
              <a:gd name="connsiteX128" fmla="*/ 7005419 w 8970309"/>
              <a:gd name="connsiteY128" fmla="*/ 2643352 h 6445874"/>
              <a:gd name="connsiteX129" fmla="*/ 6966425 w 8970309"/>
              <a:gd name="connsiteY129" fmla="*/ 2659426 h 6445874"/>
              <a:gd name="connsiteX130" fmla="*/ 6963880 w 8970309"/>
              <a:gd name="connsiteY130" fmla="*/ 2696514 h 6445874"/>
              <a:gd name="connsiteX131" fmla="*/ 6928472 w 8970309"/>
              <a:gd name="connsiteY131" fmla="*/ 2736463 h 6445874"/>
              <a:gd name="connsiteX132" fmla="*/ 6914965 w 8970309"/>
              <a:gd name="connsiteY132" fmla="*/ 2721639 h 6445874"/>
              <a:gd name="connsiteX133" fmla="*/ 6822640 w 8970309"/>
              <a:gd name="connsiteY133" fmla="*/ 2818760 h 6445874"/>
              <a:gd name="connsiteX134" fmla="*/ 6714415 w 8970309"/>
              <a:gd name="connsiteY134" fmla="*/ 2877542 h 6445874"/>
              <a:gd name="connsiteX135" fmla="*/ 6649017 w 8970309"/>
              <a:gd name="connsiteY135" fmla="*/ 2943447 h 6445874"/>
              <a:gd name="connsiteX136" fmla="*/ 6629115 w 8970309"/>
              <a:gd name="connsiteY136" fmla="*/ 2968415 h 6445874"/>
              <a:gd name="connsiteX137" fmla="*/ 7076456 w 8970309"/>
              <a:gd name="connsiteY137" fmla="*/ 2648046 h 6445874"/>
              <a:gd name="connsiteX138" fmla="*/ 2260836 w 8970309"/>
              <a:gd name="connsiteY138" fmla="*/ 2465575 h 6445874"/>
              <a:gd name="connsiteX139" fmla="*/ 2187721 w 8970309"/>
              <a:gd name="connsiteY139" fmla="*/ 2545175 h 6445874"/>
              <a:gd name="connsiteX140" fmla="*/ 2188519 w 8970309"/>
              <a:gd name="connsiteY140" fmla="*/ 2550793 h 6445874"/>
              <a:gd name="connsiteX141" fmla="*/ 2178626 w 8970309"/>
              <a:gd name="connsiteY141" fmla="*/ 2570817 h 6445874"/>
              <a:gd name="connsiteX142" fmla="*/ 2155780 w 8970309"/>
              <a:gd name="connsiteY142" fmla="*/ 2579949 h 6445874"/>
              <a:gd name="connsiteX143" fmla="*/ 2149491 w 8970309"/>
              <a:gd name="connsiteY143" fmla="*/ 2586796 h 6445874"/>
              <a:gd name="connsiteX144" fmla="*/ 2155700 w 8970309"/>
              <a:gd name="connsiteY144" fmla="*/ 2599880 h 6445874"/>
              <a:gd name="connsiteX145" fmla="*/ 2164580 w 8970309"/>
              <a:gd name="connsiteY145" fmla="*/ 2600825 h 6445874"/>
              <a:gd name="connsiteX146" fmla="*/ 2219546 w 8970309"/>
              <a:gd name="connsiteY146" fmla="*/ 2528856 h 6445874"/>
              <a:gd name="connsiteX147" fmla="*/ 2231783 w 8970309"/>
              <a:gd name="connsiteY147" fmla="*/ 2513684 h 6445874"/>
              <a:gd name="connsiteX148" fmla="*/ 2250440 w 8970309"/>
              <a:gd name="connsiteY148" fmla="*/ 2501997 h 6445874"/>
              <a:gd name="connsiteX149" fmla="*/ 2264574 w 8970309"/>
              <a:gd name="connsiteY149" fmla="*/ 2469370 h 6445874"/>
              <a:gd name="connsiteX150" fmla="*/ 2618133 w 8970309"/>
              <a:gd name="connsiteY150" fmla="*/ 2308031 h 6445874"/>
              <a:gd name="connsiteX151" fmla="*/ 2607751 w 8970309"/>
              <a:gd name="connsiteY151" fmla="*/ 2314308 h 6445874"/>
              <a:gd name="connsiteX152" fmla="*/ 2595361 w 8970309"/>
              <a:gd name="connsiteY152" fmla="*/ 2319800 h 6445874"/>
              <a:gd name="connsiteX153" fmla="*/ 2593121 w 8970309"/>
              <a:gd name="connsiteY153" fmla="*/ 2322410 h 6445874"/>
              <a:gd name="connsiteX154" fmla="*/ 2618191 w 8970309"/>
              <a:gd name="connsiteY154" fmla="*/ 2310439 h 6445874"/>
              <a:gd name="connsiteX155" fmla="*/ 2618201 w 8970309"/>
              <a:gd name="connsiteY155" fmla="*/ 2308773 h 6445874"/>
              <a:gd name="connsiteX156" fmla="*/ 2810606 w 8970309"/>
              <a:gd name="connsiteY156" fmla="*/ 2204137 h 6445874"/>
              <a:gd name="connsiteX157" fmla="*/ 2777023 w 8970309"/>
              <a:gd name="connsiteY157" fmla="*/ 2221915 h 6445874"/>
              <a:gd name="connsiteX158" fmla="*/ 2737378 w 8970309"/>
              <a:gd name="connsiteY158" fmla="*/ 2239487 h 6445874"/>
              <a:gd name="connsiteX159" fmla="*/ 2733790 w 8970309"/>
              <a:gd name="connsiteY159" fmla="*/ 2238183 h 6445874"/>
              <a:gd name="connsiteX160" fmla="*/ 2711915 w 8970309"/>
              <a:gd name="connsiteY160" fmla="*/ 2252221 h 6445874"/>
              <a:gd name="connsiteX161" fmla="*/ 2694570 w 8970309"/>
              <a:gd name="connsiteY161" fmla="*/ 2259907 h 6445874"/>
              <a:gd name="connsiteX162" fmla="*/ 2653691 w 8970309"/>
              <a:gd name="connsiteY162" fmla="*/ 2286529 h 6445874"/>
              <a:gd name="connsiteX163" fmla="*/ 2637715 w 8970309"/>
              <a:gd name="connsiteY163" fmla="*/ 2296190 h 6445874"/>
              <a:gd name="connsiteX164" fmla="*/ 2639592 w 8970309"/>
              <a:gd name="connsiteY164" fmla="*/ 2297288 h 6445874"/>
              <a:gd name="connsiteX165" fmla="*/ 2640719 w 8970309"/>
              <a:gd name="connsiteY165" fmla="*/ 2299682 h 6445874"/>
              <a:gd name="connsiteX166" fmla="*/ 2659687 w 8970309"/>
              <a:gd name="connsiteY166" fmla="*/ 2290624 h 6445874"/>
              <a:gd name="connsiteX167" fmla="*/ 2744890 w 8970309"/>
              <a:gd name="connsiteY167" fmla="*/ 2259840 h 6445874"/>
              <a:gd name="connsiteX168" fmla="*/ 2777484 w 8970309"/>
              <a:gd name="connsiteY168" fmla="*/ 2231630 h 6445874"/>
              <a:gd name="connsiteX169" fmla="*/ 2784592 w 8970309"/>
              <a:gd name="connsiteY169" fmla="*/ 2221675 h 6445874"/>
              <a:gd name="connsiteX170" fmla="*/ 2796569 w 8970309"/>
              <a:gd name="connsiteY170" fmla="*/ 2215112 h 6445874"/>
              <a:gd name="connsiteX171" fmla="*/ 2805353 w 8970309"/>
              <a:gd name="connsiteY171" fmla="*/ 2207509 h 6445874"/>
              <a:gd name="connsiteX172" fmla="*/ 2812259 w 8970309"/>
              <a:gd name="connsiteY172" fmla="*/ 2205877 h 6445874"/>
              <a:gd name="connsiteX173" fmla="*/ 2976104 w 8970309"/>
              <a:gd name="connsiteY173" fmla="*/ 2142365 h 6445874"/>
              <a:gd name="connsiteX174" fmla="*/ 2906558 w 8970309"/>
              <a:gd name="connsiteY174" fmla="*/ 2163056 h 6445874"/>
              <a:gd name="connsiteX175" fmla="*/ 2872977 w 8970309"/>
              <a:gd name="connsiteY175" fmla="*/ 2180835 h 6445874"/>
              <a:gd name="connsiteX176" fmla="*/ 2834015 w 8970309"/>
              <a:gd name="connsiteY176" fmla="*/ 2196656 h 6445874"/>
              <a:gd name="connsiteX177" fmla="*/ 2847514 w 8970309"/>
              <a:gd name="connsiteY177" fmla="*/ 2193568 h 6445874"/>
              <a:gd name="connsiteX178" fmla="*/ 2845497 w 8970309"/>
              <a:gd name="connsiteY178" fmla="*/ 2198725 h 6445874"/>
              <a:gd name="connsiteX179" fmla="*/ 2869882 w 8970309"/>
              <a:gd name="connsiteY179" fmla="*/ 2196080 h 6445874"/>
              <a:gd name="connsiteX180" fmla="*/ 2950943 w 8970309"/>
              <a:gd name="connsiteY180" fmla="*/ 2150806 h 6445874"/>
              <a:gd name="connsiteX181" fmla="*/ 2980532 w 8970309"/>
              <a:gd name="connsiteY181" fmla="*/ 2156177 h 6445874"/>
              <a:gd name="connsiteX182" fmla="*/ 2987442 w 8970309"/>
              <a:gd name="connsiteY182" fmla="*/ 2146938 h 6445874"/>
              <a:gd name="connsiteX183" fmla="*/ 2988334 w 8970309"/>
              <a:gd name="connsiteY183" fmla="*/ 2145287 h 6445874"/>
              <a:gd name="connsiteX184" fmla="*/ 2976529 w 8970309"/>
              <a:gd name="connsiteY184" fmla="*/ 2146519 h 6445874"/>
              <a:gd name="connsiteX185" fmla="*/ 2976104 w 8970309"/>
              <a:gd name="connsiteY185" fmla="*/ 2142365 h 6445874"/>
              <a:gd name="connsiteX186" fmla="*/ 2994159 w 8970309"/>
              <a:gd name="connsiteY186" fmla="*/ 2134515 h 6445874"/>
              <a:gd name="connsiteX187" fmla="*/ 2986700 w 8970309"/>
              <a:gd name="connsiteY187" fmla="*/ 2136221 h 6445874"/>
              <a:gd name="connsiteX188" fmla="*/ 2990552 w 8970309"/>
              <a:gd name="connsiteY188" fmla="*/ 2140121 h 6445874"/>
              <a:gd name="connsiteX189" fmla="*/ 2990097 w 8970309"/>
              <a:gd name="connsiteY189" fmla="*/ 2142026 h 6445874"/>
              <a:gd name="connsiteX190" fmla="*/ 8057982 w 8970309"/>
              <a:gd name="connsiteY190" fmla="*/ 1943545 h 6445874"/>
              <a:gd name="connsiteX191" fmla="*/ 8044421 w 8970309"/>
              <a:gd name="connsiteY191" fmla="*/ 1950620 h 6445874"/>
              <a:gd name="connsiteX192" fmla="*/ 7985252 w 8970309"/>
              <a:gd name="connsiteY192" fmla="*/ 2011164 h 6445874"/>
              <a:gd name="connsiteX193" fmla="*/ 7961658 w 8970309"/>
              <a:gd name="connsiteY193" fmla="*/ 2031327 h 6445874"/>
              <a:gd name="connsiteX194" fmla="*/ 7968303 w 8970309"/>
              <a:gd name="connsiteY194" fmla="*/ 2030244 h 6445874"/>
              <a:gd name="connsiteX195" fmla="*/ 7996184 w 8970309"/>
              <a:gd name="connsiteY195" fmla="*/ 2017080 h 6445874"/>
              <a:gd name="connsiteX196" fmla="*/ 8022881 w 8970309"/>
              <a:gd name="connsiteY196" fmla="*/ 1980647 h 6445874"/>
              <a:gd name="connsiteX197" fmla="*/ 8071103 w 8970309"/>
              <a:gd name="connsiteY197" fmla="*/ 1949023 h 6445874"/>
              <a:gd name="connsiteX198" fmla="*/ 8074157 w 8970309"/>
              <a:gd name="connsiteY198" fmla="*/ 1946292 h 6445874"/>
              <a:gd name="connsiteX199" fmla="*/ 8072841 w 8970309"/>
              <a:gd name="connsiteY199" fmla="*/ 1947148 h 6445874"/>
              <a:gd name="connsiteX200" fmla="*/ 8057982 w 8970309"/>
              <a:gd name="connsiteY200" fmla="*/ 1943545 h 6445874"/>
              <a:gd name="connsiteX201" fmla="*/ 8120618 w 8970309"/>
              <a:gd name="connsiteY201" fmla="*/ 1936585 h 6445874"/>
              <a:gd name="connsiteX202" fmla="*/ 8104131 w 8970309"/>
              <a:gd name="connsiteY202" fmla="*/ 1947305 h 6445874"/>
              <a:gd name="connsiteX203" fmla="*/ 7993391 w 8970309"/>
              <a:gd name="connsiteY203" fmla="*/ 2027178 h 6445874"/>
              <a:gd name="connsiteX204" fmla="*/ 8008920 w 8970309"/>
              <a:gd name="connsiteY204" fmla="*/ 2031135 h 6445874"/>
              <a:gd name="connsiteX205" fmla="*/ 7949362 w 8970309"/>
              <a:gd name="connsiteY205" fmla="*/ 2086218 h 6445874"/>
              <a:gd name="connsiteX206" fmla="*/ 7897688 w 8970309"/>
              <a:gd name="connsiteY206" fmla="*/ 2120931 h 6445874"/>
              <a:gd name="connsiteX207" fmla="*/ 7893043 w 8970309"/>
              <a:gd name="connsiteY207" fmla="*/ 2124188 h 6445874"/>
              <a:gd name="connsiteX208" fmla="*/ 7879365 w 8970309"/>
              <a:gd name="connsiteY208" fmla="*/ 2102629 h 6445874"/>
              <a:gd name="connsiteX209" fmla="*/ 7861179 w 8970309"/>
              <a:gd name="connsiteY209" fmla="*/ 2115065 h 6445874"/>
              <a:gd name="connsiteX210" fmla="*/ 7817019 w 8970309"/>
              <a:gd name="connsiteY210" fmla="*/ 2133301 h 6445874"/>
              <a:gd name="connsiteX211" fmla="*/ 7788046 w 8970309"/>
              <a:gd name="connsiteY211" fmla="*/ 2161346 h 6445874"/>
              <a:gd name="connsiteX212" fmla="*/ 7680292 w 8970309"/>
              <a:gd name="connsiteY212" fmla="*/ 2311783 h 6445874"/>
              <a:gd name="connsiteX213" fmla="*/ 7748200 w 8970309"/>
              <a:gd name="connsiteY213" fmla="*/ 2331535 h 6445874"/>
              <a:gd name="connsiteX214" fmla="*/ 7777712 w 8970309"/>
              <a:gd name="connsiteY214" fmla="*/ 2325356 h 6445874"/>
              <a:gd name="connsiteX215" fmla="*/ 7866332 w 8970309"/>
              <a:gd name="connsiteY215" fmla="*/ 2200904 h 6445874"/>
              <a:gd name="connsiteX216" fmla="*/ 7954163 w 8970309"/>
              <a:gd name="connsiteY216" fmla="*/ 2135561 h 6445874"/>
              <a:gd name="connsiteX217" fmla="*/ 7996876 w 8970309"/>
              <a:gd name="connsiteY217" fmla="*/ 2099644 h 6445874"/>
              <a:gd name="connsiteX218" fmla="*/ 8107681 w 8970309"/>
              <a:gd name="connsiteY218" fmla="*/ 1971781 h 6445874"/>
              <a:gd name="connsiteX219" fmla="*/ 8159480 w 8970309"/>
              <a:gd name="connsiteY219" fmla="*/ 1881734 h 6445874"/>
              <a:gd name="connsiteX220" fmla="*/ 8156914 w 8970309"/>
              <a:gd name="connsiteY220" fmla="*/ 1885249 h 6445874"/>
              <a:gd name="connsiteX221" fmla="*/ 8160780 w 8970309"/>
              <a:gd name="connsiteY221" fmla="*/ 1882699 h 6445874"/>
              <a:gd name="connsiteX222" fmla="*/ 8161456 w 8970309"/>
              <a:gd name="connsiteY222" fmla="*/ 1882128 h 6445874"/>
              <a:gd name="connsiteX223" fmla="*/ 8128296 w 8970309"/>
              <a:gd name="connsiteY223" fmla="*/ 1875389 h 6445874"/>
              <a:gd name="connsiteX224" fmla="*/ 8124756 w 8970309"/>
              <a:gd name="connsiteY224" fmla="*/ 1883567 h 6445874"/>
              <a:gd name="connsiteX225" fmla="*/ 8093518 w 8970309"/>
              <a:gd name="connsiteY225" fmla="*/ 1913703 h 6445874"/>
              <a:gd name="connsiteX226" fmla="*/ 8082815 w 8970309"/>
              <a:gd name="connsiteY226" fmla="*/ 1921389 h 6445874"/>
              <a:gd name="connsiteX227" fmla="*/ 8082131 w 8970309"/>
              <a:gd name="connsiteY227" fmla="*/ 1932963 h 6445874"/>
              <a:gd name="connsiteX228" fmla="*/ 8080265 w 8970309"/>
              <a:gd name="connsiteY228" fmla="*/ 1940828 h 6445874"/>
              <a:gd name="connsiteX229" fmla="*/ 8098364 w 8970309"/>
              <a:gd name="connsiteY229" fmla="*/ 1924640 h 6445874"/>
              <a:gd name="connsiteX230" fmla="*/ 8128442 w 8970309"/>
              <a:gd name="connsiteY230" fmla="*/ 1899455 h 6445874"/>
              <a:gd name="connsiteX231" fmla="*/ 8141296 w 8970309"/>
              <a:gd name="connsiteY231" fmla="*/ 1895553 h 6445874"/>
              <a:gd name="connsiteX232" fmla="*/ 8144566 w 8970309"/>
              <a:gd name="connsiteY232" fmla="*/ 1893395 h 6445874"/>
              <a:gd name="connsiteX233" fmla="*/ 8146013 w 8970309"/>
              <a:gd name="connsiteY233" fmla="*/ 1891340 h 6445874"/>
              <a:gd name="connsiteX234" fmla="*/ 8146468 w 8970309"/>
              <a:gd name="connsiteY234" fmla="*/ 1891248 h 6445874"/>
              <a:gd name="connsiteX235" fmla="*/ 8144437 w 8970309"/>
              <a:gd name="connsiteY235" fmla="*/ 1889649 h 6445874"/>
              <a:gd name="connsiteX236" fmla="*/ 8135460 w 8970309"/>
              <a:gd name="connsiteY236" fmla="*/ 1875879 h 6445874"/>
              <a:gd name="connsiteX237" fmla="*/ 8128296 w 8970309"/>
              <a:gd name="connsiteY237" fmla="*/ 1875389 h 6445874"/>
              <a:gd name="connsiteX238" fmla="*/ 5470268 w 8970309"/>
              <a:gd name="connsiteY238" fmla="*/ 832283 h 6445874"/>
              <a:gd name="connsiteX239" fmla="*/ 5456727 w 8970309"/>
              <a:gd name="connsiteY239" fmla="*/ 842698 h 6445874"/>
              <a:gd name="connsiteX240" fmla="*/ 5354832 w 8970309"/>
              <a:gd name="connsiteY240" fmla="*/ 903679 h 6445874"/>
              <a:gd name="connsiteX241" fmla="*/ 5354410 w 8970309"/>
              <a:gd name="connsiteY241" fmla="*/ 904008 h 6445874"/>
              <a:gd name="connsiteX242" fmla="*/ 5356672 w 8970309"/>
              <a:gd name="connsiteY242" fmla="*/ 910041 h 6445874"/>
              <a:gd name="connsiteX243" fmla="*/ 5352465 w 8970309"/>
              <a:gd name="connsiteY243" fmla="*/ 921231 h 6445874"/>
              <a:gd name="connsiteX244" fmla="*/ 5350470 w 8970309"/>
              <a:gd name="connsiteY244" fmla="*/ 932093 h 6445874"/>
              <a:gd name="connsiteX245" fmla="*/ 5362590 w 8970309"/>
              <a:gd name="connsiteY245" fmla="*/ 928524 h 6445874"/>
              <a:gd name="connsiteX246" fmla="*/ 5444814 w 8970309"/>
              <a:gd name="connsiteY246" fmla="*/ 861693 h 6445874"/>
              <a:gd name="connsiteX247" fmla="*/ 8352074 w 8970309"/>
              <a:gd name="connsiteY247" fmla="*/ 582312 h 6445874"/>
              <a:gd name="connsiteX248" fmla="*/ 8349768 w 8970309"/>
              <a:gd name="connsiteY248" fmla="*/ 586361 h 6445874"/>
              <a:gd name="connsiteX249" fmla="*/ 8347451 w 8970309"/>
              <a:gd name="connsiteY249" fmla="*/ 585864 h 6445874"/>
              <a:gd name="connsiteX250" fmla="*/ 7491121 w 8970309"/>
              <a:gd name="connsiteY250" fmla="*/ 447958 h 6445874"/>
              <a:gd name="connsiteX251" fmla="*/ 7480642 w 8970309"/>
              <a:gd name="connsiteY251" fmla="*/ 470179 h 6445874"/>
              <a:gd name="connsiteX252" fmla="*/ 7483127 w 8970309"/>
              <a:gd name="connsiteY252" fmla="*/ 468731 h 6445874"/>
              <a:gd name="connsiteX253" fmla="*/ 7487845 w 8970309"/>
              <a:gd name="connsiteY253" fmla="*/ 462726 h 6445874"/>
              <a:gd name="connsiteX254" fmla="*/ 6410322 w 8970309"/>
              <a:gd name="connsiteY254" fmla="*/ 442591 h 6445874"/>
              <a:gd name="connsiteX255" fmla="*/ 6409401 w 8970309"/>
              <a:gd name="connsiteY255" fmla="*/ 445032 h 6445874"/>
              <a:gd name="connsiteX256" fmla="*/ 6409400 w 8970309"/>
              <a:gd name="connsiteY256" fmla="*/ 446171 h 6445874"/>
              <a:gd name="connsiteX257" fmla="*/ 7544902 w 8970309"/>
              <a:gd name="connsiteY257" fmla="*/ 375198 h 6445874"/>
              <a:gd name="connsiteX258" fmla="*/ 7542222 w 8970309"/>
              <a:gd name="connsiteY258" fmla="*/ 377295 h 6445874"/>
              <a:gd name="connsiteX259" fmla="*/ 7507021 w 8970309"/>
              <a:gd name="connsiteY259" fmla="*/ 413676 h 6445874"/>
              <a:gd name="connsiteX260" fmla="*/ 7507019 w 8970309"/>
              <a:gd name="connsiteY260" fmla="*/ 413678 h 6445874"/>
              <a:gd name="connsiteX261" fmla="*/ 7503246 w 8970309"/>
              <a:gd name="connsiteY261" fmla="*/ 422249 h 6445874"/>
              <a:gd name="connsiteX262" fmla="*/ 7491571 w 8970309"/>
              <a:gd name="connsiteY262" fmla="*/ 447005 h 6445874"/>
              <a:gd name="connsiteX263" fmla="*/ 7500913 w 8970309"/>
              <a:gd name="connsiteY263" fmla="*/ 438348 h 6445874"/>
              <a:gd name="connsiteX264" fmla="*/ 7541362 w 8970309"/>
              <a:gd name="connsiteY264" fmla="*/ 391178 h 6445874"/>
              <a:gd name="connsiteX265" fmla="*/ 7543945 w 8970309"/>
              <a:gd name="connsiteY265" fmla="*/ 376192 h 6445874"/>
              <a:gd name="connsiteX266" fmla="*/ 8337383 w 8970309"/>
              <a:gd name="connsiteY266" fmla="*/ 373707 h 6445874"/>
              <a:gd name="connsiteX267" fmla="*/ 8344245 w 8970309"/>
              <a:gd name="connsiteY267" fmla="*/ 374104 h 6445874"/>
              <a:gd name="connsiteX268" fmla="*/ 8327991 w 8970309"/>
              <a:gd name="connsiteY268" fmla="*/ 385161 h 6445874"/>
              <a:gd name="connsiteX269" fmla="*/ 8321304 w 8970309"/>
              <a:gd name="connsiteY269" fmla="*/ 388917 h 6445874"/>
              <a:gd name="connsiteX270" fmla="*/ 8321498 w 8970309"/>
              <a:gd name="connsiteY270" fmla="*/ 388398 h 6445874"/>
              <a:gd name="connsiteX271" fmla="*/ 8337383 w 8970309"/>
              <a:gd name="connsiteY271" fmla="*/ 373707 h 6445874"/>
              <a:gd name="connsiteX272" fmla="*/ 7553100 w 8970309"/>
              <a:gd name="connsiteY272" fmla="*/ 368781 h 6445874"/>
              <a:gd name="connsiteX273" fmla="*/ 7550263 w 8970309"/>
              <a:gd name="connsiteY273" fmla="*/ 371001 h 6445874"/>
              <a:gd name="connsiteX274" fmla="*/ 7551923 w 8970309"/>
              <a:gd name="connsiteY274" fmla="*/ 371144 h 6445874"/>
              <a:gd name="connsiteX275" fmla="*/ 7604798 w 8970309"/>
              <a:gd name="connsiteY275" fmla="*/ 329686 h 6445874"/>
              <a:gd name="connsiteX276" fmla="*/ 7594514 w 8970309"/>
              <a:gd name="connsiteY276" fmla="*/ 345318 h 6445874"/>
              <a:gd name="connsiteX277" fmla="*/ 7600125 w 8970309"/>
              <a:gd name="connsiteY277" fmla="*/ 345378 h 6445874"/>
              <a:gd name="connsiteX278" fmla="*/ 7606335 w 8970309"/>
              <a:gd name="connsiteY278" fmla="*/ 344364 h 6445874"/>
              <a:gd name="connsiteX279" fmla="*/ 7608352 w 8970309"/>
              <a:gd name="connsiteY279" fmla="*/ 337492 h 6445874"/>
              <a:gd name="connsiteX280" fmla="*/ 8379479 w 8970309"/>
              <a:gd name="connsiteY280" fmla="*/ 328701 h 6445874"/>
              <a:gd name="connsiteX281" fmla="*/ 8387201 w 8970309"/>
              <a:gd name="connsiteY281" fmla="*/ 344818 h 6445874"/>
              <a:gd name="connsiteX282" fmla="*/ 8379225 w 8970309"/>
              <a:gd name="connsiteY282" fmla="*/ 350272 h 6445874"/>
              <a:gd name="connsiteX283" fmla="*/ 8379276 w 8970309"/>
              <a:gd name="connsiteY283" fmla="*/ 350077 h 6445874"/>
              <a:gd name="connsiteX284" fmla="*/ 8379479 w 8970309"/>
              <a:gd name="connsiteY284" fmla="*/ 328701 h 6445874"/>
              <a:gd name="connsiteX285" fmla="*/ 8475906 w 8970309"/>
              <a:gd name="connsiteY285" fmla="*/ 284399 h 6445874"/>
              <a:gd name="connsiteX286" fmla="*/ 8476842 w 8970309"/>
              <a:gd name="connsiteY286" fmla="*/ 286049 h 6445874"/>
              <a:gd name="connsiteX287" fmla="*/ 8475379 w 8970309"/>
              <a:gd name="connsiteY287" fmla="*/ 287542 h 6445874"/>
              <a:gd name="connsiteX288" fmla="*/ 8474724 w 8970309"/>
              <a:gd name="connsiteY288" fmla="*/ 287891 h 6445874"/>
              <a:gd name="connsiteX289" fmla="*/ 7955746 w 8970309"/>
              <a:gd name="connsiteY289" fmla="*/ 678 h 6445874"/>
              <a:gd name="connsiteX290" fmla="*/ 7974687 w 8970309"/>
              <a:gd name="connsiteY290" fmla="*/ 2437 h 6445874"/>
              <a:gd name="connsiteX291" fmla="*/ 7983225 w 8970309"/>
              <a:gd name="connsiteY291" fmla="*/ 33754 h 6445874"/>
              <a:gd name="connsiteX292" fmla="*/ 7988690 w 8970309"/>
              <a:gd name="connsiteY292" fmla="*/ 52053 h 6445874"/>
              <a:gd name="connsiteX293" fmla="*/ 7980060 w 8970309"/>
              <a:gd name="connsiteY293" fmla="*/ 61313 h 6445874"/>
              <a:gd name="connsiteX294" fmla="*/ 7975341 w 8970309"/>
              <a:gd name="connsiteY294" fmla="*/ 67317 h 6445874"/>
              <a:gd name="connsiteX295" fmla="*/ 7962925 w 8970309"/>
              <a:gd name="connsiteY295" fmla="*/ 112961 h 6445874"/>
              <a:gd name="connsiteX296" fmla="*/ 7961001 w 8970309"/>
              <a:gd name="connsiteY296" fmla="*/ 122872 h 6445874"/>
              <a:gd name="connsiteX297" fmla="*/ 7974009 w 8970309"/>
              <a:gd name="connsiteY297" fmla="*/ 125544 h 6445874"/>
              <a:gd name="connsiteX298" fmla="*/ 7964294 w 8970309"/>
              <a:gd name="connsiteY298" fmla="*/ 172055 h 6445874"/>
              <a:gd name="connsiteX299" fmla="*/ 7925335 w 8970309"/>
              <a:gd name="connsiteY299" fmla="*/ 224216 h 6445874"/>
              <a:gd name="connsiteX300" fmla="*/ 7919997 w 8970309"/>
              <a:gd name="connsiteY300" fmla="*/ 239045 h 6445874"/>
              <a:gd name="connsiteX301" fmla="*/ 7933501 w 8970309"/>
              <a:gd name="connsiteY301" fmla="*/ 243382 h 6445874"/>
              <a:gd name="connsiteX302" fmla="*/ 7953864 w 8970309"/>
              <a:gd name="connsiteY302" fmla="*/ 224353 h 6445874"/>
              <a:gd name="connsiteX303" fmla="*/ 7995400 w 8970309"/>
              <a:gd name="connsiteY303" fmla="*/ 183549 h 6445874"/>
              <a:gd name="connsiteX304" fmla="*/ 7999312 w 8970309"/>
              <a:gd name="connsiteY304" fmla="*/ 180292 h 6445874"/>
              <a:gd name="connsiteX305" fmla="*/ 8028988 w 8970309"/>
              <a:gd name="connsiteY305" fmla="*/ 159743 h 6445874"/>
              <a:gd name="connsiteX306" fmla="*/ 8153810 w 8970309"/>
              <a:gd name="connsiteY306" fmla="*/ 29879 h 6445874"/>
              <a:gd name="connsiteX307" fmla="*/ 8165327 w 8970309"/>
              <a:gd name="connsiteY307" fmla="*/ 27561 h 6445874"/>
              <a:gd name="connsiteX308" fmla="*/ 8163993 w 8970309"/>
              <a:gd name="connsiteY308" fmla="*/ 42172 h 6445874"/>
              <a:gd name="connsiteX309" fmla="*/ 8148193 w 8970309"/>
              <a:gd name="connsiteY309" fmla="*/ 79210 h 6445874"/>
              <a:gd name="connsiteX310" fmla="*/ 8126587 w 8970309"/>
              <a:gd name="connsiteY310" fmla="*/ 115886 h 6445874"/>
              <a:gd name="connsiteX311" fmla="*/ 8103089 w 8970309"/>
              <a:gd name="connsiteY311" fmla="*/ 148948 h 6445874"/>
              <a:gd name="connsiteX312" fmla="*/ 8106225 w 8970309"/>
              <a:gd name="connsiteY312" fmla="*/ 178531 h 6445874"/>
              <a:gd name="connsiteX313" fmla="*/ 8110913 w 8970309"/>
              <a:gd name="connsiteY313" fmla="*/ 186052 h 6445874"/>
              <a:gd name="connsiteX314" fmla="*/ 8103897 w 8970309"/>
              <a:gd name="connsiteY314" fmla="*/ 189815 h 6445874"/>
              <a:gd name="connsiteX315" fmla="*/ 8087632 w 8970309"/>
              <a:gd name="connsiteY315" fmla="*/ 211663 h 6445874"/>
              <a:gd name="connsiteX316" fmla="*/ 8099118 w 8970309"/>
              <a:gd name="connsiteY316" fmla="*/ 222872 h 6445874"/>
              <a:gd name="connsiteX317" fmla="*/ 8125381 w 8970309"/>
              <a:gd name="connsiteY317" fmla="*/ 207241 h 6445874"/>
              <a:gd name="connsiteX318" fmla="*/ 8133203 w 8970309"/>
              <a:gd name="connsiteY318" fmla="*/ 200730 h 6445874"/>
              <a:gd name="connsiteX319" fmla="*/ 8133483 w 8970309"/>
              <a:gd name="connsiteY319" fmla="*/ 209843 h 6445874"/>
              <a:gd name="connsiteX320" fmla="*/ 8139071 w 8970309"/>
              <a:gd name="connsiteY320" fmla="*/ 217654 h 6445874"/>
              <a:gd name="connsiteX321" fmla="*/ 8187280 w 8970309"/>
              <a:gd name="connsiteY321" fmla="*/ 191024 h 6445874"/>
              <a:gd name="connsiteX322" fmla="*/ 8196936 w 8970309"/>
              <a:gd name="connsiteY322" fmla="*/ 181575 h 6445874"/>
              <a:gd name="connsiteX323" fmla="*/ 8204864 w 8970309"/>
              <a:gd name="connsiteY323" fmla="*/ 175746 h 6445874"/>
              <a:gd name="connsiteX324" fmla="*/ 8230483 w 8970309"/>
              <a:gd name="connsiteY324" fmla="*/ 148951 h 6445874"/>
              <a:gd name="connsiteX325" fmla="*/ 8230970 w 8970309"/>
              <a:gd name="connsiteY325" fmla="*/ 143732 h 6445874"/>
              <a:gd name="connsiteX326" fmla="*/ 8234619 w 8970309"/>
              <a:gd name="connsiteY326" fmla="*/ 143305 h 6445874"/>
              <a:gd name="connsiteX327" fmla="*/ 8242888 w 8970309"/>
              <a:gd name="connsiteY327" fmla="*/ 132014 h 6445874"/>
              <a:gd name="connsiteX328" fmla="*/ 8242403 w 8970309"/>
              <a:gd name="connsiteY328" fmla="*/ 137233 h 6445874"/>
              <a:gd name="connsiteX329" fmla="*/ 8241963 w 8970309"/>
              <a:gd name="connsiteY329" fmla="*/ 139536 h 6445874"/>
              <a:gd name="connsiteX330" fmla="*/ 8238268 w 8970309"/>
              <a:gd name="connsiteY330" fmla="*/ 142879 h 6445874"/>
              <a:gd name="connsiteX331" fmla="*/ 8241521 w 8970309"/>
              <a:gd name="connsiteY331" fmla="*/ 141854 h 6445874"/>
              <a:gd name="connsiteX332" fmla="*/ 8241963 w 8970309"/>
              <a:gd name="connsiteY332" fmla="*/ 139536 h 6445874"/>
              <a:gd name="connsiteX333" fmla="*/ 8247075 w 8970309"/>
              <a:gd name="connsiteY333" fmla="*/ 134913 h 6445874"/>
              <a:gd name="connsiteX334" fmla="*/ 8269889 w 8970309"/>
              <a:gd name="connsiteY334" fmla="*/ 113370 h 6445874"/>
              <a:gd name="connsiteX335" fmla="*/ 8221973 w 8970309"/>
              <a:gd name="connsiteY335" fmla="*/ 208272 h 6445874"/>
              <a:gd name="connsiteX336" fmla="*/ 8212392 w 8970309"/>
              <a:gd name="connsiteY336" fmla="*/ 222061 h 6445874"/>
              <a:gd name="connsiteX337" fmla="*/ 8206096 w 8970309"/>
              <a:gd name="connsiteY337" fmla="*/ 237673 h 6445874"/>
              <a:gd name="connsiteX338" fmla="*/ 8182567 w 8970309"/>
              <a:gd name="connsiteY338" fmla="*/ 284260 h 6445874"/>
              <a:gd name="connsiteX339" fmla="*/ 8210909 w 8970309"/>
              <a:gd name="connsiteY339" fmla="*/ 278321 h 6445874"/>
              <a:gd name="connsiteX340" fmla="*/ 8220005 w 8970309"/>
              <a:gd name="connsiteY340" fmla="*/ 284250 h 6445874"/>
              <a:gd name="connsiteX341" fmla="*/ 8211530 w 8970309"/>
              <a:gd name="connsiteY341" fmla="*/ 313112 h 6445874"/>
              <a:gd name="connsiteX342" fmla="*/ 8197035 w 8970309"/>
              <a:gd name="connsiteY342" fmla="*/ 349065 h 6445874"/>
              <a:gd name="connsiteX343" fmla="*/ 8194706 w 8970309"/>
              <a:gd name="connsiteY343" fmla="*/ 360350 h 6445874"/>
              <a:gd name="connsiteX344" fmla="*/ 8204020 w 8970309"/>
              <a:gd name="connsiteY344" fmla="*/ 358828 h 6445874"/>
              <a:gd name="connsiteX345" fmla="*/ 8212246 w 8970309"/>
              <a:gd name="connsiteY345" fmla="*/ 350942 h 6445874"/>
              <a:gd name="connsiteX346" fmla="*/ 8273648 w 8970309"/>
              <a:gd name="connsiteY346" fmla="*/ 289446 h 6445874"/>
              <a:gd name="connsiteX347" fmla="*/ 8299973 w 8970309"/>
              <a:gd name="connsiteY347" fmla="*/ 290379 h 6445874"/>
              <a:gd name="connsiteX348" fmla="*/ 8311677 w 8970309"/>
              <a:gd name="connsiteY348" fmla="*/ 294138 h 6445874"/>
              <a:gd name="connsiteX349" fmla="*/ 8316489 w 8970309"/>
              <a:gd name="connsiteY349" fmla="*/ 291171 h 6445874"/>
              <a:gd name="connsiteX350" fmla="*/ 8332477 w 8970309"/>
              <a:gd name="connsiteY350" fmla="*/ 303825 h 6445874"/>
              <a:gd name="connsiteX351" fmla="*/ 8320619 w 8970309"/>
              <a:gd name="connsiteY351" fmla="*/ 324080 h 6445874"/>
              <a:gd name="connsiteX352" fmla="*/ 8263811 w 8970309"/>
              <a:gd name="connsiteY352" fmla="*/ 390060 h 6445874"/>
              <a:gd name="connsiteX353" fmla="*/ 8261267 w 8970309"/>
              <a:gd name="connsiteY353" fmla="*/ 408795 h 6445874"/>
              <a:gd name="connsiteX354" fmla="*/ 8272379 w 8970309"/>
              <a:gd name="connsiteY354" fmla="*/ 407852 h 6445874"/>
              <a:gd name="connsiteX355" fmla="*/ 8299356 w 8970309"/>
              <a:gd name="connsiteY355" fmla="*/ 386435 h 6445874"/>
              <a:gd name="connsiteX356" fmla="*/ 8310160 w 8970309"/>
              <a:gd name="connsiteY356" fmla="*/ 389904 h 6445874"/>
              <a:gd name="connsiteX357" fmla="*/ 8300629 w 8970309"/>
              <a:gd name="connsiteY357" fmla="*/ 398876 h 6445874"/>
              <a:gd name="connsiteX358" fmla="*/ 8293614 w 8970309"/>
              <a:gd name="connsiteY358" fmla="*/ 402639 h 6445874"/>
              <a:gd name="connsiteX359" fmla="*/ 8289755 w 8970309"/>
              <a:gd name="connsiteY359" fmla="*/ 406639 h 6445874"/>
              <a:gd name="connsiteX360" fmla="*/ 8283548 w 8970309"/>
              <a:gd name="connsiteY360" fmla="*/ 410126 h 6445874"/>
              <a:gd name="connsiteX361" fmla="*/ 8280902 w 8970309"/>
              <a:gd name="connsiteY361" fmla="*/ 415817 h 6445874"/>
              <a:gd name="connsiteX362" fmla="*/ 8279629 w 8970309"/>
              <a:gd name="connsiteY362" fmla="*/ 417136 h 6445874"/>
              <a:gd name="connsiteX363" fmla="*/ 8280031 w 8970309"/>
              <a:gd name="connsiteY363" fmla="*/ 417692 h 6445874"/>
              <a:gd name="connsiteX364" fmla="*/ 8276592 w 8970309"/>
              <a:gd name="connsiteY364" fmla="*/ 425089 h 6445874"/>
              <a:gd name="connsiteX365" fmla="*/ 8290586 w 8970309"/>
              <a:gd name="connsiteY365" fmla="*/ 430247 h 6445874"/>
              <a:gd name="connsiteX366" fmla="*/ 8331262 w 8970309"/>
              <a:gd name="connsiteY366" fmla="*/ 425986 h 6445874"/>
              <a:gd name="connsiteX367" fmla="*/ 8354508 w 8970309"/>
              <a:gd name="connsiteY367" fmla="*/ 423526 h 6445874"/>
              <a:gd name="connsiteX368" fmla="*/ 8372129 w 8970309"/>
              <a:gd name="connsiteY368" fmla="*/ 414436 h 6445874"/>
              <a:gd name="connsiteX369" fmla="*/ 8378166 w 8970309"/>
              <a:gd name="connsiteY369" fmla="*/ 417084 h 6445874"/>
              <a:gd name="connsiteX370" fmla="*/ 8409124 w 8970309"/>
              <a:gd name="connsiteY370" fmla="*/ 408398 h 6445874"/>
              <a:gd name="connsiteX371" fmla="*/ 8416451 w 8970309"/>
              <a:gd name="connsiteY371" fmla="*/ 396739 h 6445874"/>
              <a:gd name="connsiteX372" fmla="*/ 8433229 w 8970309"/>
              <a:gd name="connsiteY372" fmla="*/ 398341 h 6445874"/>
              <a:gd name="connsiteX373" fmla="*/ 8440173 w 8970309"/>
              <a:gd name="connsiteY373" fmla="*/ 415123 h 6445874"/>
              <a:gd name="connsiteX374" fmla="*/ 8445125 w 8970309"/>
              <a:gd name="connsiteY374" fmla="*/ 425281 h 6445874"/>
              <a:gd name="connsiteX375" fmla="*/ 8451525 w 8970309"/>
              <a:gd name="connsiteY375" fmla="*/ 417295 h 6445874"/>
              <a:gd name="connsiteX376" fmla="*/ 8478429 w 8970309"/>
              <a:gd name="connsiteY376" fmla="*/ 405087 h 6445874"/>
              <a:gd name="connsiteX377" fmla="*/ 8483923 w 8970309"/>
              <a:gd name="connsiteY377" fmla="*/ 426507 h 6445874"/>
              <a:gd name="connsiteX378" fmla="*/ 8458549 w 8970309"/>
              <a:gd name="connsiteY378" fmla="*/ 455656 h 6445874"/>
              <a:gd name="connsiteX379" fmla="*/ 8449284 w 8970309"/>
              <a:gd name="connsiteY379" fmla="*/ 463448 h 6445874"/>
              <a:gd name="connsiteX380" fmla="*/ 8457548 w 8970309"/>
              <a:gd name="connsiteY380" fmla="*/ 468216 h 6445874"/>
              <a:gd name="connsiteX381" fmla="*/ 8462389 w 8970309"/>
              <a:gd name="connsiteY381" fmla="*/ 479769 h 6445874"/>
              <a:gd name="connsiteX382" fmla="*/ 8417704 w 8970309"/>
              <a:gd name="connsiteY382" fmla="*/ 534271 h 6445874"/>
              <a:gd name="connsiteX383" fmla="*/ 8404972 w 8970309"/>
              <a:gd name="connsiteY383" fmla="*/ 543209 h 6445874"/>
              <a:gd name="connsiteX384" fmla="*/ 8396289 w 8970309"/>
              <a:gd name="connsiteY384" fmla="*/ 551473 h 6445874"/>
              <a:gd name="connsiteX385" fmla="*/ 8360918 w 8970309"/>
              <a:gd name="connsiteY385" fmla="*/ 574364 h 6445874"/>
              <a:gd name="connsiteX386" fmla="*/ 8355916 w 8970309"/>
              <a:gd name="connsiteY386" fmla="*/ 572535 h 6445874"/>
              <a:gd name="connsiteX387" fmla="*/ 8353994 w 8970309"/>
              <a:gd name="connsiteY387" fmla="*/ 577424 h 6445874"/>
              <a:gd name="connsiteX388" fmla="*/ 8340147 w 8970309"/>
              <a:gd name="connsiteY388" fmla="*/ 583541 h 6445874"/>
              <a:gd name="connsiteX389" fmla="*/ 8345150 w 8970309"/>
              <a:gd name="connsiteY389" fmla="*/ 585371 h 6445874"/>
              <a:gd name="connsiteX390" fmla="*/ 8347451 w 8970309"/>
              <a:gd name="connsiteY390" fmla="*/ 585864 h 6445874"/>
              <a:gd name="connsiteX391" fmla="*/ 8341060 w 8970309"/>
              <a:gd name="connsiteY391" fmla="*/ 590777 h 6445874"/>
              <a:gd name="connsiteX392" fmla="*/ 8311692 w 8970309"/>
              <a:gd name="connsiteY392" fmla="*/ 612273 h 6445874"/>
              <a:gd name="connsiteX393" fmla="*/ 8419031 w 8970309"/>
              <a:gd name="connsiteY393" fmla="*/ 590985 h 6445874"/>
              <a:gd name="connsiteX394" fmla="*/ 8435725 w 8970309"/>
              <a:gd name="connsiteY394" fmla="*/ 584235 h 6445874"/>
              <a:gd name="connsiteX395" fmla="*/ 8452719 w 8970309"/>
              <a:gd name="connsiteY395" fmla="*/ 582947 h 6445874"/>
              <a:gd name="connsiteX396" fmla="*/ 8505414 w 8970309"/>
              <a:gd name="connsiteY396" fmla="*/ 572486 h 6445874"/>
              <a:gd name="connsiteX397" fmla="*/ 8488079 w 8970309"/>
              <a:gd name="connsiteY397" fmla="*/ 609196 h 6445874"/>
              <a:gd name="connsiteX398" fmla="*/ 8489722 w 8970309"/>
              <a:gd name="connsiteY398" fmla="*/ 624742 h 6445874"/>
              <a:gd name="connsiteX399" fmla="*/ 8519810 w 8970309"/>
              <a:gd name="connsiteY399" fmla="*/ 626780 h 6445874"/>
              <a:gd name="connsiteX400" fmla="*/ 8558943 w 8970309"/>
              <a:gd name="connsiteY400" fmla="*/ 623818 h 6445874"/>
              <a:gd name="connsiteX401" fmla="*/ 8570294 w 8970309"/>
              <a:gd name="connsiteY401" fmla="*/ 625991 h 6445874"/>
              <a:gd name="connsiteX402" fmla="*/ 8564993 w 8970309"/>
              <a:gd name="connsiteY402" fmla="*/ 638259 h 6445874"/>
              <a:gd name="connsiteX403" fmla="*/ 8554296 w 8970309"/>
              <a:gd name="connsiteY403" fmla="*/ 645954 h 6445874"/>
              <a:gd name="connsiteX404" fmla="*/ 8472025 w 8970309"/>
              <a:gd name="connsiteY404" fmla="*/ 702118 h 6445874"/>
              <a:gd name="connsiteX405" fmla="*/ 8461855 w 8970309"/>
              <a:gd name="connsiteY405" fmla="*/ 739314 h 6445874"/>
              <a:gd name="connsiteX406" fmla="*/ 8460408 w 8970309"/>
              <a:gd name="connsiteY406" fmla="*/ 757457 h 6445874"/>
              <a:gd name="connsiteX407" fmla="*/ 8455664 w 8970309"/>
              <a:gd name="connsiteY407" fmla="*/ 762749 h 6445874"/>
              <a:gd name="connsiteX408" fmla="*/ 8460603 w 8970309"/>
              <a:gd name="connsiteY408" fmla="*/ 791147 h 6445874"/>
              <a:gd name="connsiteX409" fmla="*/ 8484195 w 8970309"/>
              <a:gd name="connsiteY409" fmla="*/ 784325 h 6445874"/>
              <a:gd name="connsiteX410" fmla="*/ 8568665 w 8970309"/>
              <a:gd name="connsiteY410" fmla="*/ 736728 h 6445874"/>
              <a:gd name="connsiteX411" fmla="*/ 8586957 w 8970309"/>
              <a:gd name="connsiteY411" fmla="*/ 742177 h 6445874"/>
              <a:gd name="connsiteX412" fmla="*/ 8581435 w 8970309"/>
              <a:gd name="connsiteY412" fmla="*/ 757237 h 6445874"/>
              <a:gd name="connsiteX413" fmla="*/ 8550441 w 8970309"/>
              <a:gd name="connsiteY413" fmla="*/ 784603 h 6445874"/>
              <a:gd name="connsiteX414" fmla="*/ 8549104 w 8970309"/>
              <a:gd name="connsiteY414" fmla="*/ 801351 h 6445874"/>
              <a:gd name="connsiteX415" fmla="*/ 8561346 w 8970309"/>
              <a:gd name="connsiteY415" fmla="*/ 792358 h 6445874"/>
              <a:gd name="connsiteX416" fmla="*/ 8567746 w 8970309"/>
              <a:gd name="connsiteY416" fmla="*/ 784373 h 6445874"/>
              <a:gd name="connsiteX417" fmla="*/ 8595847 w 8970309"/>
              <a:gd name="connsiteY417" fmla="*/ 793292 h 6445874"/>
              <a:gd name="connsiteX418" fmla="*/ 8606864 w 8970309"/>
              <a:gd name="connsiteY418" fmla="*/ 799651 h 6445874"/>
              <a:gd name="connsiteX419" fmla="*/ 8678534 w 8970309"/>
              <a:gd name="connsiteY419" fmla="*/ 768025 h 6445874"/>
              <a:gd name="connsiteX420" fmla="*/ 8745809 w 8970309"/>
              <a:gd name="connsiteY420" fmla="*/ 719263 h 6445874"/>
              <a:gd name="connsiteX421" fmla="*/ 8824436 w 8970309"/>
              <a:gd name="connsiteY421" fmla="*/ 672673 h 6445874"/>
              <a:gd name="connsiteX422" fmla="*/ 8833701 w 8970309"/>
              <a:gd name="connsiteY422" fmla="*/ 664881 h 6445874"/>
              <a:gd name="connsiteX423" fmla="*/ 8941347 w 8970309"/>
              <a:gd name="connsiteY423" fmla="*/ 579567 h 6445874"/>
              <a:gd name="connsiteX424" fmla="*/ 8966039 w 8970309"/>
              <a:gd name="connsiteY424" fmla="*/ 577031 h 6445874"/>
              <a:gd name="connsiteX425" fmla="*/ 8959737 w 8970309"/>
              <a:gd name="connsiteY425" fmla="*/ 601859 h 6445874"/>
              <a:gd name="connsiteX426" fmla="*/ 8932075 w 8970309"/>
              <a:gd name="connsiteY426" fmla="*/ 630329 h 6445874"/>
              <a:gd name="connsiteX427" fmla="*/ 8928945 w 8970309"/>
              <a:gd name="connsiteY427" fmla="*/ 632665 h 6445874"/>
              <a:gd name="connsiteX428" fmla="*/ 8926532 w 8970309"/>
              <a:gd name="connsiteY428" fmla="*/ 633143 h 6445874"/>
              <a:gd name="connsiteX429" fmla="*/ 8909694 w 8970309"/>
              <a:gd name="connsiteY429" fmla="*/ 644966 h 6445874"/>
              <a:gd name="connsiteX430" fmla="*/ 8895327 w 8970309"/>
              <a:gd name="connsiteY430" fmla="*/ 650816 h 6445874"/>
              <a:gd name="connsiteX431" fmla="*/ 8882975 w 8970309"/>
              <a:gd name="connsiteY431" fmla="*/ 661205 h 6445874"/>
              <a:gd name="connsiteX432" fmla="*/ 8883439 w 8970309"/>
              <a:gd name="connsiteY432" fmla="*/ 663505 h 6445874"/>
              <a:gd name="connsiteX433" fmla="*/ 8851483 w 8970309"/>
              <a:gd name="connsiteY433" fmla="*/ 684321 h 6445874"/>
              <a:gd name="connsiteX434" fmla="*/ 8791965 w 8970309"/>
              <a:gd name="connsiteY434" fmla="*/ 739444 h 6445874"/>
              <a:gd name="connsiteX435" fmla="*/ 8807496 w 8970309"/>
              <a:gd name="connsiteY435" fmla="*/ 743390 h 6445874"/>
              <a:gd name="connsiteX436" fmla="*/ 8696815 w 8970309"/>
              <a:gd name="connsiteY436" fmla="*/ 823339 h 6445874"/>
              <a:gd name="connsiteX437" fmla="*/ 8576778 w 8970309"/>
              <a:gd name="connsiteY437" fmla="*/ 917121 h 6445874"/>
              <a:gd name="connsiteX438" fmla="*/ 8589525 w 8970309"/>
              <a:gd name="connsiteY438" fmla="*/ 931167 h 6445874"/>
              <a:gd name="connsiteX439" fmla="*/ 8580170 w 8970309"/>
              <a:gd name="connsiteY439" fmla="*/ 945000 h 6445874"/>
              <a:gd name="connsiteX440" fmla="*/ 8591917 w 8970309"/>
              <a:gd name="connsiteY440" fmla="*/ 942582 h 6445874"/>
              <a:gd name="connsiteX441" fmla="*/ 8598486 w 8970309"/>
              <a:gd name="connsiteY441" fmla="*/ 938847 h 6445874"/>
              <a:gd name="connsiteX442" fmla="*/ 8616802 w 8970309"/>
              <a:gd name="connsiteY442" fmla="*/ 932693 h 6445874"/>
              <a:gd name="connsiteX443" fmla="*/ 8613018 w 8970309"/>
              <a:gd name="connsiteY443" fmla="*/ 926328 h 6445874"/>
              <a:gd name="connsiteX444" fmla="*/ 8620980 w 8970309"/>
              <a:gd name="connsiteY444" fmla="*/ 917544 h 6445874"/>
              <a:gd name="connsiteX445" fmla="*/ 8609233 w 8970309"/>
              <a:gd name="connsiteY445" fmla="*/ 919964 h 6445874"/>
              <a:gd name="connsiteX446" fmla="*/ 8602663 w 8970309"/>
              <a:gd name="connsiteY446" fmla="*/ 923698 h 6445874"/>
              <a:gd name="connsiteX447" fmla="*/ 8672537 w 8970309"/>
              <a:gd name="connsiteY447" fmla="*/ 871204 h 6445874"/>
              <a:gd name="connsiteX448" fmla="*/ 8778041 w 8970309"/>
              <a:gd name="connsiteY448" fmla="*/ 789941 h 6445874"/>
              <a:gd name="connsiteX449" fmla="*/ 8804711 w 8970309"/>
              <a:gd name="connsiteY449" fmla="*/ 753489 h 6445874"/>
              <a:gd name="connsiteX450" fmla="*/ 8854483 w 8970309"/>
              <a:gd name="connsiteY450" fmla="*/ 733714 h 6445874"/>
              <a:gd name="connsiteX451" fmla="*/ 8873511 w 8970309"/>
              <a:gd name="connsiteY451" fmla="*/ 713051 h 6445874"/>
              <a:gd name="connsiteX452" fmla="*/ 8880509 w 8970309"/>
              <a:gd name="connsiteY452" fmla="*/ 707178 h 6445874"/>
              <a:gd name="connsiteX453" fmla="*/ 8832858 w 8970309"/>
              <a:gd name="connsiteY453" fmla="*/ 756730 h 6445874"/>
              <a:gd name="connsiteX454" fmla="*/ 8769985 w 8970309"/>
              <a:gd name="connsiteY454" fmla="*/ 813508 h 6445874"/>
              <a:gd name="connsiteX455" fmla="*/ 8728932 w 8970309"/>
              <a:gd name="connsiteY455" fmla="*/ 876675 h 6445874"/>
              <a:gd name="connsiteX456" fmla="*/ 8719111 w 8970309"/>
              <a:gd name="connsiteY456" fmla="*/ 891444 h 6445874"/>
              <a:gd name="connsiteX457" fmla="*/ 8665497 w 8970309"/>
              <a:gd name="connsiteY457" fmla="*/ 949550 h 6445874"/>
              <a:gd name="connsiteX458" fmla="*/ 8631956 w 8970309"/>
              <a:gd name="connsiteY458" fmla="*/ 990775 h 6445874"/>
              <a:gd name="connsiteX459" fmla="*/ 8624332 w 8970309"/>
              <a:gd name="connsiteY459" fmla="*/ 1014112 h 6445874"/>
              <a:gd name="connsiteX460" fmla="*/ 8645268 w 8970309"/>
              <a:gd name="connsiteY460" fmla="*/ 1022546 h 6445874"/>
              <a:gd name="connsiteX461" fmla="*/ 8716938 w 8970309"/>
              <a:gd name="connsiteY461" fmla="*/ 990919 h 6445874"/>
              <a:gd name="connsiteX462" fmla="*/ 8675886 w 8970309"/>
              <a:gd name="connsiteY462" fmla="*/ 1054086 h 6445874"/>
              <a:gd name="connsiteX463" fmla="*/ 8669153 w 8970309"/>
              <a:gd name="connsiteY463" fmla="*/ 1066258 h 6445874"/>
              <a:gd name="connsiteX464" fmla="*/ 8680505 w 8970309"/>
              <a:gd name="connsiteY464" fmla="*/ 1068430 h 6445874"/>
              <a:gd name="connsiteX465" fmla="*/ 8692732 w 8970309"/>
              <a:gd name="connsiteY465" fmla="*/ 1077678 h 6445874"/>
              <a:gd name="connsiteX466" fmla="*/ 8681811 w 8970309"/>
              <a:gd name="connsiteY466" fmla="*/ 1088163 h 6445874"/>
              <a:gd name="connsiteX467" fmla="*/ 8666260 w 8970309"/>
              <a:gd name="connsiteY467" fmla="*/ 1102543 h 6445874"/>
              <a:gd name="connsiteX468" fmla="*/ 8677262 w 8970309"/>
              <a:gd name="connsiteY468" fmla="*/ 1127143 h 6445874"/>
              <a:gd name="connsiteX469" fmla="*/ 8688851 w 8970309"/>
              <a:gd name="connsiteY469" fmla="*/ 1108284 h 6445874"/>
              <a:gd name="connsiteX470" fmla="*/ 8690952 w 8970309"/>
              <a:gd name="connsiteY470" fmla="*/ 1100007 h 6445874"/>
              <a:gd name="connsiteX471" fmla="*/ 8697002 w 8970309"/>
              <a:gd name="connsiteY471" fmla="*/ 1114448 h 6445874"/>
              <a:gd name="connsiteX472" fmla="*/ 8712541 w 8970309"/>
              <a:gd name="connsiteY472" fmla="*/ 1118308 h 6445874"/>
              <a:gd name="connsiteX473" fmla="*/ 8721472 w 8970309"/>
              <a:gd name="connsiteY473" fmla="*/ 1114703 h 6445874"/>
              <a:gd name="connsiteX474" fmla="*/ 8782208 w 8970309"/>
              <a:gd name="connsiteY474" fmla="*/ 1111802 h 6445874"/>
              <a:gd name="connsiteX475" fmla="*/ 8844933 w 8970309"/>
              <a:gd name="connsiteY475" fmla="*/ 1102019 h 6445874"/>
              <a:gd name="connsiteX476" fmla="*/ 8850173 w 8970309"/>
              <a:gd name="connsiteY476" fmla="*/ 1100869 h 6445874"/>
              <a:gd name="connsiteX477" fmla="*/ 8840982 w 8970309"/>
              <a:gd name="connsiteY477" fmla="*/ 1111627 h 6445874"/>
              <a:gd name="connsiteX478" fmla="*/ 8853779 w 8970309"/>
              <a:gd name="connsiteY478" fmla="*/ 1124581 h 6445874"/>
              <a:gd name="connsiteX479" fmla="*/ 8885108 w 8970309"/>
              <a:gd name="connsiteY479" fmla="*/ 1143278 h 6445874"/>
              <a:gd name="connsiteX480" fmla="*/ 8773436 w 8970309"/>
              <a:gd name="connsiteY480" fmla="*/ 1174302 h 6445874"/>
              <a:gd name="connsiteX481" fmla="*/ 8691753 w 8970309"/>
              <a:gd name="connsiteY481" fmla="*/ 1180101 h 6445874"/>
              <a:gd name="connsiteX482" fmla="*/ 8688838 w 8970309"/>
              <a:gd name="connsiteY482" fmla="*/ 1182138 h 6445874"/>
              <a:gd name="connsiteX483" fmla="*/ 8652596 w 8970309"/>
              <a:gd name="connsiteY483" fmla="*/ 1213866 h 6445874"/>
              <a:gd name="connsiteX484" fmla="*/ 8622686 w 8970309"/>
              <a:gd name="connsiteY484" fmla="*/ 1209129 h 6445874"/>
              <a:gd name="connsiteX485" fmla="*/ 8617047 w 8970309"/>
              <a:gd name="connsiteY485" fmla="*/ 1219477 h 6445874"/>
              <a:gd name="connsiteX486" fmla="*/ 8664559 w 8970309"/>
              <a:gd name="connsiteY486" fmla="*/ 1248230 h 6445874"/>
              <a:gd name="connsiteX487" fmla="*/ 8713798 w 8970309"/>
              <a:gd name="connsiteY487" fmla="*/ 1252279 h 6445874"/>
              <a:gd name="connsiteX488" fmla="*/ 8672150 w 8970309"/>
              <a:gd name="connsiteY488" fmla="*/ 1285649 h 6445874"/>
              <a:gd name="connsiteX489" fmla="*/ 8704936 w 8970309"/>
              <a:gd name="connsiteY489" fmla="*/ 1303328 h 6445874"/>
              <a:gd name="connsiteX490" fmla="*/ 8731702 w 8970309"/>
              <a:gd name="connsiteY490" fmla="*/ 1318806 h 6445874"/>
              <a:gd name="connsiteX491" fmla="*/ 8734640 w 8970309"/>
              <a:gd name="connsiteY491" fmla="*/ 1327701 h 6445874"/>
              <a:gd name="connsiteX492" fmla="*/ 8726677 w 8970309"/>
              <a:gd name="connsiteY492" fmla="*/ 1332996 h 6445874"/>
              <a:gd name="connsiteX493" fmla="*/ 8667890 w 8970309"/>
              <a:gd name="connsiteY493" fmla="*/ 1324938 h 6445874"/>
              <a:gd name="connsiteX494" fmla="*/ 8610599 w 8970309"/>
              <a:gd name="connsiteY494" fmla="*/ 1300881 h 6445874"/>
              <a:gd name="connsiteX495" fmla="*/ 8631114 w 8970309"/>
              <a:gd name="connsiteY495" fmla="*/ 1322861 h 6445874"/>
              <a:gd name="connsiteX496" fmla="*/ 8634180 w 8970309"/>
              <a:gd name="connsiteY496" fmla="*/ 1342079 h 6445874"/>
              <a:gd name="connsiteX497" fmla="*/ 8607988 w 8970309"/>
              <a:gd name="connsiteY497" fmla="*/ 1345425 h 6445874"/>
              <a:gd name="connsiteX498" fmla="*/ 8579190 w 8970309"/>
              <a:gd name="connsiteY498" fmla="*/ 1312142 h 6445874"/>
              <a:gd name="connsiteX499" fmla="*/ 8573171 w 8970309"/>
              <a:gd name="connsiteY499" fmla="*/ 1309939 h 6445874"/>
              <a:gd name="connsiteX500" fmla="*/ 8565062 w 8970309"/>
              <a:gd name="connsiteY500" fmla="*/ 1313196 h 6445874"/>
              <a:gd name="connsiteX501" fmla="*/ 8560471 w 8970309"/>
              <a:gd name="connsiteY501" fmla="*/ 1316315 h 6445874"/>
              <a:gd name="connsiteX502" fmla="*/ 8475483 w 8970309"/>
              <a:gd name="connsiteY502" fmla="*/ 1374345 h 6445874"/>
              <a:gd name="connsiteX503" fmla="*/ 8444133 w 8970309"/>
              <a:gd name="connsiteY503" fmla="*/ 1405876 h 6445874"/>
              <a:gd name="connsiteX504" fmla="*/ 8439497 w 8970309"/>
              <a:gd name="connsiteY504" fmla="*/ 1409769 h 6445874"/>
              <a:gd name="connsiteX505" fmla="*/ 8384548 w 8970309"/>
              <a:gd name="connsiteY505" fmla="*/ 1448105 h 6445874"/>
              <a:gd name="connsiteX506" fmla="*/ 8358506 w 8970309"/>
              <a:gd name="connsiteY506" fmla="*/ 1467372 h 6445874"/>
              <a:gd name="connsiteX507" fmla="*/ 8356822 w 8970309"/>
              <a:gd name="connsiteY507" fmla="*/ 1488304 h 6445874"/>
              <a:gd name="connsiteX508" fmla="*/ 8372693 w 8970309"/>
              <a:gd name="connsiteY508" fmla="*/ 1487988 h 6445874"/>
              <a:gd name="connsiteX509" fmla="*/ 8436999 w 8970309"/>
              <a:gd name="connsiteY509" fmla="*/ 1458711 h 6445874"/>
              <a:gd name="connsiteX510" fmla="*/ 8483831 w 8970309"/>
              <a:gd name="connsiteY510" fmla="*/ 1467528 h 6445874"/>
              <a:gd name="connsiteX511" fmla="*/ 8480825 w 8970309"/>
              <a:gd name="connsiteY511" fmla="*/ 1486969 h 6445874"/>
              <a:gd name="connsiteX512" fmla="*/ 8490742 w 8970309"/>
              <a:gd name="connsiteY512" fmla="*/ 1489051 h 6445874"/>
              <a:gd name="connsiteX513" fmla="*/ 8537912 w 8970309"/>
              <a:gd name="connsiteY513" fmla="*/ 1493680 h 6445874"/>
              <a:gd name="connsiteX514" fmla="*/ 8545412 w 8970309"/>
              <a:gd name="connsiteY514" fmla="*/ 1489984 h 6445874"/>
              <a:gd name="connsiteX515" fmla="*/ 8557549 w 8970309"/>
              <a:gd name="connsiteY515" fmla="*/ 1482397 h 6445874"/>
              <a:gd name="connsiteX516" fmla="*/ 8572074 w 8970309"/>
              <a:gd name="connsiteY516" fmla="*/ 1498825 h 6445874"/>
              <a:gd name="connsiteX517" fmla="*/ 8597273 w 8970309"/>
              <a:gd name="connsiteY517" fmla="*/ 1525807 h 6445874"/>
              <a:gd name="connsiteX518" fmla="*/ 8568985 w 8970309"/>
              <a:gd name="connsiteY518" fmla="*/ 1572984 h 6445874"/>
              <a:gd name="connsiteX519" fmla="*/ 8521060 w 8970309"/>
              <a:gd name="connsiteY519" fmla="*/ 1631446 h 6445874"/>
              <a:gd name="connsiteX520" fmla="*/ 8495777 w 8970309"/>
              <a:gd name="connsiteY520" fmla="*/ 1659184 h 6445874"/>
              <a:gd name="connsiteX521" fmla="*/ 8465437 w 8970309"/>
              <a:gd name="connsiteY521" fmla="*/ 1678156 h 6445874"/>
              <a:gd name="connsiteX522" fmla="*/ 8411472 w 8970309"/>
              <a:gd name="connsiteY522" fmla="*/ 1722172 h 6445874"/>
              <a:gd name="connsiteX523" fmla="*/ 8390850 w 8970309"/>
              <a:gd name="connsiteY523" fmla="*/ 1727778 h 6445874"/>
              <a:gd name="connsiteX524" fmla="*/ 8355791 w 8970309"/>
              <a:gd name="connsiteY524" fmla="*/ 1733798 h 6445874"/>
              <a:gd name="connsiteX525" fmla="*/ 8308091 w 8970309"/>
              <a:gd name="connsiteY525" fmla="*/ 1789468 h 6445874"/>
              <a:gd name="connsiteX526" fmla="*/ 8306545 w 8970309"/>
              <a:gd name="connsiteY526" fmla="*/ 1790765 h 6445874"/>
              <a:gd name="connsiteX527" fmla="*/ 8289437 w 8970309"/>
              <a:gd name="connsiteY527" fmla="*/ 1806434 h 6445874"/>
              <a:gd name="connsiteX528" fmla="*/ 8271458 w 8970309"/>
              <a:gd name="connsiteY528" fmla="*/ 1815026 h 6445874"/>
              <a:gd name="connsiteX529" fmla="*/ 8260081 w 8970309"/>
              <a:gd name="connsiteY529" fmla="*/ 1831085 h 6445874"/>
              <a:gd name="connsiteX530" fmla="*/ 8232157 w 8970309"/>
              <a:gd name="connsiteY530" fmla="*/ 1855836 h 6445874"/>
              <a:gd name="connsiteX531" fmla="*/ 8210639 w 8970309"/>
              <a:gd name="connsiteY531" fmla="*/ 1872606 h 6445874"/>
              <a:gd name="connsiteX532" fmla="*/ 8201229 w 8970309"/>
              <a:gd name="connsiteY532" fmla="*/ 1874640 h 6445874"/>
              <a:gd name="connsiteX533" fmla="*/ 8192021 w 8970309"/>
              <a:gd name="connsiteY533" fmla="*/ 1883059 h 6445874"/>
              <a:gd name="connsiteX534" fmla="*/ 8176785 w 8970309"/>
              <a:gd name="connsiteY534" fmla="*/ 1895400 h 6445874"/>
              <a:gd name="connsiteX535" fmla="*/ 8178848 w 8970309"/>
              <a:gd name="connsiteY535" fmla="*/ 1940038 h 6445874"/>
              <a:gd name="connsiteX536" fmla="*/ 8150623 w 8970309"/>
              <a:gd name="connsiteY536" fmla="*/ 1991528 h 6445874"/>
              <a:gd name="connsiteX537" fmla="*/ 8082218 w 8970309"/>
              <a:gd name="connsiteY537" fmla="*/ 2133728 h 6445874"/>
              <a:gd name="connsiteX538" fmla="*/ 8011821 w 8970309"/>
              <a:gd name="connsiteY538" fmla="*/ 2213405 h 6445874"/>
              <a:gd name="connsiteX539" fmla="*/ 7896676 w 8970309"/>
              <a:gd name="connsiteY539" fmla="*/ 2319434 h 6445874"/>
              <a:gd name="connsiteX540" fmla="*/ 7882190 w 8970309"/>
              <a:gd name="connsiteY540" fmla="*/ 2333456 h 6445874"/>
              <a:gd name="connsiteX541" fmla="*/ 7810132 w 8970309"/>
              <a:gd name="connsiteY541" fmla="*/ 2400493 h 6445874"/>
              <a:gd name="connsiteX542" fmla="*/ 7725455 w 8970309"/>
              <a:gd name="connsiteY542" fmla="*/ 2466174 h 6445874"/>
              <a:gd name="connsiteX543" fmla="*/ 7720432 w 8970309"/>
              <a:gd name="connsiteY543" fmla="*/ 2481213 h 6445874"/>
              <a:gd name="connsiteX544" fmla="*/ 7693328 w 8970309"/>
              <a:gd name="connsiteY544" fmla="*/ 2493881 h 6445874"/>
              <a:gd name="connsiteX545" fmla="*/ 7652317 w 8970309"/>
              <a:gd name="connsiteY545" fmla="*/ 2489478 h 6445874"/>
              <a:gd name="connsiteX546" fmla="*/ 7578971 w 8970309"/>
              <a:gd name="connsiteY546" fmla="*/ 2540799 h 6445874"/>
              <a:gd name="connsiteX547" fmla="*/ 7566520 w 8970309"/>
              <a:gd name="connsiteY547" fmla="*/ 2564386 h 6445874"/>
              <a:gd name="connsiteX548" fmla="*/ 7532897 w 8970309"/>
              <a:gd name="connsiteY548" fmla="*/ 2604393 h 6445874"/>
              <a:gd name="connsiteX549" fmla="*/ 7487778 w 8970309"/>
              <a:gd name="connsiteY549" fmla="*/ 2633821 h 6445874"/>
              <a:gd name="connsiteX550" fmla="*/ 7481055 w 8970309"/>
              <a:gd name="connsiteY550" fmla="*/ 2689178 h 6445874"/>
              <a:gd name="connsiteX551" fmla="*/ 7468602 w 8970309"/>
              <a:gd name="connsiteY551" fmla="*/ 2712764 h 6445874"/>
              <a:gd name="connsiteX552" fmla="*/ 7411777 w 8970309"/>
              <a:gd name="connsiteY552" fmla="*/ 2759628 h 6445874"/>
              <a:gd name="connsiteX553" fmla="*/ 7407099 w 8970309"/>
              <a:gd name="connsiteY553" fmla="*/ 2765259 h 6445874"/>
              <a:gd name="connsiteX554" fmla="*/ 7386541 w 8970309"/>
              <a:gd name="connsiteY554" fmla="*/ 2756918 h 6445874"/>
              <a:gd name="connsiteX555" fmla="*/ 7345962 w 8970309"/>
              <a:gd name="connsiteY555" fmla="*/ 2722841 h 6445874"/>
              <a:gd name="connsiteX556" fmla="*/ 7371331 w 8970309"/>
              <a:gd name="connsiteY556" fmla="*/ 2756597 h 6445874"/>
              <a:gd name="connsiteX557" fmla="*/ 7359465 w 8970309"/>
              <a:gd name="connsiteY557" fmla="*/ 2755196 h 6445874"/>
              <a:gd name="connsiteX558" fmla="*/ 7351018 w 8970309"/>
              <a:gd name="connsiteY558" fmla="*/ 2779724 h 6445874"/>
              <a:gd name="connsiteX559" fmla="*/ 7329185 w 8970309"/>
              <a:gd name="connsiteY559" fmla="*/ 2819293 h 6445874"/>
              <a:gd name="connsiteX560" fmla="*/ 7317537 w 8970309"/>
              <a:gd name="connsiteY560" fmla="*/ 2820938 h 6445874"/>
              <a:gd name="connsiteX561" fmla="*/ 7256563 w 8970309"/>
              <a:gd name="connsiteY561" fmla="*/ 2834443 h 6445874"/>
              <a:gd name="connsiteX562" fmla="*/ 7222669 w 8970309"/>
              <a:gd name="connsiteY562" fmla="*/ 2854408 h 6445874"/>
              <a:gd name="connsiteX563" fmla="*/ 7204813 w 8970309"/>
              <a:gd name="connsiteY563" fmla="*/ 2877968 h 6445874"/>
              <a:gd name="connsiteX564" fmla="*/ 7197072 w 8970309"/>
              <a:gd name="connsiteY564" fmla="*/ 2894285 h 6445874"/>
              <a:gd name="connsiteX565" fmla="*/ 7178661 w 8970309"/>
              <a:gd name="connsiteY565" fmla="*/ 2881617 h 6445874"/>
              <a:gd name="connsiteX566" fmla="*/ 7175092 w 8970309"/>
              <a:gd name="connsiteY566" fmla="*/ 2856166 h 6445874"/>
              <a:gd name="connsiteX567" fmla="*/ 7117774 w 8970309"/>
              <a:gd name="connsiteY567" fmla="*/ 2839046 h 6445874"/>
              <a:gd name="connsiteX568" fmla="*/ 7103593 w 8970309"/>
              <a:gd name="connsiteY568" fmla="*/ 2855665 h 6445874"/>
              <a:gd name="connsiteX569" fmla="*/ 7086646 w 8970309"/>
              <a:gd name="connsiteY569" fmla="*/ 2865648 h 6445874"/>
              <a:gd name="connsiteX570" fmla="*/ 7006640 w 8970309"/>
              <a:gd name="connsiteY570" fmla="*/ 2910019 h 6445874"/>
              <a:gd name="connsiteX571" fmla="*/ 7006516 w 8970309"/>
              <a:gd name="connsiteY571" fmla="*/ 2918726 h 6445874"/>
              <a:gd name="connsiteX572" fmla="*/ 7022820 w 8970309"/>
              <a:gd name="connsiteY572" fmla="*/ 2928594 h 6445874"/>
              <a:gd name="connsiteX573" fmla="*/ 7026495 w 8970309"/>
              <a:gd name="connsiteY573" fmla="*/ 2921651 h 6445874"/>
              <a:gd name="connsiteX574" fmla="*/ 7060513 w 8970309"/>
              <a:gd name="connsiteY574" fmla="*/ 2892981 h 6445874"/>
              <a:gd name="connsiteX575" fmla="*/ 7102329 w 8970309"/>
              <a:gd name="connsiteY575" fmla="*/ 2919048 h 6445874"/>
              <a:gd name="connsiteX576" fmla="*/ 7092875 w 8970309"/>
              <a:gd name="connsiteY576" fmla="*/ 2930127 h 6445874"/>
              <a:gd name="connsiteX577" fmla="*/ 7070024 w 8970309"/>
              <a:gd name="connsiteY577" fmla="*/ 2952956 h 6445874"/>
              <a:gd name="connsiteX578" fmla="*/ 7022484 w 8970309"/>
              <a:gd name="connsiteY578" fmla="*/ 3002082 h 6445874"/>
              <a:gd name="connsiteX579" fmla="*/ 6993710 w 8970309"/>
              <a:gd name="connsiteY579" fmla="*/ 3014072 h 6445874"/>
              <a:gd name="connsiteX580" fmla="*/ 6955999 w 8970309"/>
              <a:gd name="connsiteY580" fmla="*/ 3025998 h 6445874"/>
              <a:gd name="connsiteX581" fmla="*/ 6933665 w 8970309"/>
              <a:gd name="connsiteY581" fmla="*/ 3037684 h 6445874"/>
              <a:gd name="connsiteX582" fmla="*/ 6915149 w 8970309"/>
              <a:gd name="connsiteY582" fmla="*/ 3057407 h 6445874"/>
              <a:gd name="connsiteX583" fmla="*/ 6886748 w 8970309"/>
              <a:gd name="connsiteY583" fmla="*/ 3043277 h 6445874"/>
              <a:gd name="connsiteX584" fmla="*/ 6858549 w 8970309"/>
              <a:gd name="connsiteY584" fmla="*/ 3115179 h 6445874"/>
              <a:gd name="connsiteX585" fmla="*/ 6855906 w 8970309"/>
              <a:gd name="connsiteY585" fmla="*/ 3099835 h 6445874"/>
              <a:gd name="connsiteX586" fmla="*/ 6813574 w 8970309"/>
              <a:gd name="connsiteY586" fmla="*/ 3084910 h 6445874"/>
              <a:gd name="connsiteX587" fmla="*/ 6767336 w 8970309"/>
              <a:gd name="connsiteY587" fmla="*/ 3118024 h 6445874"/>
              <a:gd name="connsiteX588" fmla="*/ 6679427 w 8970309"/>
              <a:gd name="connsiteY588" fmla="*/ 3140048 h 6445874"/>
              <a:gd name="connsiteX589" fmla="*/ 6656843 w 8970309"/>
              <a:gd name="connsiteY589" fmla="*/ 3169149 h 6445874"/>
              <a:gd name="connsiteX590" fmla="*/ 6638346 w 8970309"/>
              <a:gd name="connsiteY590" fmla="*/ 3212556 h 6445874"/>
              <a:gd name="connsiteX591" fmla="*/ 6600118 w 8970309"/>
              <a:gd name="connsiteY591" fmla="*/ 3235625 h 6445874"/>
              <a:gd name="connsiteX592" fmla="*/ 6573966 w 8970309"/>
              <a:gd name="connsiteY592" fmla="*/ 3239274 h 6445874"/>
              <a:gd name="connsiteX593" fmla="*/ 6569529 w 8970309"/>
              <a:gd name="connsiteY593" fmla="*/ 3237066 h 6445874"/>
              <a:gd name="connsiteX594" fmla="*/ 6567138 w 8970309"/>
              <a:gd name="connsiteY594" fmla="*/ 3239524 h 6445874"/>
              <a:gd name="connsiteX595" fmla="*/ 6570687 w 8970309"/>
              <a:gd name="connsiteY595" fmla="*/ 3238235 h 6445874"/>
              <a:gd name="connsiteX596" fmla="*/ 6389173 w 8970309"/>
              <a:gd name="connsiteY596" fmla="*/ 3430222 h 6445874"/>
              <a:gd name="connsiteX597" fmla="*/ 6232030 w 8970309"/>
              <a:gd name="connsiteY597" fmla="*/ 3583441 h 6445874"/>
              <a:gd name="connsiteX598" fmla="*/ 6032105 w 8970309"/>
              <a:gd name="connsiteY598" fmla="*/ 3794153 h 6445874"/>
              <a:gd name="connsiteX599" fmla="*/ 5920512 w 8970309"/>
              <a:gd name="connsiteY599" fmla="*/ 3923299 h 6445874"/>
              <a:gd name="connsiteX600" fmla="*/ 5767824 w 8970309"/>
              <a:gd name="connsiteY600" fmla="*/ 3994052 h 6445874"/>
              <a:gd name="connsiteX601" fmla="*/ 5760108 w 8970309"/>
              <a:gd name="connsiteY601" fmla="*/ 4044453 h 6445874"/>
              <a:gd name="connsiteX602" fmla="*/ 5704148 w 8970309"/>
              <a:gd name="connsiteY602" fmla="*/ 4101726 h 6445874"/>
              <a:gd name="connsiteX603" fmla="*/ 5627067 w 8970309"/>
              <a:gd name="connsiteY603" fmla="*/ 4115879 h 6445874"/>
              <a:gd name="connsiteX604" fmla="*/ 5625429 w 8970309"/>
              <a:gd name="connsiteY604" fmla="*/ 4134971 h 6445874"/>
              <a:gd name="connsiteX605" fmla="*/ 5574891 w 8970309"/>
              <a:gd name="connsiteY605" fmla="*/ 4108940 h 6445874"/>
              <a:gd name="connsiteX606" fmla="*/ 5571878 w 8970309"/>
              <a:gd name="connsiteY606" fmla="*/ 4076197 h 6445874"/>
              <a:gd name="connsiteX607" fmla="*/ 5549841 w 8970309"/>
              <a:gd name="connsiteY607" fmla="*/ 4052011 h 6445874"/>
              <a:gd name="connsiteX608" fmla="*/ 5515350 w 8970309"/>
              <a:gd name="connsiteY608" fmla="*/ 4073027 h 6445874"/>
              <a:gd name="connsiteX609" fmla="*/ 5501718 w 8970309"/>
              <a:gd name="connsiteY609" fmla="*/ 4067207 h 6445874"/>
              <a:gd name="connsiteX610" fmla="*/ 5497036 w 8970309"/>
              <a:gd name="connsiteY610" fmla="*/ 4062712 h 6445874"/>
              <a:gd name="connsiteX611" fmla="*/ 5495903 w 8970309"/>
              <a:gd name="connsiteY611" fmla="*/ 4063744 h 6445874"/>
              <a:gd name="connsiteX612" fmla="*/ 5457145 w 8970309"/>
              <a:gd name="connsiteY612" fmla="*/ 4080078 h 6445874"/>
              <a:gd name="connsiteX613" fmla="*/ 5171696 w 8970309"/>
              <a:gd name="connsiteY613" fmla="*/ 4379233 h 6445874"/>
              <a:gd name="connsiteX614" fmla="*/ 5152869 w 8970309"/>
              <a:gd name="connsiteY614" fmla="*/ 4369014 h 6445874"/>
              <a:gd name="connsiteX615" fmla="*/ 5092406 w 8970309"/>
              <a:gd name="connsiteY615" fmla="*/ 4421345 h 6445874"/>
              <a:gd name="connsiteX616" fmla="*/ 5105912 w 8970309"/>
              <a:gd name="connsiteY616" fmla="*/ 4436168 h 6445874"/>
              <a:gd name="connsiteX617" fmla="*/ 5080525 w 8970309"/>
              <a:gd name="connsiteY617" fmla="*/ 4448406 h 6445874"/>
              <a:gd name="connsiteX618" fmla="*/ 5081531 w 8970309"/>
              <a:gd name="connsiteY618" fmla="*/ 4471795 h 6445874"/>
              <a:gd name="connsiteX619" fmla="*/ 5053143 w 8970309"/>
              <a:gd name="connsiteY619" fmla="*/ 4523201 h 6445874"/>
              <a:gd name="connsiteX620" fmla="*/ 4984285 w 8970309"/>
              <a:gd name="connsiteY620" fmla="*/ 4665198 h 6445874"/>
              <a:gd name="connsiteX621" fmla="*/ 4913635 w 8970309"/>
              <a:gd name="connsiteY621" fmla="*/ 4744662 h 6445874"/>
              <a:gd name="connsiteX622" fmla="*/ 4798156 w 8970309"/>
              <a:gd name="connsiteY622" fmla="*/ 4850344 h 6445874"/>
              <a:gd name="connsiteX623" fmla="*/ 4783626 w 8970309"/>
              <a:gd name="connsiteY623" fmla="*/ 4864323 h 6445874"/>
              <a:gd name="connsiteX624" fmla="*/ 4711356 w 8970309"/>
              <a:gd name="connsiteY624" fmla="*/ 4931143 h 6445874"/>
              <a:gd name="connsiteX625" fmla="*/ 4626473 w 8970309"/>
              <a:gd name="connsiteY625" fmla="*/ 4996569 h 6445874"/>
              <a:gd name="connsiteX626" fmla="*/ 4621401 w 8970309"/>
              <a:gd name="connsiteY626" fmla="*/ 5011593 h 6445874"/>
              <a:gd name="connsiteX627" fmla="*/ 4594258 w 8970309"/>
              <a:gd name="connsiteY627" fmla="*/ 5024179 h 6445874"/>
              <a:gd name="connsiteX628" fmla="*/ 4553262 w 8970309"/>
              <a:gd name="connsiteY628" fmla="*/ 5019653 h 6445874"/>
              <a:gd name="connsiteX629" fmla="*/ 4479754 w 8970309"/>
              <a:gd name="connsiteY629" fmla="*/ 5070753 h 6445874"/>
              <a:gd name="connsiteX630" fmla="*/ 4467227 w 8970309"/>
              <a:gd name="connsiteY630" fmla="*/ 5094302 h 6445874"/>
              <a:gd name="connsiteX631" fmla="*/ 4433479 w 8970309"/>
              <a:gd name="connsiteY631" fmla="*/ 5134209 h 6445874"/>
              <a:gd name="connsiteX632" fmla="*/ 4388267 w 8970309"/>
              <a:gd name="connsiteY632" fmla="*/ 5163500 h 6445874"/>
              <a:gd name="connsiteX633" fmla="*/ 4381367 w 8970309"/>
              <a:gd name="connsiteY633" fmla="*/ 5218838 h 6445874"/>
              <a:gd name="connsiteX634" fmla="*/ 4381016 w 8970309"/>
              <a:gd name="connsiteY634" fmla="*/ 5231265 h 6445874"/>
              <a:gd name="connsiteX635" fmla="*/ 4370694 w 8970309"/>
              <a:gd name="connsiteY635" fmla="*/ 5240693 h 6445874"/>
              <a:gd name="connsiteX636" fmla="*/ 4374647 w 8970309"/>
              <a:gd name="connsiteY636" fmla="*/ 5238175 h 6445874"/>
              <a:gd name="connsiteX637" fmla="*/ 4408418 w 8970309"/>
              <a:gd name="connsiteY637" fmla="*/ 5223122 h 6445874"/>
              <a:gd name="connsiteX638" fmla="*/ 4575742 w 8970309"/>
              <a:gd name="connsiteY638" fmla="*/ 5104815 h 6445874"/>
              <a:gd name="connsiteX639" fmla="*/ 4394228 w 8970309"/>
              <a:gd name="connsiteY639" fmla="*/ 5296803 h 6445874"/>
              <a:gd name="connsiteX640" fmla="*/ 4237086 w 8970309"/>
              <a:gd name="connsiteY640" fmla="*/ 5450021 h 6445874"/>
              <a:gd name="connsiteX641" fmla="*/ 4037162 w 8970309"/>
              <a:gd name="connsiteY641" fmla="*/ 5660733 h 6445874"/>
              <a:gd name="connsiteX642" fmla="*/ 3925567 w 8970309"/>
              <a:gd name="connsiteY642" fmla="*/ 5789879 h 6445874"/>
              <a:gd name="connsiteX643" fmla="*/ 3772880 w 8970309"/>
              <a:gd name="connsiteY643" fmla="*/ 5860631 h 6445874"/>
              <a:gd name="connsiteX644" fmla="*/ 3765164 w 8970309"/>
              <a:gd name="connsiteY644" fmla="*/ 5911033 h 6445874"/>
              <a:gd name="connsiteX645" fmla="*/ 3709203 w 8970309"/>
              <a:gd name="connsiteY645" fmla="*/ 5968306 h 6445874"/>
              <a:gd name="connsiteX646" fmla="*/ 3632123 w 8970309"/>
              <a:gd name="connsiteY646" fmla="*/ 5982458 h 6445874"/>
              <a:gd name="connsiteX647" fmla="*/ 3630485 w 8970309"/>
              <a:gd name="connsiteY647" fmla="*/ 6001551 h 6445874"/>
              <a:gd name="connsiteX648" fmla="*/ 3579947 w 8970309"/>
              <a:gd name="connsiteY648" fmla="*/ 5975519 h 6445874"/>
              <a:gd name="connsiteX649" fmla="*/ 3576934 w 8970309"/>
              <a:gd name="connsiteY649" fmla="*/ 5942777 h 6445874"/>
              <a:gd name="connsiteX650" fmla="*/ 3554897 w 8970309"/>
              <a:gd name="connsiteY650" fmla="*/ 5918591 h 6445874"/>
              <a:gd name="connsiteX651" fmla="*/ 3520405 w 8970309"/>
              <a:gd name="connsiteY651" fmla="*/ 5939606 h 6445874"/>
              <a:gd name="connsiteX652" fmla="*/ 3497313 w 8970309"/>
              <a:gd name="connsiteY652" fmla="*/ 5924707 h 6445874"/>
              <a:gd name="connsiteX653" fmla="*/ 3495020 w 8970309"/>
              <a:gd name="connsiteY653" fmla="*/ 5891806 h 6445874"/>
              <a:gd name="connsiteX654" fmla="*/ 3474705 w 8970309"/>
              <a:gd name="connsiteY654" fmla="*/ 5909389 h 6445874"/>
              <a:gd name="connsiteX655" fmla="*/ 3456511 w 8970309"/>
              <a:gd name="connsiteY655" fmla="*/ 5933217 h 6445874"/>
              <a:gd name="connsiteX656" fmla="*/ 3453091 w 8970309"/>
              <a:gd name="connsiteY656" fmla="*/ 5945589 h 6445874"/>
              <a:gd name="connsiteX657" fmla="*/ 3453127 w 8970309"/>
              <a:gd name="connsiteY657" fmla="*/ 5944297 h 6445874"/>
              <a:gd name="connsiteX658" fmla="*/ 3456870 w 8970309"/>
              <a:gd name="connsiteY658" fmla="*/ 5848893 h 6445874"/>
              <a:gd name="connsiteX659" fmla="*/ 3458250 w 8970309"/>
              <a:gd name="connsiteY659" fmla="*/ 5842369 h 6445874"/>
              <a:gd name="connsiteX660" fmla="*/ 3437643 w 8970309"/>
              <a:gd name="connsiteY660" fmla="*/ 5839512 h 6445874"/>
              <a:gd name="connsiteX661" fmla="*/ 3396460 w 8970309"/>
              <a:gd name="connsiteY661" fmla="*/ 5858642 h 6445874"/>
              <a:gd name="connsiteX662" fmla="*/ 3394822 w 8970309"/>
              <a:gd name="connsiteY662" fmla="*/ 5877736 h 6445874"/>
              <a:gd name="connsiteX663" fmla="*/ 3344284 w 8970309"/>
              <a:gd name="connsiteY663" fmla="*/ 5851704 h 6445874"/>
              <a:gd name="connsiteX664" fmla="*/ 3341270 w 8970309"/>
              <a:gd name="connsiteY664" fmla="*/ 5818961 h 6445874"/>
              <a:gd name="connsiteX665" fmla="*/ 3319234 w 8970309"/>
              <a:gd name="connsiteY665" fmla="*/ 5794776 h 6445874"/>
              <a:gd name="connsiteX666" fmla="*/ 3284743 w 8970309"/>
              <a:gd name="connsiteY666" fmla="*/ 5815791 h 6445874"/>
              <a:gd name="connsiteX667" fmla="*/ 3261650 w 8970309"/>
              <a:gd name="connsiteY667" fmla="*/ 5800892 h 6445874"/>
              <a:gd name="connsiteX668" fmla="*/ 3259358 w 8970309"/>
              <a:gd name="connsiteY668" fmla="*/ 5767990 h 6445874"/>
              <a:gd name="connsiteX669" fmla="*/ 3239042 w 8970309"/>
              <a:gd name="connsiteY669" fmla="*/ 5785573 h 6445874"/>
              <a:gd name="connsiteX670" fmla="*/ 3220850 w 8970309"/>
              <a:gd name="connsiteY670" fmla="*/ 5809401 h 6445874"/>
              <a:gd name="connsiteX671" fmla="*/ 3217430 w 8970309"/>
              <a:gd name="connsiteY671" fmla="*/ 5821774 h 6445874"/>
              <a:gd name="connsiteX672" fmla="*/ 3217468 w 8970309"/>
              <a:gd name="connsiteY672" fmla="*/ 5820481 h 6445874"/>
              <a:gd name="connsiteX673" fmla="*/ 3222983 w 8970309"/>
              <a:gd name="connsiteY673" fmla="*/ 5716675 h 6445874"/>
              <a:gd name="connsiteX674" fmla="*/ 3214577 w 8970309"/>
              <a:gd name="connsiteY674" fmla="*/ 5649528 h 6445874"/>
              <a:gd name="connsiteX675" fmla="*/ 3151339 w 8970309"/>
              <a:gd name="connsiteY675" fmla="*/ 5669375 h 6445874"/>
              <a:gd name="connsiteX676" fmla="*/ 3171985 w 8970309"/>
              <a:gd name="connsiteY676" fmla="*/ 5711975 h 6445874"/>
              <a:gd name="connsiteX677" fmla="*/ 3167150 w 8970309"/>
              <a:gd name="connsiteY677" fmla="*/ 5716161 h 6445874"/>
              <a:gd name="connsiteX678" fmla="*/ 3162885 w 8970309"/>
              <a:gd name="connsiteY678" fmla="*/ 5711480 h 6445874"/>
              <a:gd name="connsiteX679" fmla="*/ 3137543 w 8970309"/>
              <a:gd name="connsiteY679" fmla="*/ 5697866 h 6445874"/>
              <a:gd name="connsiteX680" fmla="*/ 3117329 w 8970309"/>
              <a:gd name="connsiteY680" fmla="*/ 5678747 h 6445874"/>
              <a:gd name="connsiteX681" fmla="*/ 3107770 w 8970309"/>
              <a:gd name="connsiteY681" fmla="*/ 5689912 h 6445874"/>
              <a:gd name="connsiteX682" fmla="*/ 3100822 w 8970309"/>
              <a:gd name="connsiteY682" fmla="*/ 5725978 h 6445874"/>
              <a:gd name="connsiteX683" fmla="*/ 3102446 w 8970309"/>
              <a:gd name="connsiteY683" fmla="*/ 5777135 h 6445874"/>
              <a:gd name="connsiteX684" fmla="*/ 3067716 w 8970309"/>
              <a:gd name="connsiteY684" fmla="*/ 5797890 h 6445874"/>
              <a:gd name="connsiteX685" fmla="*/ 3075902 w 8970309"/>
              <a:gd name="connsiteY685" fmla="*/ 5817319 h 6445874"/>
              <a:gd name="connsiteX686" fmla="*/ 2987509 w 8970309"/>
              <a:gd name="connsiteY686" fmla="*/ 5858936 h 6445874"/>
              <a:gd name="connsiteX687" fmla="*/ 2924290 w 8970309"/>
              <a:gd name="connsiteY687" fmla="*/ 5739225 h 6445874"/>
              <a:gd name="connsiteX688" fmla="*/ 2931768 w 8970309"/>
              <a:gd name="connsiteY688" fmla="*/ 5688563 h 6445874"/>
              <a:gd name="connsiteX689" fmla="*/ 2918499 w 8970309"/>
              <a:gd name="connsiteY689" fmla="*/ 5674000 h 6445874"/>
              <a:gd name="connsiteX690" fmla="*/ 2911938 w 8970309"/>
              <a:gd name="connsiteY690" fmla="*/ 5676753 h 6445874"/>
              <a:gd name="connsiteX691" fmla="*/ 2911939 w 8970309"/>
              <a:gd name="connsiteY691" fmla="*/ 5676757 h 6445874"/>
              <a:gd name="connsiteX692" fmla="*/ 2911935 w 8970309"/>
              <a:gd name="connsiteY692" fmla="*/ 5676755 h 6445874"/>
              <a:gd name="connsiteX693" fmla="*/ 2876042 w 8970309"/>
              <a:gd name="connsiteY693" fmla="*/ 5691821 h 6445874"/>
              <a:gd name="connsiteX694" fmla="*/ 2759485 w 8970309"/>
              <a:gd name="connsiteY694" fmla="*/ 5776741 h 6445874"/>
              <a:gd name="connsiteX695" fmla="*/ 2636239 w 8970309"/>
              <a:gd name="connsiteY695" fmla="*/ 5621534 h 6445874"/>
              <a:gd name="connsiteX696" fmla="*/ 2599477 w 8970309"/>
              <a:gd name="connsiteY696" fmla="*/ 5598013 h 6445874"/>
              <a:gd name="connsiteX697" fmla="*/ 2599242 w 8970309"/>
              <a:gd name="connsiteY697" fmla="*/ 5596553 h 6445874"/>
              <a:gd name="connsiteX698" fmla="*/ 2580697 w 8970309"/>
              <a:gd name="connsiteY698" fmla="*/ 5609424 h 6445874"/>
              <a:gd name="connsiteX699" fmla="*/ 2523822 w 8970309"/>
              <a:gd name="connsiteY699" fmla="*/ 5652925 h 6445874"/>
              <a:gd name="connsiteX700" fmla="*/ 2479378 w 8970309"/>
              <a:gd name="connsiteY700" fmla="*/ 5610673 h 6445874"/>
              <a:gd name="connsiteX701" fmla="*/ 2474438 w 8970309"/>
              <a:gd name="connsiteY701" fmla="*/ 5635835 h 6445874"/>
              <a:gd name="connsiteX702" fmla="*/ 2490120 w 8970309"/>
              <a:gd name="connsiteY702" fmla="*/ 5708482 h 6445874"/>
              <a:gd name="connsiteX703" fmla="*/ 2523667 w 8970309"/>
              <a:gd name="connsiteY703" fmla="*/ 5747637 h 6445874"/>
              <a:gd name="connsiteX704" fmla="*/ 2509168 w 8970309"/>
              <a:gd name="connsiteY704" fmla="*/ 5784677 h 6445874"/>
              <a:gd name="connsiteX705" fmla="*/ 2527919 w 8970309"/>
              <a:gd name="connsiteY705" fmla="*/ 5795023 h 6445874"/>
              <a:gd name="connsiteX706" fmla="*/ 2483948 w 8970309"/>
              <a:gd name="connsiteY706" fmla="*/ 5880507 h 6445874"/>
              <a:gd name="connsiteX707" fmla="*/ 2358245 w 8970309"/>
              <a:gd name="connsiteY707" fmla="*/ 5824403 h 6445874"/>
              <a:gd name="connsiteX708" fmla="*/ 2332241 w 8970309"/>
              <a:gd name="connsiteY708" fmla="*/ 5780194 h 6445874"/>
              <a:gd name="connsiteX709" fmla="*/ 2313474 w 8970309"/>
              <a:gd name="connsiteY709" fmla="*/ 5776873 h 6445874"/>
              <a:gd name="connsiteX710" fmla="*/ 2317038 w 8970309"/>
              <a:gd name="connsiteY710" fmla="*/ 5781809 h 6445874"/>
              <a:gd name="connsiteX711" fmla="*/ 2332270 w 8970309"/>
              <a:gd name="connsiteY711" fmla="*/ 5812058 h 6445874"/>
              <a:gd name="connsiteX712" fmla="*/ 2308340 w 8970309"/>
              <a:gd name="connsiteY712" fmla="*/ 5796953 h 6445874"/>
              <a:gd name="connsiteX713" fmla="*/ 2303159 w 8970309"/>
              <a:gd name="connsiteY713" fmla="*/ 5793080 h 6445874"/>
              <a:gd name="connsiteX714" fmla="*/ 2290029 w 8970309"/>
              <a:gd name="connsiteY714" fmla="*/ 5816063 h 6445874"/>
              <a:gd name="connsiteX715" fmla="*/ 2250985 w 8970309"/>
              <a:gd name="connsiteY715" fmla="*/ 5952348 h 6445874"/>
              <a:gd name="connsiteX716" fmla="*/ 2055220 w 8970309"/>
              <a:gd name="connsiteY716" fmla="*/ 5904286 h 6445874"/>
              <a:gd name="connsiteX717" fmla="*/ 1995700 w 8970309"/>
              <a:gd name="connsiteY717" fmla="*/ 5893751 h 6445874"/>
              <a:gd name="connsiteX718" fmla="*/ 1992737 w 8970309"/>
              <a:gd name="connsiteY718" fmla="*/ 5873422 h 6445874"/>
              <a:gd name="connsiteX719" fmla="*/ 1978150 w 8970309"/>
              <a:gd name="connsiteY719" fmla="*/ 5877230 h 6445874"/>
              <a:gd name="connsiteX720" fmla="*/ 1967522 w 8970309"/>
              <a:gd name="connsiteY720" fmla="*/ 5862573 h 6445874"/>
              <a:gd name="connsiteX721" fmla="*/ 1951375 w 8970309"/>
              <a:gd name="connsiteY721" fmla="*/ 5979173 h 6445874"/>
              <a:gd name="connsiteX722" fmla="*/ 1887361 w 8970309"/>
              <a:gd name="connsiteY722" fmla="*/ 6027253 h 6445874"/>
              <a:gd name="connsiteX723" fmla="*/ 1877698 w 8970309"/>
              <a:gd name="connsiteY723" fmla="*/ 6112421 h 6445874"/>
              <a:gd name="connsiteX724" fmla="*/ 1871005 w 8970309"/>
              <a:gd name="connsiteY724" fmla="*/ 6111237 h 6445874"/>
              <a:gd name="connsiteX725" fmla="*/ 1869682 w 8970309"/>
              <a:gd name="connsiteY725" fmla="*/ 6118030 h 6445874"/>
              <a:gd name="connsiteX726" fmla="*/ 1815650 w 8970309"/>
              <a:gd name="connsiteY726" fmla="*/ 6114855 h 6445874"/>
              <a:gd name="connsiteX727" fmla="*/ 1818262 w 8970309"/>
              <a:gd name="connsiteY727" fmla="*/ 6135121 h 6445874"/>
              <a:gd name="connsiteX728" fmla="*/ 1891606 w 8970309"/>
              <a:gd name="connsiteY728" fmla="*/ 6181319 h 6445874"/>
              <a:gd name="connsiteX729" fmla="*/ 1865629 w 8970309"/>
              <a:gd name="connsiteY729" fmla="*/ 6209940 h 6445874"/>
              <a:gd name="connsiteX730" fmla="*/ 1933895 w 8970309"/>
              <a:gd name="connsiteY730" fmla="*/ 6235439 h 6445874"/>
              <a:gd name="connsiteX731" fmla="*/ 1885439 w 8970309"/>
              <a:gd name="connsiteY731" fmla="*/ 6246665 h 6445874"/>
              <a:gd name="connsiteX732" fmla="*/ 1855646 w 8970309"/>
              <a:gd name="connsiteY732" fmla="*/ 6261196 h 6445874"/>
              <a:gd name="connsiteX733" fmla="*/ 1815908 w 8970309"/>
              <a:gd name="connsiteY733" fmla="*/ 6293131 h 6445874"/>
              <a:gd name="connsiteX734" fmla="*/ 1781856 w 8970309"/>
              <a:gd name="connsiteY734" fmla="*/ 6288382 h 6445874"/>
              <a:gd name="connsiteX735" fmla="*/ 1742058 w 8970309"/>
              <a:gd name="connsiteY735" fmla="*/ 6281338 h 6445874"/>
              <a:gd name="connsiteX736" fmla="*/ 1692628 w 8970309"/>
              <a:gd name="connsiteY736" fmla="*/ 6351803 h 6445874"/>
              <a:gd name="connsiteX737" fmla="*/ 1684311 w 8970309"/>
              <a:gd name="connsiteY737" fmla="*/ 6310564 h 6445874"/>
              <a:gd name="connsiteX738" fmla="*/ 1683477 w 8970309"/>
              <a:gd name="connsiteY738" fmla="*/ 6300053 h 6445874"/>
              <a:gd name="connsiteX739" fmla="*/ 1684497 w 8970309"/>
              <a:gd name="connsiteY739" fmla="*/ 6291832 h 6445874"/>
              <a:gd name="connsiteX740" fmla="*/ 1682487 w 8970309"/>
              <a:gd name="connsiteY740" fmla="*/ 6288220 h 6445874"/>
              <a:gd name="connsiteX741" fmla="*/ 1681334 w 8970309"/>
              <a:gd name="connsiteY741" fmla="*/ 6276978 h 6445874"/>
              <a:gd name="connsiteX742" fmla="*/ 1680010 w 8970309"/>
              <a:gd name="connsiteY742" fmla="*/ 6283771 h 6445874"/>
              <a:gd name="connsiteX743" fmla="*/ 1682487 w 8970309"/>
              <a:gd name="connsiteY743" fmla="*/ 6288220 h 6445874"/>
              <a:gd name="connsiteX744" fmla="*/ 1682709 w 8970309"/>
              <a:gd name="connsiteY744" fmla="*/ 6290398 h 6445874"/>
              <a:gd name="connsiteX745" fmla="*/ 1683477 w 8970309"/>
              <a:gd name="connsiteY745" fmla="*/ 6300053 h 6445874"/>
              <a:gd name="connsiteX746" fmla="*/ 1682973 w 8970309"/>
              <a:gd name="connsiteY746" fmla="*/ 6304099 h 6445874"/>
              <a:gd name="connsiteX747" fmla="*/ 1643528 w 8970309"/>
              <a:gd name="connsiteY747" fmla="*/ 6297118 h 6445874"/>
              <a:gd name="connsiteX748" fmla="*/ 1633520 w 8970309"/>
              <a:gd name="connsiteY748" fmla="*/ 6275543 h 6445874"/>
              <a:gd name="connsiteX749" fmla="*/ 1649781 w 8970309"/>
              <a:gd name="connsiteY749" fmla="*/ 6265006 h 6445874"/>
              <a:gd name="connsiteX750" fmla="*/ 1602533 w 8970309"/>
              <a:gd name="connsiteY750" fmla="*/ 6241951 h 6445874"/>
              <a:gd name="connsiteX751" fmla="*/ 1641095 w 8970309"/>
              <a:gd name="connsiteY751" fmla="*/ 6236638 h 6445874"/>
              <a:gd name="connsiteX752" fmla="*/ 1573032 w 8970309"/>
              <a:gd name="connsiteY752" fmla="*/ 6165184 h 6445874"/>
              <a:gd name="connsiteX753" fmla="*/ 1431740 w 8970309"/>
              <a:gd name="connsiteY753" fmla="*/ 6153592 h 6445874"/>
              <a:gd name="connsiteX754" fmla="*/ 1461125 w 8970309"/>
              <a:gd name="connsiteY754" fmla="*/ 6071914 h 6445874"/>
              <a:gd name="connsiteX755" fmla="*/ 1418544 w 8970309"/>
              <a:gd name="connsiteY755" fmla="*/ 6030521 h 6445874"/>
              <a:gd name="connsiteX756" fmla="*/ 1366324 w 8970309"/>
              <a:gd name="connsiteY756" fmla="*/ 6068550 h 6445874"/>
              <a:gd name="connsiteX757" fmla="*/ 1358746 w 8970309"/>
              <a:gd name="connsiteY757" fmla="*/ 6107456 h 6445874"/>
              <a:gd name="connsiteX758" fmla="*/ 1352054 w 8970309"/>
              <a:gd name="connsiteY758" fmla="*/ 6106270 h 6445874"/>
              <a:gd name="connsiteX759" fmla="*/ 1332424 w 8970309"/>
              <a:gd name="connsiteY759" fmla="*/ 6029333 h 6445874"/>
              <a:gd name="connsiteX760" fmla="*/ 1314256 w 8970309"/>
              <a:gd name="connsiteY760" fmla="*/ 6019729 h 6445874"/>
              <a:gd name="connsiteX761" fmla="*/ 1238499 w 8970309"/>
              <a:gd name="connsiteY761" fmla="*/ 6092561 h 6445874"/>
              <a:gd name="connsiteX762" fmla="*/ 1202514 w 8970309"/>
              <a:gd name="connsiteY762" fmla="*/ 6099609 h 6445874"/>
              <a:gd name="connsiteX763" fmla="*/ 1140141 w 8970309"/>
              <a:gd name="connsiteY763" fmla="*/ 6174809 h 6445874"/>
              <a:gd name="connsiteX764" fmla="*/ 1017780 w 8970309"/>
              <a:gd name="connsiteY764" fmla="*/ 6133350 h 6445874"/>
              <a:gd name="connsiteX765" fmla="*/ 1024146 w 8970309"/>
              <a:gd name="connsiteY765" fmla="*/ 6207302 h 6445874"/>
              <a:gd name="connsiteX766" fmla="*/ 1044221 w 8970309"/>
              <a:gd name="connsiteY766" fmla="*/ 6210855 h 6445874"/>
              <a:gd name="connsiteX767" fmla="*/ 1066471 w 8970309"/>
              <a:gd name="connsiteY767" fmla="*/ 6201377 h 6445874"/>
              <a:gd name="connsiteX768" fmla="*/ 1062743 w 8970309"/>
              <a:gd name="connsiteY768" fmla="*/ 6220521 h 6445874"/>
              <a:gd name="connsiteX769" fmla="*/ 1026225 w 8970309"/>
              <a:gd name="connsiteY769" fmla="*/ 6267718 h 6445874"/>
              <a:gd name="connsiteX770" fmla="*/ 1008463 w 8970309"/>
              <a:gd name="connsiteY770" fmla="*/ 6377644 h 6445874"/>
              <a:gd name="connsiteX771" fmla="*/ 899872 w 8970309"/>
              <a:gd name="connsiteY771" fmla="*/ 6383339 h 6445874"/>
              <a:gd name="connsiteX772" fmla="*/ 848615 w 8970309"/>
              <a:gd name="connsiteY772" fmla="*/ 6442620 h 6445874"/>
              <a:gd name="connsiteX773" fmla="*/ 723848 w 8970309"/>
              <a:gd name="connsiteY773" fmla="*/ 6413513 h 6445874"/>
              <a:gd name="connsiteX774" fmla="*/ 776911 w 8970309"/>
              <a:gd name="connsiteY774" fmla="*/ 6397351 h 6445874"/>
              <a:gd name="connsiteX775" fmla="*/ 771343 w 8970309"/>
              <a:gd name="connsiteY775" fmla="*/ 6276268 h 6445874"/>
              <a:gd name="connsiteX776" fmla="*/ 810480 w 8970309"/>
              <a:gd name="connsiteY776" fmla="*/ 6247421 h 6445874"/>
              <a:gd name="connsiteX777" fmla="*/ 779002 w 8970309"/>
              <a:gd name="connsiteY777" fmla="*/ 6061066 h 6445874"/>
              <a:gd name="connsiteX778" fmla="*/ 669338 w 8970309"/>
              <a:gd name="connsiteY778" fmla="*/ 5991829 h 6445874"/>
              <a:gd name="connsiteX779" fmla="*/ 661004 w 8970309"/>
              <a:gd name="connsiteY779" fmla="*/ 5963525 h 6445874"/>
              <a:gd name="connsiteX780" fmla="*/ 515544 w 8970309"/>
              <a:gd name="connsiteY780" fmla="*/ 5937781 h 6445874"/>
              <a:gd name="connsiteX781" fmla="*/ 490007 w 8970309"/>
              <a:gd name="connsiteY781" fmla="*/ 5999699 h 6445874"/>
              <a:gd name="connsiteX782" fmla="*/ 477825 w 8970309"/>
              <a:gd name="connsiteY782" fmla="*/ 5991154 h 6445874"/>
              <a:gd name="connsiteX783" fmla="*/ 369645 w 8970309"/>
              <a:gd name="connsiteY783" fmla="*/ 5878741 h 6445874"/>
              <a:gd name="connsiteX784" fmla="*/ 278218 w 8970309"/>
              <a:gd name="connsiteY784" fmla="*/ 5856171 h 6445874"/>
              <a:gd name="connsiteX785" fmla="*/ 208277 w 8970309"/>
              <a:gd name="connsiteY785" fmla="*/ 5863597 h 6445874"/>
              <a:gd name="connsiteX786" fmla="*/ 194806 w 8970309"/>
              <a:gd name="connsiteY786" fmla="*/ 5827994 h 6445874"/>
              <a:gd name="connsiteX787" fmla="*/ 273647 w 8970309"/>
              <a:gd name="connsiteY787" fmla="*/ 5774872 h 6445874"/>
              <a:gd name="connsiteX788" fmla="*/ 347643 w 8970309"/>
              <a:gd name="connsiteY788" fmla="*/ 5675538 h 6445874"/>
              <a:gd name="connsiteX789" fmla="*/ 360676 w 8970309"/>
              <a:gd name="connsiteY789" fmla="*/ 5677844 h 6445874"/>
              <a:gd name="connsiteX790" fmla="*/ 355745 w 8970309"/>
              <a:gd name="connsiteY790" fmla="*/ 5703162 h 6445874"/>
              <a:gd name="connsiteX791" fmla="*/ 362437 w 8970309"/>
              <a:gd name="connsiteY791" fmla="*/ 5704347 h 6445874"/>
              <a:gd name="connsiteX792" fmla="*/ 364963 w 8970309"/>
              <a:gd name="connsiteY792" fmla="*/ 5691379 h 6445874"/>
              <a:gd name="connsiteX793" fmla="*/ 365726 w 8970309"/>
              <a:gd name="connsiteY793" fmla="*/ 5651908 h 6445874"/>
              <a:gd name="connsiteX794" fmla="*/ 336785 w 8970309"/>
              <a:gd name="connsiteY794" fmla="*/ 5660201 h 6445874"/>
              <a:gd name="connsiteX795" fmla="*/ 335144 w 8970309"/>
              <a:gd name="connsiteY795" fmla="*/ 5633081 h 6445874"/>
              <a:gd name="connsiteX796" fmla="*/ 223668 w 8970309"/>
              <a:gd name="connsiteY796" fmla="*/ 5679787 h 6445874"/>
              <a:gd name="connsiteX797" fmla="*/ 150762 w 8970309"/>
              <a:gd name="connsiteY797" fmla="*/ 5666884 h 6445874"/>
              <a:gd name="connsiteX798" fmla="*/ 118771 w 8970309"/>
              <a:gd name="connsiteY798" fmla="*/ 5621616 h 6445874"/>
              <a:gd name="connsiteX799" fmla="*/ 146396 w 8970309"/>
              <a:gd name="connsiteY799" fmla="*/ 5513435 h 6445874"/>
              <a:gd name="connsiteX800" fmla="*/ 186959 w 8970309"/>
              <a:gd name="connsiteY800" fmla="*/ 5481007 h 6445874"/>
              <a:gd name="connsiteX801" fmla="*/ 174581 w 8970309"/>
              <a:gd name="connsiteY801" fmla="*/ 5437932 h 6445874"/>
              <a:gd name="connsiteX802" fmla="*/ 30993 w 8970309"/>
              <a:gd name="connsiteY802" fmla="*/ 5439989 h 6445874"/>
              <a:gd name="connsiteX803" fmla="*/ 8306 w 8970309"/>
              <a:gd name="connsiteY803" fmla="*/ 5416170 h 6445874"/>
              <a:gd name="connsiteX804" fmla="*/ 25193 w 8970309"/>
              <a:gd name="connsiteY804" fmla="*/ 5292035 h 6445874"/>
              <a:gd name="connsiteX805" fmla="*/ 36853 w 8970309"/>
              <a:gd name="connsiteY805" fmla="*/ 5277254 h 6445874"/>
              <a:gd name="connsiteX806" fmla="*/ 195135 w 8970309"/>
              <a:gd name="connsiteY806" fmla="*/ 5229483 h 6445874"/>
              <a:gd name="connsiteX807" fmla="*/ 214498 w 8970309"/>
              <a:gd name="connsiteY807" fmla="*/ 5228018 h 6445874"/>
              <a:gd name="connsiteX808" fmla="*/ 227624 w 8970309"/>
              <a:gd name="connsiteY808" fmla="*/ 5216199 h 6445874"/>
              <a:gd name="connsiteX809" fmla="*/ 211575 w 8970309"/>
              <a:gd name="connsiteY809" fmla="*/ 5215257 h 6445874"/>
              <a:gd name="connsiteX810" fmla="*/ 209712 w 8970309"/>
              <a:gd name="connsiteY810" fmla="*/ 5203449 h 6445874"/>
              <a:gd name="connsiteX811" fmla="*/ 242260 w 8970309"/>
              <a:gd name="connsiteY811" fmla="*/ 5141008 h 6445874"/>
              <a:gd name="connsiteX812" fmla="*/ 297828 w 8970309"/>
              <a:gd name="connsiteY812" fmla="*/ 5056514 h 6445874"/>
              <a:gd name="connsiteX813" fmla="*/ 310386 w 8970309"/>
              <a:gd name="connsiteY813" fmla="*/ 5054001 h 6445874"/>
              <a:gd name="connsiteX814" fmla="*/ 306205 w 8970309"/>
              <a:gd name="connsiteY814" fmla="*/ 5079756 h 6445874"/>
              <a:gd name="connsiteX815" fmla="*/ 312022 w 8970309"/>
              <a:gd name="connsiteY815" fmla="*/ 5090497 h 6445874"/>
              <a:gd name="connsiteX816" fmla="*/ 327485 w 8970309"/>
              <a:gd name="connsiteY816" fmla="*/ 5078403 h 6445874"/>
              <a:gd name="connsiteX817" fmla="*/ 343062 w 8970309"/>
              <a:gd name="connsiteY817" fmla="*/ 5053966 h 6445874"/>
              <a:gd name="connsiteX818" fmla="*/ 356432 w 8970309"/>
              <a:gd name="connsiteY818" fmla="*/ 5039800 h 6445874"/>
              <a:gd name="connsiteX819" fmla="*/ 362249 w 8970309"/>
              <a:gd name="connsiteY819" fmla="*/ 5050541 h 6445874"/>
              <a:gd name="connsiteX820" fmla="*/ 363879 w 8970309"/>
              <a:gd name="connsiteY820" fmla="*/ 5057136 h 6445874"/>
              <a:gd name="connsiteX821" fmla="*/ 372133 w 8970309"/>
              <a:gd name="connsiteY821" fmla="*/ 5047870 h 6445874"/>
              <a:gd name="connsiteX822" fmla="*/ 407468 w 8970309"/>
              <a:gd name="connsiteY822" fmla="*/ 4979865 h 6445874"/>
              <a:gd name="connsiteX823" fmla="*/ 332463 w 8970309"/>
              <a:gd name="connsiteY823" fmla="*/ 4909039 h 6445874"/>
              <a:gd name="connsiteX824" fmla="*/ 334866 w 8970309"/>
              <a:gd name="connsiteY824" fmla="*/ 4909496 h 6445874"/>
              <a:gd name="connsiteX825" fmla="*/ 371626 w 8970309"/>
              <a:gd name="connsiteY825" fmla="*/ 4913456 h 6445874"/>
              <a:gd name="connsiteX826" fmla="*/ 419410 w 8970309"/>
              <a:gd name="connsiteY826" fmla="*/ 4913373 h 6445874"/>
              <a:gd name="connsiteX827" fmla="*/ 430907 w 8970309"/>
              <a:gd name="connsiteY827" fmla="*/ 4902334 h 6445874"/>
              <a:gd name="connsiteX828" fmla="*/ 439971 w 8970309"/>
              <a:gd name="connsiteY828" fmla="*/ 4897512 h 6445874"/>
              <a:gd name="connsiteX829" fmla="*/ 452359 w 8970309"/>
              <a:gd name="connsiteY829" fmla="*/ 4866893 h 6445874"/>
              <a:gd name="connsiteX830" fmla="*/ 439982 w 8970309"/>
              <a:gd name="connsiteY830" fmla="*/ 4852601 h 6445874"/>
              <a:gd name="connsiteX831" fmla="*/ 412085 w 8970309"/>
              <a:gd name="connsiteY831" fmla="*/ 4804031 h 6445874"/>
              <a:gd name="connsiteX832" fmla="*/ 397225 w 8970309"/>
              <a:gd name="connsiteY832" fmla="*/ 4782869 h 6445874"/>
              <a:gd name="connsiteX833" fmla="*/ 320903 w 8970309"/>
              <a:gd name="connsiteY833" fmla="*/ 4825655 h 6445874"/>
              <a:gd name="connsiteX834" fmla="*/ 156685 w 8970309"/>
              <a:gd name="connsiteY834" fmla="*/ 4845640 h 6445874"/>
              <a:gd name="connsiteX835" fmla="*/ 139983 w 8970309"/>
              <a:gd name="connsiteY835" fmla="*/ 4836816 h 6445874"/>
              <a:gd name="connsiteX836" fmla="*/ 73788 w 8970309"/>
              <a:gd name="connsiteY836" fmla="*/ 4730136 h 6445874"/>
              <a:gd name="connsiteX837" fmla="*/ 84787 w 8970309"/>
              <a:gd name="connsiteY837" fmla="*/ 4699240 h 6445874"/>
              <a:gd name="connsiteX838" fmla="*/ 189060 w 8970309"/>
              <a:gd name="connsiteY838" fmla="*/ 4643364 h 6445874"/>
              <a:gd name="connsiteX839" fmla="*/ 209828 w 8970309"/>
              <a:gd name="connsiteY839" fmla="*/ 4643375 h 6445874"/>
              <a:gd name="connsiteX840" fmla="*/ 216036 w 8970309"/>
              <a:gd name="connsiteY840" fmla="*/ 4637426 h 6445874"/>
              <a:gd name="connsiteX841" fmla="*/ 210583 w 8970309"/>
              <a:gd name="connsiteY841" fmla="*/ 4599026 h 6445874"/>
              <a:gd name="connsiteX842" fmla="*/ 160244 w 8970309"/>
              <a:gd name="connsiteY842" fmla="*/ 4585696 h 6445874"/>
              <a:gd name="connsiteX843" fmla="*/ 90757 w 8970309"/>
              <a:gd name="connsiteY843" fmla="*/ 4497917 h 6445874"/>
              <a:gd name="connsiteX844" fmla="*/ 101489 w 8970309"/>
              <a:gd name="connsiteY844" fmla="*/ 4443673 h 6445874"/>
              <a:gd name="connsiteX845" fmla="*/ 162856 w 8970309"/>
              <a:gd name="connsiteY845" fmla="*/ 4402561 h 6445874"/>
              <a:gd name="connsiteX846" fmla="*/ 283855 w 8970309"/>
              <a:gd name="connsiteY846" fmla="*/ 4400426 h 6445874"/>
              <a:gd name="connsiteX847" fmla="*/ 274265 w 8970309"/>
              <a:gd name="connsiteY847" fmla="*/ 4374975 h 6445874"/>
              <a:gd name="connsiteX848" fmla="*/ 304111 w 8970309"/>
              <a:gd name="connsiteY848" fmla="*/ 4370918 h 6445874"/>
              <a:gd name="connsiteX849" fmla="*/ 287272 w 8970309"/>
              <a:gd name="connsiteY849" fmla="*/ 4335144 h 6445874"/>
              <a:gd name="connsiteX850" fmla="*/ 279661 w 8970309"/>
              <a:gd name="connsiteY850" fmla="*/ 4324307 h 6445874"/>
              <a:gd name="connsiteX851" fmla="*/ 274029 w 8970309"/>
              <a:gd name="connsiteY851" fmla="*/ 4328080 h 6445874"/>
              <a:gd name="connsiteX852" fmla="*/ 288888 w 8970309"/>
              <a:gd name="connsiteY852" fmla="*/ 4349241 h 6445874"/>
              <a:gd name="connsiteX853" fmla="*/ 277919 w 8970309"/>
              <a:gd name="connsiteY853" fmla="*/ 4356589 h 6445874"/>
              <a:gd name="connsiteX854" fmla="*/ 169662 w 8970309"/>
              <a:gd name="connsiteY854" fmla="*/ 4295545 h 6445874"/>
              <a:gd name="connsiteX855" fmla="*/ 75871 w 8970309"/>
              <a:gd name="connsiteY855" fmla="*/ 4278692 h 6445874"/>
              <a:gd name="connsiteX856" fmla="*/ 73628 w 8970309"/>
              <a:gd name="connsiteY856" fmla="*/ 4240731 h 6445874"/>
              <a:gd name="connsiteX857" fmla="*/ 140597 w 8970309"/>
              <a:gd name="connsiteY857" fmla="*/ 4219391 h 6445874"/>
              <a:gd name="connsiteX858" fmla="*/ 214941 w 8970309"/>
              <a:gd name="connsiteY858" fmla="*/ 4161995 h 6445874"/>
              <a:gd name="connsiteX859" fmla="*/ 267861 w 8970309"/>
              <a:gd name="connsiteY859" fmla="*/ 4015736 h 6445874"/>
              <a:gd name="connsiteX860" fmla="*/ 275502 w 8970309"/>
              <a:gd name="connsiteY860" fmla="*/ 4003026 h 6445874"/>
              <a:gd name="connsiteX861" fmla="*/ 324165 w 8970309"/>
              <a:gd name="connsiteY861" fmla="*/ 4049355 h 6445874"/>
              <a:gd name="connsiteX862" fmla="*/ 446602 w 8970309"/>
              <a:gd name="connsiteY862" fmla="*/ 3967327 h 6445874"/>
              <a:gd name="connsiteX863" fmla="*/ 442645 w 8970309"/>
              <a:gd name="connsiteY863" fmla="*/ 3938103 h 6445874"/>
              <a:gd name="connsiteX864" fmla="*/ 514579 w 8970309"/>
              <a:gd name="connsiteY864" fmla="*/ 3830713 h 6445874"/>
              <a:gd name="connsiteX865" fmla="*/ 467151 w 8970309"/>
              <a:gd name="connsiteY865" fmla="*/ 3647710 h 6445874"/>
              <a:gd name="connsiteX866" fmla="*/ 419580 w 8970309"/>
              <a:gd name="connsiteY866" fmla="*/ 3637079 h 6445874"/>
              <a:gd name="connsiteX867" fmla="*/ 375159 w 8970309"/>
              <a:gd name="connsiteY867" fmla="*/ 3524160 h 6445874"/>
              <a:gd name="connsiteX868" fmla="*/ 320047 w 8970309"/>
              <a:gd name="connsiteY868" fmla="*/ 3530725 h 6445874"/>
              <a:gd name="connsiteX869" fmla="*/ 422193 w 8970309"/>
              <a:gd name="connsiteY869" fmla="*/ 3453944 h 6445874"/>
              <a:gd name="connsiteX870" fmla="*/ 493286 w 8970309"/>
              <a:gd name="connsiteY870" fmla="*/ 3487520 h 6445874"/>
              <a:gd name="connsiteX871" fmla="*/ 594877 w 8970309"/>
              <a:gd name="connsiteY871" fmla="*/ 3449057 h 6445874"/>
              <a:gd name="connsiteX872" fmla="*/ 656062 w 8970309"/>
              <a:gd name="connsiteY872" fmla="*/ 3542396 h 6445874"/>
              <a:gd name="connsiteX873" fmla="*/ 708742 w 8970309"/>
              <a:gd name="connsiteY873" fmla="*/ 3570855 h 6445874"/>
              <a:gd name="connsiteX874" fmla="*/ 719978 w 8970309"/>
              <a:gd name="connsiteY874" fmla="*/ 3586854 h 6445874"/>
              <a:gd name="connsiteX875" fmla="*/ 695764 w 8970309"/>
              <a:gd name="connsiteY875" fmla="*/ 3587139 h 6445874"/>
              <a:gd name="connsiteX876" fmla="*/ 678867 w 8970309"/>
              <a:gd name="connsiteY876" fmla="*/ 3598459 h 6445874"/>
              <a:gd name="connsiteX877" fmla="*/ 689211 w 8970309"/>
              <a:gd name="connsiteY877" fmla="*/ 3635074 h 6445874"/>
              <a:gd name="connsiteX878" fmla="*/ 694335 w 8970309"/>
              <a:gd name="connsiteY878" fmla="*/ 3647285 h 6445874"/>
              <a:gd name="connsiteX879" fmla="*/ 887147 w 8970309"/>
              <a:gd name="connsiteY879" fmla="*/ 3437367 h 6445874"/>
              <a:gd name="connsiteX880" fmla="*/ 920492 w 8970309"/>
              <a:gd name="connsiteY880" fmla="*/ 3446927 h 6445874"/>
              <a:gd name="connsiteX881" fmla="*/ 949980 w 8970309"/>
              <a:gd name="connsiteY881" fmla="*/ 3440638 h 6445874"/>
              <a:gd name="connsiteX882" fmla="*/ 1038108 w 8970309"/>
              <a:gd name="connsiteY882" fmla="*/ 3315854 h 6445874"/>
              <a:gd name="connsiteX883" fmla="*/ 1125678 w 8970309"/>
              <a:gd name="connsiteY883" fmla="*/ 3250180 h 6445874"/>
              <a:gd name="connsiteX884" fmla="*/ 1168249 w 8970309"/>
              <a:gd name="connsiteY884" fmla="*/ 3214103 h 6445874"/>
              <a:gd name="connsiteX885" fmla="*/ 1298316 w 8970309"/>
              <a:gd name="connsiteY885" fmla="*/ 3031381 h 6445874"/>
              <a:gd name="connsiteX886" fmla="*/ 1346835 w 8970309"/>
              <a:gd name="connsiteY886" fmla="*/ 2999034 h 6445874"/>
              <a:gd name="connsiteX887" fmla="*/ 1321569 w 8970309"/>
              <a:gd name="connsiteY887" fmla="*/ 3105410 h 6445874"/>
              <a:gd name="connsiteX888" fmla="*/ 1283186 w 8970309"/>
              <a:gd name="connsiteY888" fmla="*/ 3173839 h 6445874"/>
              <a:gd name="connsiteX889" fmla="*/ 1266439 w 8970309"/>
              <a:gd name="connsiteY889" fmla="*/ 3215922 h 6445874"/>
              <a:gd name="connsiteX890" fmla="*/ 1270057 w 8970309"/>
              <a:gd name="connsiteY890" fmla="*/ 3218326 h 6445874"/>
              <a:gd name="connsiteX891" fmla="*/ 1304829 w 8970309"/>
              <a:gd name="connsiteY891" fmla="*/ 3242083 h 6445874"/>
              <a:gd name="connsiteX892" fmla="*/ 1338330 w 8970309"/>
              <a:gd name="connsiteY892" fmla="*/ 3219638 h 6445874"/>
              <a:gd name="connsiteX893" fmla="*/ 1367517 w 8970309"/>
              <a:gd name="connsiteY893" fmla="*/ 3201603 h 6445874"/>
              <a:gd name="connsiteX894" fmla="*/ 1416897 w 8970309"/>
              <a:gd name="connsiteY894" fmla="*/ 3214816 h 6445874"/>
              <a:gd name="connsiteX895" fmla="*/ 1450071 w 8970309"/>
              <a:gd name="connsiteY895" fmla="*/ 3216117 h 6445874"/>
              <a:gd name="connsiteX896" fmla="*/ 1498955 w 8970309"/>
              <a:gd name="connsiteY896" fmla="*/ 3206892 h 6445874"/>
              <a:gd name="connsiteX897" fmla="*/ 1446979 w 8970309"/>
              <a:gd name="connsiteY897" fmla="*/ 3257653 h 6445874"/>
              <a:gd name="connsiteX898" fmla="*/ 1447725 w 8970309"/>
              <a:gd name="connsiteY898" fmla="*/ 3258230 h 6445874"/>
              <a:gd name="connsiteX899" fmla="*/ 1464316 w 8970309"/>
              <a:gd name="connsiteY899" fmla="*/ 3260426 h 6445874"/>
              <a:gd name="connsiteX900" fmla="*/ 1475300 w 8970309"/>
              <a:gd name="connsiteY900" fmla="*/ 3271651 h 6445874"/>
              <a:gd name="connsiteX901" fmla="*/ 1482429 w 8970309"/>
              <a:gd name="connsiteY901" fmla="*/ 3273369 h 6445874"/>
              <a:gd name="connsiteX902" fmla="*/ 1483203 w 8970309"/>
              <a:gd name="connsiteY902" fmla="*/ 3279255 h 6445874"/>
              <a:gd name="connsiteX903" fmla="*/ 1489993 w 8970309"/>
              <a:gd name="connsiteY903" fmla="*/ 3285763 h 6445874"/>
              <a:gd name="connsiteX904" fmla="*/ 1507469 w 8970309"/>
              <a:gd name="connsiteY904" fmla="*/ 3277195 h 6445874"/>
              <a:gd name="connsiteX905" fmla="*/ 1531574 w 8970309"/>
              <a:gd name="connsiteY905" fmla="*/ 3250708 h 6445874"/>
              <a:gd name="connsiteX906" fmla="*/ 1540937 w 8970309"/>
              <a:gd name="connsiteY906" fmla="*/ 3228098 h 6445874"/>
              <a:gd name="connsiteX907" fmla="*/ 1524208 w 8970309"/>
              <a:gd name="connsiteY907" fmla="*/ 3213315 h 6445874"/>
              <a:gd name="connsiteX908" fmla="*/ 1544045 w 8970309"/>
              <a:gd name="connsiteY908" fmla="*/ 3220590 h 6445874"/>
              <a:gd name="connsiteX909" fmla="*/ 1545077 w 8970309"/>
              <a:gd name="connsiteY909" fmla="*/ 3218100 h 6445874"/>
              <a:gd name="connsiteX910" fmla="*/ 1540713 w 8970309"/>
              <a:gd name="connsiteY910" fmla="*/ 3197308 h 6445874"/>
              <a:gd name="connsiteX911" fmla="*/ 1540045 w 8970309"/>
              <a:gd name="connsiteY911" fmla="*/ 3172700 h 6445874"/>
              <a:gd name="connsiteX912" fmla="*/ 1559463 w 8970309"/>
              <a:gd name="connsiteY912" fmla="*/ 3142519 h 6445874"/>
              <a:gd name="connsiteX913" fmla="*/ 1567543 w 8970309"/>
              <a:gd name="connsiteY913" fmla="*/ 3132159 h 6445874"/>
              <a:gd name="connsiteX914" fmla="*/ 1563148 w 8970309"/>
              <a:gd name="connsiteY914" fmla="*/ 3128071 h 6445874"/>
              <a:gd name="connsiteX915" fmla="*/ 1543404 w 8970309"/>
              <a:gd name="connsiteY915" fmla="*/ 3102508 h 6445874"/>
              <a:gd name="connsiteX916" fmla="*/ 1566814 w 8970309"/>
              <a:gd name="connsiteY916" fmla="*/ 3113238 h 6445874"/>
              <a:gd name="connsiteX917" fmla="*/ 1583510 w 8970309"/>
              <a:gd name="connsiteY917" fmla="*/ 3117260 h 6445874"/>
              <a:gd name="connsiteX918" fmla="*/ 1592758 w 8970309"/>
              <a:gd name="connsiteY918" fmla="*/ 3110965 h 6445874"/>
              <a:gd name="connsiteX919" fmla="*/ 1605989 w 8970309"/>
              <a:gd name="connsiteY919" fmla="*/ 3107564 h 6445874"/>
              <a:gd name="connsiteX920" fmla="*/ 1605858 w 8970309"/>
              <a:gd name="connsiteY920" fmla="*/ 3093857 h 6445874"/>
              <a:gd name="connsiteX921" fmla="*/ 1624815 w 8970309"/>
              <a:gd name="connsiteY921" fmla="*/ 3044275 h 6445874"/>
              <a:gd name="connsiteX922" fmla="*/ 1661339 w 8970309"/>
              <a:gd name="connsiteY922" fmla="*/ 3023033 h 6445874"/>
              <a:gd name="connsiteX923" fmla="*/ 1666178 w 8970309"/>
              <a:gd name="connsiteY923" fmla="*/ 3020584 h 6445874"/>
              <a:gd name="connsiteX924" fmla="*/ 1662514 w 8970309"/>
              <a:gd name="connsiteY924" fmla="*/ 3009284 h 6445874"/>
              <a:gd name="connsiteX925" fmla="*/ 1651098 w 8970309"/>
              <a:gd name="connsiteY925" fmla="*/ 2974561 h 6445874"/>
              <a:gd name="connsiteX926" fmla="*/ 1661259 w 8970309"/>
              <a:gd name="connsiteY926" fmla="*/ 2965768 h 6445874"/>
              <a:gd name="connsiteX927" fmla="*/ 1684439 w 8970309"/>
              <a:gd name="connsiteY927" fmla="*/ 2972220 h 6445874"/>
              <a:gd name="connsiteX928" fmla="*/ 1804455 w 8970309"/>
              <a:gd name="connsiteY928" fmla="*/ 2885553 h 6445874"/>
              <a:gd name="connsiteX929" fmla="*/ 1839768 w 8970309"/>
              <a:gd name="connsiteY929" fmla="*/ 2854991 h 6445874"/>
              <a:gd name="connsiteX930" fmla="*/ 1901950 w 8970309"/>
              <a:gd name="connsiteY930" fmla="*/ 2844429 h 6445874"/>
              <a:gd name="connsiteX931" fmla="*/ 1913500 w 8970309"/>
              <a:gd name="connsiteY931" fmla="*/ 2817224 h 6445874"/>
              <a:gd name="connsiteX932" fmla="*/ 1920104 w 8970309"/>
              <a:gd name="connsiteY932" fmla="*/ 2815332 h 6445874"/>
              <a:gd name="connsiteX933" fmla="*/ 1923507 w 8970309"/>
              <a:gd name="connsiteY933" fmla="*/ 2806881 h 6445874"/>
              <a:gd name="connsiteX934" fmla="*/ 1962882 w 8970309"/>
              <a:gd name="connsiteY934" fmla="*/ 2766201 h 6445874"/>
              <a:gd name="connsiteX935" fmla="*/ 1952859 w 8970309"/>
              <a:gd name="connsiteY935" fmla="*/ 2723426 h 6445874"/>
              <a:gd name="connsiteX936" fmla="*/ 1937559 w 8970309"/>
              <a:gd name="connsiteY936" fmla="*/ 2718994 h 6445874"/>
              <a:gd name="connsiteX937" fmla="*/ 2014225 w 8970309"/>
              <a:gd name="connsiteY937" fmla="*/ 2700507 h 6445874"/>
              <a:gd name="connsiteX938" fmla="*/ 2003307 w 8970309"/>
              <a:gd name="connsiteY938" fmla="*/ 2671307 h 6445874"/>
              <a:gd name="connsiteX939" fmla="*/ 2025657 w 8970309"/>
              <a:gd name="connsiteY939" fmla="*/ 2655806 h 6445874"/>
              <a:gd name="connsiteX940" fmla="*/ 2040286 w 8970309"/>
              <a:gd name="connsiteY940" fmla="*/ 2635630 h 6445874"/>
              <a:gd name="connsiteX941" fmla="*/ 2057044 w 8970309"/>
              <a:gd name="connsiteY941" fmla="*/ 2600609 h 6445874"/>
              <a:gd name="connsiteX942" fmla="*/ 2072770 w 8970309"/>
              <a:gd name="connsiteY942" fmla="*/ 2574240 h 6445874"/>
              <a:gd name="connsiteX943" fmla="*/ 2109299 w 8970309"/>
              <a:gd name="connsiteY943" fmla="*/ 2537212 h 6445874"/>
              <a:gd name="connsiteX944" fmla="*/ 2112083 w 8970309"/>
              <a:gd name="connsiteY944" fmla="*/ 2536787 h 6445874"/>
              <a:gd name="connsiteX945" fmla="*/ 2114255 w 8970309"/>
              <a:gd name="connsiteY945" fmla="*/ 2503926 h 6445874"/>
              <a:gd name="connsiteX946" fmla="*/ 2141131 w 8970309"/>
              <a:gd name="connsiteY946" fmla="*/ 2454615 h 6445874"/>
              <a:gd name="connsiteX947" fmla="*/ 2156140 w 8970309"/>
              <a:gd name="connsiteY947" fmla="*/ 2371387 h 6445874"/>
              <a:gd name="connsiteX948" fmla="*/ 2509229 w 8970309"/>
              <a:gd name="connsiteY948" fmla="*/ 2136026 h 6445874"/>
              <a:gd name="connsiteX949" fmla="*/ 2569691 w 8970309"/>
              <a:gd name="connsiteY949" fmla="*/ 2083692 h 6445874"/>
              <a:gd name="connsiteX950" fmla="*/ 2715281 w 8970309"/>
              <a:gd name="connsiteY950" fmla="*/ 2026990 h 6445874"/>
              <a:gd name="connsiteX951" fmla="*/ 2747150 w 8970309"/>
              <a:gd name="connsiteY951" fmla="*/ 2032776 h 6445874"/>
              <a:gd name="connsiteX952" fmla="*/ 2702852 w 8970309"/>
              <a:gd name="connsiteY952" fmla="*/ 2067117 h 6445874"/>
              <a:gd name="connsiteX953" fmla="*/ 2660286 w 8970309"/>
              <a:gd name="connsiteY953" fmla="*/ 2103194 h 6445874"/>
              <a:gd name="connsiteX954" fmla="*/ 2572712 w 8970309"/>
              <a:gd name="connsiteY954" fmla="*/ 2168868 h 6445874"/>
              <a:gd name="connsiteX955" fmla="*/ 2484589 w 8970309"/>
              <a:gd name="connsiteY955" fmla="*/ 2293650 h 6445874"/>
              <a:gd name="connsiteX956" fmla="*/ 2455099 w 8970309"/>
              <a:gd name="connsiteY956" fmla="*/ 2299941 h 6445874"/>
              <a:gd name="connsiteX957" fmla="*/ 2421754 w 8970309"/>
              <a:gd name="connsiteY957" fmla="*/ 2290380 h 6445874"/>
              <a:gd name="connsiteX958" fmla="*/ 2407754 w 8970309"/>
              <a:gd name="connsiteY958" fmla="*/ 2305623 h 6445874"/>
              <a:gd name="connsiteX959" fmla="*/ 2462295 w 8970309"/>
              <a:gd name="connsiteY959" fmla="*/ 2355626 h 6445874"/>
              <a:gd name="connsiteX960" fmla="*/ 2462755 w 8970309"/>
              <a:gd name="connsiteY960" fmla="*/ 2352948 h 6445874"/>
              <a:gd name="connsiteX961" fmla="*/ 2479803 w 8970309"/>
              <a:gd name="connsiteY961" fmla="*/ 2336861 h 6445874"/>
              <a:gd name="connsiteX962" fmla="*/ 2493047 w 8970309"/>
              <a:gd name="connsiteY962" fmla="*/ 2339623 h 6445874"/>
              <a:gd name="connsiteX963" fmla="*/ 2513448 w 8970309"/>
              <a:gd name="connsiteY963" fmla="*/ 2352809 h 6445874"/>
              <a:gd name="connsiteX964" fmla="*/ 2524945 w 8970309"/>
              <a:gd name="connsiteY964" fmla="*/ 2355402 h 6445874"/>
              <a:gd name="connsiteX965" fmla="*/ 2529848 w 8970309"/>
              <a:gd name="connsiteY965" fmla="*/ 2346893 h 6445874"/>
              <a:gd name="connsiteX966" fmla="*/ 2589100 w 8970309"/>
              <a:gd name="connsiteY966" fmla="*/ 2301353 h 6445874"/>
              <a:gd name="connsiteX967" fmla="*/ 2603532 w 8970309"/>
              <a:gd name="connsiteY967" fmla="*/ 2287277 h 6445874"/>
              <a:gd name="connsiteX968" fmla="*/ 2718251 w 8970309"/>
              <a:gd name="connsiteY968" fmla="*/ 2180816 h 6445874"/>
              <a:gd name="connsiteX969" fmla="*/ 2788333 w 8970309"/>
              <a:gd name="connsiteY969" fmla="*/ 2100877 h 6445874"/>
              <a:gd name="connsiteX970" fmla="*/ 2803160 w 8970309"/>
              <a:gd name="connsiteY970" fmla="*/ 2063620 h 6445874"/>
              <a:gd name="connsiteX971" fmla="*/ 2803571 w 8970309"/>
              <a:gd name="connsiteY971" fmla="*/ 2064072 h 6445874"/>
              <a:gd name="connsiteX972" fmla="*/ 2847550 w 8970309"/>
              <a:gd name="connsiteY972" fmla="*/ 2052519 h 6445874"/>
              <a:gd name="connsiteX973" fmla="*/ 2732750 w 8970309"/>
              <a:gd name="connsiteY973" fmla="*/ 2213280 h 6445874"/>
              <a:gd name="connsiteX974" fmla="*/ 2718513 w 8970309"/>
              <a:gd name="connsiteY974" fmla="*/ 2230156 h 6445874"/>
              <a:gd name="connsiteX975" fmla="*/ 2725275 w 8970309"/>
              <a:gd name="connsiteY975" fmla="*/ 2226380 h 6445874"/>
              <a:gd name="connsiteX976" fmla="*/ 2727560 w 8970309"/>
              <a:gd name="connsiteY976" fmla="*/ 2227916 h 6445874"/>
              <a:gd name="connsiteX977" fmla="*/ 2780965 w 8970309"/>
              <a:gd name="connsiteY977" fmla="*/ 2201352 h 6445874"/>
              <a:gd name="connsiteX978" fmla="*/ 2796941 w 8970309"/>
              <a:gd name="connsiteY978" fmla="*/ 2197166 h 6445874"/>
              <a:gd name="connsiteX979" fmla="*/ 2870594 w 8970309"/>
              <a:gd name="connsiteY979" fmla="*/ 2165970 h 6445874"/>
              <a:gd name="connsiteX980" fmla="*/ 2906254 w 8970309"/>
              <a:gd name="connsiteY980" fmla="*/ 2152698 h 6445874"/>
              <a:gd name="connsiteX981" fmla="*/ 2938526 w 8970309"/>
              <a:gd name="connsiteY981" fmla="*/ 2138729 h 6445874"/>
              <a:gd name="connsiteX982" fmla="*/ 2938606 w 8970309"/>
              <a:gd name="connsiteY982" fmla="*/ 2138720 h 6445874"/>
              <a:gd name="connsiteX983" fmla="*/ 2941084 w 8970309"/>
              <a:gd name="connsiteY983" fmla="*/ 2137622 h 6445874"/>
              <a:gd name="connsiteX984" fmla="*/ 2938526 w 8970309"/>
              <a:gd name="connsiteY984" fmla="*/ 2138729 h 6445874"/>
              <a:gd name="connsiteX985" fmla="*/ 2934334 w 8970309"/>
              <a:gd name="connsiteY985" fmla="*/ 2139166 h 6445874"/>
              <a:gd name="connsiteX986" fmla="*/ 2939975 w 8970309"/>
              <a:gd name="connsiteY986" fmla="*/ 2135219 h 6445874"/>
              <a:gd name="connsiteX987" fmla="*/ 2942452 w 8970309"/>
              <a:gd name="connsiteY987" fmla="*/ 2134121 h 6445874"/>
              <a:gd name="connsiteX988" fmla="*/ 2940659 w 8970309"/>
              <a:gd name="connsiteY988" fmla="*/ 2133468 h 6445874"/>
              <a:gd name="connsiteX989" fmla="*/ 2874017 w 8970309"/>
              <a:gd name="connsiteY989" fmla="*/ 2157215 h 6445874"/>
              <a:gd name="connsiteX990" fmla="*/ 2874275 w 8970309"/>
              <a:gd name="connsiteY990" fmla="*/ 2151310 h 6445874"/>
              <a:gd name="connsiteX991" fmla="*/ 2892729 w 8970309"/>
              <a:gd name="connsiteY991" fmla="*/ 2146026 h 6445874"/>
              <a:gd name="connsiteX992" fmla="*/ 2921096 w 8970309"/>
              <a:gd name="connsiteY992" fmla="*/ 2136349 h 6445874"/>
              <a:gd name="connsiteX993" fmla="*/ 3017898 w 8970309"/>
              <a:gd name="connsiteY993" fmla="*/ 2103577 h 6445874"/>
              <a:gd name="connsiteX994" fmla="*/ 3028234 w 8970309"/>
              <a:gd name="connsiteY994" fmla="*/ 2103338 h 6445874"/>
              <a:gd name="connsiteX995" fmla="*/ 3068729 w 8970309"/>
              <a:gd name="connsiteY995" fmla="*/ 2094075 h 6445874"/>
              <a:gd name="connsiteX996" fmla="*/ 3074370 w 8970309"/>
              <a:gd name="connsiteY996" fmla="*/ 2090127 h 6445874"/>
              <a:gd name="connsiteX997" fmla="*/ 3093933 w 8970309"/>
              <a:gd name="connsiteY997" fmla="*/ 2087245 h 6445874"/>
              <a:gd name="connsiteX998" fmla="*/ 3090346 w 8970309"/>
              <a:gd name="connsiteY998" fmla="*/ 2085941 h 6445874"/>
              <a:gd name="connsiteX999" fmla="*/ 3135538 w 8970309"/>
              <a:gd name="connsiteY999" fmla="*/ 2080386 h 6445874"/>
              <a:gd name="connsiteX1000" fmla="*/ 3101108 w 8970309"/>
              <a:gd name="connsiteY1000" fmla="*/ 2089856 h 6445874"/>
              <a:gd name="connsiteX1001" fmla="*/ 3070745 w 8970309"/>
              <a:gd name="connsiteY1001" fmla="*/ 2100057 h 6445874"/>
              <a:gd name="connsiteX1002" fmla="*/ 3041345 w 8970309"/>
              <a:gd name="connsiteY1002" fmla="*/ 2108517 h 6445874"/>
              <a:gd name="connsiteX1003" fmla="*/ 3036518 w 8970309"/>
              <a:gd name="connsiteY1003" fmla="*/ 2108351 h 6445874"/>
              <a:gd name="connsiteX1004" fmla="*/ 3035833 w 8970309"/>
              <a:gd name="connsiteY1004" fmla="*/ 2110102 h 6445874"/>
              <a:gd name="connsiteX1005" fmla="*/ 3041345 w 8970309"/>
              <a:gd name="connsiteY1005" fmla="*/ 2108517 h 6445874"/>
              <a:gd name="connsiteX1006" fmla="*/ 3042582 w 8970309"/>
              <a:gd name="connsiteY1006" fmla="*/ 2108557 h 6445874"/>
              <a:gd name="connsiteX1007" fmla="*/ 3039419 w 8970309"/>
              <a:gd name="connsiteY1007" fmla="*/ 2111406 h 6445874"/>
              <a:gd name="connsiteX1008" fmla="*/ 3038735 w 8970309"/>
              <a:gd name="connsiteY1008" fmla="*/ 2113158 h 6445874"/>
              <a:gd name="connsiteX1009" fmla="*/ 3112293 w 8970309"/>
              <a:gd name="connsiteY1009" fmla="*/ 2097925 h 6445874"/>
              <a:gd name="connsiteX1010" fmla="*/ 3154747 w 8970309"/>
              <a:gd name="connsiteY1010" fmla="*/ 2099372 h 6445874"/>
              <a:gd name="connsiteX1011" fmla="*/ 3027195 w 8970309"/>
              <a:gd name="connsiteY1011" fmla="*/ 2126957 h 6445874"/>
              <a:gd name="connsiteX1012" fmla="*/ 2999273 w 8970309"/>
              <a:gd name="connsiteY1012" fmla="*/ 2133344 h 6445874"/>
              <a:gd name="connsiteX1013" fmla="*/ 3000601 w 8970309"/>
              <a:gd name="connsiteY1013" fmla="*/ 2140595 h 6445874"/>
              <a:gd name="connsiteX1014" fmla="*/ 3002286 w 8970309"/>
              <a:gd name="connsiteY1014" fmla="*/ 2149790 h 6445874"/>
              <a:gd name="connsiteX1015" fmla="*/ 3005105 w 8970309"/>
              <a:gd name="connsiteY1015" fmla="*/ 2158230 h 6445874"/>
              <a:gd name="connsiteX1016" fmla="*/ 3012694 w 8970309"/>
              <a:gd name="connsiteY1016" fmla="*/ 2158760 h 6445874"/>
              <a:gd name="connsiteX1017" fmla="*/ 3039233 w 8970309"/>
              <a:gd name="connsiteY1017" fmla="*/ 2187887 h 6445874"/>
              <a:gd name="connsiteX1018" fmla="*/ 3061583 w 8970309"/>
              <a:gd name="connsiteY1018" fmla="*/ 2182149 h 6445874"/>
              <a:gd name="connsiteX1019" fmla="*/ 3069337 w 8970309"/>
              <a:gd name="connsiteY1019" fmla="*/ 2180065 h 6445874"/>
              <a:gd name="connsiteX1020" fmla="*/ 3102558 w 8970309"/>
              <a:gd name="connsiteY1020" fmla="*/ 2162831 h 6445874"/>
              <a:gd name="connsiteX1021" fmla="*/ 3201794 w 8970309"/>
              <a:gd name="connsiteY1021" fmla="*/ 2170214 h 6445874"/>
              <a:gd name="connsiteX1022" fmla="*/ 3225583 w 8970309"/>
              <a:gd name="connsiteY1022" fmla="*/ 2139281 h 6445874"/>
              <a:gd name="connsiteX1023" fmla="*/ 3243645 w 8970309"/>
              <a:gd name="connsiteY1023" fmla="*/ 2086538 h 6445874"/>
              <a:gd name="connsiteX1024" fmla="*/ 3285818 w 8970309"/>
              <a:gd name="connsiteY1024" fmla="*/ 2070854 h 6445874"/>
              <a:gd name="connsiteX1025" fmla="*/ 3315551 w 8970309"/>
              <a:gd name="connsiteY1025" fmla="*/ 2077116 h 6445874"/>
              <a:gd name="connsiteX1026" fmla="*/ 3324498 w 8970309"/>
              <a:gd name="connsiteY1026" fmla="*/ 2078671 h 6445874"/>
              <a:gd name="connsiteX1027" fmla="*/ 3378350 w 8970309"/>
              <a:gd name="connsiteY1027" fmla="*/ 2032146 h 6445874"/>
              <a:gd name="connsiteX1028" fmla="*/ 3420635 w 8970309"/>
              <a:gd name="connsiteY1028" fmla="*/ 1979226 h 6445874"/>
              <a:gd name="connsiteX1029" fmla="*/ 3439074 w 8970309"/>
              <a:gd name="connsiteY1029" fmla="*/ 1975854 h 6445874"/>
              <a:gd name="connsiteX1030" fmla="*/ 3466735 w 8970309"/>
              <a:gd name="connsiteY1030" fmla="*/ 1970800 h 6445874"/>
              <a:gd name="connsiteX1031" fmla="*/ 3523043 w 8970309"/>
              <a:gd name="connsiteY1031" fmla="*/ 1895116 h 6445874"/>
              <a:gd name="connsiteX1032" fmla="*/ 3559923 w 8970309"/>
              <a:gd name="connsiteY1032" fmla="*/ 1888375 h 6445874"/>
              <a:gd name="connsiteX1033" fmla="*/ 3588836 w 8970309"/>
              <a:gd name="connsiteY1033" fmla="*/ 1904356 h 6445874"/>
              <a:gd name="connsiteX1034" fmla="*/ 3613003 w 8970309"/>
              <a:gd name="connsiteY1034" fmla="*/ 1922800 h 6445874"/>
              <a:gd name="connsiteX1035" fmla="*/ 3685182 w 8970309"/>
              <a:gd name="connsiteY1035" fmla="*/ 1910141 h 6445874"/>
              <a:gd name="connsiteX1036" fmla="*/ 3681367 w 8970309"/>
              <a:gd name="connsiteY1036" fmla="*/ 1865647 h 6445874"/>
              <a:gd name="connsiteX1037" fmla="*/ 3667022 w 8970309"/>
              <a:gd name="connsiteY1037" fmla="*/ 1820421 h 6445874"/>
              <a:gd name="connsiteX1038" fmla="*/ 3709300 w 8970309"/>
              <a:gd name="connsiteY1038" fmla="*/ 1857350 h 6445874"/>
              <a:gd name="connsiteX1039" fmla="*/ 3775528 w 8970309"/>
              <a:gd name="connsiteY1039" fmla="*/ 1897349 h 6445874"/>
              <a:gd name="connsiteX1040" fmla="*/ 3807557 w 8970309"/>
              <a:gd name="connsiteY1040" fmla="*/ 1840457 h 6445874"/>
              <a:gd name="connsiteX1041" fmla="*/ 3827635 w 8970309"/>
              <a:gd name="connsiteY1041" fmla="*/ 1817647 h 6445874"/>
              <a:gd name="connsiteX1042" fmla="*/ 3833926 w 8970309"/>
              <a:gd name="connsiteY1042" fmla="*/ 1806523 h 6445874"/>
              <a:gd name="connsiteX1043" fmla="*/ 3828666 w 8970309"/>
              <a:gd name="connsiteY1043" fmla="*/ 1767036 h 6445874"/>
              <a:gd name="connsiteX1044" fmla="*/ 3833504 w 8970309"/>
              <a:gd name="connsiteY1044" fmla="*/ 1762849 h 6445874"/>
              <a:gd name="connsiteX1045" fmla="*/ 3847009 w 8970309"/>
              <a:gd name="connsiteY1045" fmla="*/ 1777674 h 6445874"/>
              <a:gd name="connsiteX1046" fmla="*/ 3852498 w 8970309"/>
              <a:gd name="connsiteY1046" fmla="*/ 1785714 h 6445874"/>
              <a:gd name="connsiteX1047" fmla="*/ 3850986 w 8970309"/>
              <a:gd name="connsiteY1047" fmla="*/ 1796102 h 6445874"/>
              <a:gd name="connsiteX1048" fmla="*/ 3855042 w 8970309"/>
              <a:gd name="connsiteY1048" fmla="*/ 1798072 h 6445874"/>
              <a:gd name="connsiteX1049" fmla="*/ 3887747 w 8970309"/>
              <a:gd name="connsiteY1049" fmla="*/ 1782133 h 6445874"/>
              <a:gd name="connsiteX1050" fmla="*/ 3955557 w 8970309"/>
              <a:gd name="connsiteY1050" fmla="*/ 1774392 h 6445874"/>
              <a:gd name="connsiteX1051" fmla="*/ 3966540 w 8970309"/>
              <a:gd name="connsiteY1051" fmla="*/ 1778790 h 6445874"/>
              <a:gd name="connsiteX1052" fmla="*/ 3975542 w 8970309"/>
              <a:gd name="connsiteY1052" fmla="*/ 1750208 h 6445874"/>
              <a:gd name="connsiteX1053" fmla="*/ 4011170 w 8970309"/>
              <a:gd name="connsiteY1053" fmla="*/ 1722432 h 6445874"/>
              <a:gd name="connsiteX1054" fmla="*/ 4056507 w 8970309"/>
              <a:gd name="connsiteY1054" fmla="*/ 1705106 h 6445874"/>
              <a:gd name="connsiteX1055" fmla="*/ 4108936 w 8970309"/>
              <a:gd name="connsiteY1055" fmla="*/ 1693398 h 6445874"/>
              <a:gd name="connsiteX1056" fmla="*/ 4109193 w 8970309"/>
              <a:gd name="connsiteY1056" fmla="*/ 1693479 h 6445874"/>
              <a:gd name="connsiteX1057" fmla="*/ 4100637 w 8970309"/>
              <a:gd name="connsiteY1057" fmla="*/ 1680025 h 6445874"/>
              <a:gd name="connsiteX1058" fmla="*/ 3946243 w 8970309"/>
              <a:gd name="connsiteY1058" fmla="*/ 1638760 h 6445874"/>
              <a:gd name="connsiteX1059" fmla="*/ 3946960 w 8970309"/>
              <a:gd name="connsiteY1059" fmla="*/ 1614933 h 6445874"/>
              <a:gd name="connsiteX1060" fmla="*/ 3949621 w 8970309"/>
              <a:gd name="connsiteY1060" fmla="*/ 1600660 h 6445874"/>
              <a:gd name="connsiteX1061" fmla="*/ 3920193 w 8970309"/>
              <a:gd name="connsiteY1061" fmla="*/ 1614409 h 6445874"/>
              <a:gd name="connsiteX1062" fmla="*/ 3862715 w 8970309"/>
              <a:gd name="connsiteY1062" fmla="*/ 1603842 h 6445874"/>
              <a:gd name="connsiteX1063" fmla="*/ 3957921 w 8970309"/>
              <a:gd name="connsiteY1063" fmla="*/ 1545766 h 6445874"/>
              <a:gd name="connsiteX1064" fmla="*/ 4109168 w 8970309"/>
              <a:gd name="connsiteY1064" fmla="*/ 1491497 h 6445874"/>
              <a:gd name="connsiteX1065" fmla="*/ 4216406 w 8970309"/>
              <a:gd name="connsiteY1065" fmla="*/ 1483171 h 6445874"/>
              <a:gd name="connsiteX1066" fmla="*/ 4374166 w 8970309"/>
              <a:gd name="connsiteY1066" fmla="*/ 1486867 h 6445874"/>
              <a:gd name="connsiteX1067" fmla="*/ 4385471 w 8970309"/>
              <a:gd name="connsiteY1067" fmla="*/ 1484499 h 6445874"/>
              <a:gd name="connsiteX1068" fmla="*/ 4392333 w 8970309"/>
              <a:gd name="connsiteY1068" fmla="*/ 1486279 h 6445874"/>
              <a:gd name="connsiteX1069" fmla="*/ 4412311 w 8970309"/>
              <a:gd name="connsiteY1069" fmla="*/ 1479961 h 6445874"/>
              <a:gd name="connsiteX1070" fmla="*/ 4413062 w 8970309"/>
              <a:gd name="connsiteY1070" fmla="*/ 1471911 h 6445874"/>
              <a:gd name="connsiteX1071" fmla="*/ 4418352 w 8970309"/>
              <a:gd name="connsiteY1071" fmla="*/ 1453028 h 6445874"/>
              <a:gd name="connsiteX1072" fmla="*/ 4559259 w 8970309"/>
              <a:gd name="connsiteY1072" fmla="*/ 1339912 h 6445874"/>
              <a:gd name="connsiteX1073" fmla="*/ 4645679 w 8970309"/>
              <a:gd name="connsiteY1073" fmla="*/ 1326513 h 6445874"/>
              <a:gd name="connsiteX1074" fmla="*/ 4729904 w 8970309"/>
              <a:gd name="connsiteY1074" fmla="*/ 1270828 h 6445874"/>
              <a:gd name="connsiteX1075" fmla="*/ 4709255 w 8970309"/>
              <a:gd name="connsiteY1075" fmla="*/ 1297539 h 6445874"/>
              <a:gd name="connsiteX1076" fmla="*/ 4713754 w 8970309"/>
              <a:gd name="connsiteY1076" fmla="*/ 1302480 h 6445874"/>
              <a:gd name="connsiteX1077" fmla="*/ 4738908 w 8970309"/>
              <a:gd name="connsiteY1077" fmla="*/ 1280708 h 6445874"/>
              <a:gd name="connsiteX1078" fmla="*/ 4789548 w 8970309"/>
              <a:gd name="connsiteY1078" fmla="*/ 1228043 h 6445874"/>
              <a:gd name="connsiteX1079" fmla="*/ 4825160 w 8970309"/>
              <a:gd name="connsiteY1079" fmla="*/ 1222367 h 6445874"/>
              <a:gd name="connsiteX1080" fmla="*/ 4836421 w 8970309"/>
              <a:gd name="connsiteY1080" fmla="*/ 1214639 h 6445874"/>
              <a:gd name="connsiteX1081" fmla="*/ 4837067 w 8970309"/>
              <a:gd name="connsiteY1081" fmla="*/ 1208762 h 6445874"/>
              <a:gd name="connsiteX1082" fmla="*/ 4844991 w 8970309"/>
              <a:gd name="connsiteY1082" fmla="*/ 1200002 h 6445874"/>
              <a:gd name="connsiteX1083" fmla="*/ 4851094 w 8970309"/>
              <a:gd name="connsiteY1083" fmla="*/ 1199402 h 6445874"/>
              <a:gd name="connsiteX1084" fmla="*/ 4854425 w 8970309"/>
              <a:gd name="connsiteY1084" fmla="*/ 1202282 h 6445874"/>
              <a:gd name="connsiteX1085" fmla="*/ 4855493 w 8970309"/>
              <a:gd name="connsiteY1085" fmla="*/ 1201550 h 6445874"/>
              <a:gd name="connsiteX1086" fmla="*/ 4908651 w 8970309"/>
              <a:gd name="connsiteY1086" fmla="*/ 1160310 h 6445874"/>
              <a:gd name="connsiteX1087" fmla="*/ 4895144 w 8970309"/>
              <a:gd name="connsiteY1087" fmla="*/ 1145485 h 6445874"/>
              <a:gd name="connsiteX1088" fmla="*/ 4924562 w 8970309"/>
              <a:gd name="connsiteY1088" fmla="*/ 1128398 h 6445874"/>
              <a:gd name="connsiteX1089" fmla="*/ 4938067 w 8970309"/>
              <a:gd name="connsiteY1089" fmla="*/ 1143221 h 6445874"/>
              <a:gd name="connsiteX1090" fmla="*/ 4970029 w 8970309"/>
              <a:gd name="connsiteY1090" fmla="*/ 1089044 h 6445874"/>
              <a:gd name="connsiteX1091" fmla="*/ 4993209 w 8970309"/>
              <a:gd name="connsiteY1091" fmla="*/ 1095495 h 6445874"/>
              <a:gd name="connsiteX1092" fmla="*/ 5165497 w 8970309"/>
              <a:gd name="connsiteY1092" fmla="*/ 938008 h 6445874"/>
              <a:gd name="connsiteX1093" fmla="*/ 5192580 w 8970309"/>
              <a:gd name="connsiteY1093" fmla="*/ 919002 h 6445874"/>
              <a:gd name="connsiteX1094" fmla="*/ 5199309 w 8970309"/>
              <a:gd name="connsiteY1094" fmla="*/ 912375 h 6445874"/>
              <a:gd name="connsiteX1095" fmla="*/ 5242254 w 8970309"/>
              <a:gd name="connsiteY1095" fmla="*/ 879127 h 6445874"/>
              <a:gd name="connsiteX1096" fmla="*/ 5243474 w 8970309"/>
              <a:gd name="connsiteY1096" fmla="*/ 878613 h 6445874"/>
              <a:gd name="connsiteX1097" fmla="*/ 5255376 w 8970309"/>
              <a:gd name="connsiteY1097" fmla="*/ 868587 h 6445874"/>
              <a:gd name="connsiteX1098" fmla="*/ 5264196 w 8970309"/>
              <a:gd name="connsiteY1098" fmla="*/ 869889 h 6445874"/>
              <a:gd name="connsiteX1099" fmla="*/ 5292428 w 8970309"/>
              <a:gd name="connsiteY1099" fmla="*/ 858003 h 6445874"/>
              <a:gd name="connsiteX1100" fmla="*/ 5302792 w 8970309"/>
              <a:gd name="connsiteY1100" fmla="*/ 859319 h 6445874"/>
              <a:gd name="connsiteX1101" fmla="*/ 5303525 w 8970309"/>
              <a:gd name="connsiteY1101" fmla="*/ 862603 h 6445874"/>
              <a:gd name="connsiteX1102" fmla="*/ 5307596 w 8970309"/>
              <a:gd name="connsiteY1102" fmla="*/ 859389 h 6445874"/>
              <a:gd name="connsiteX1103" fmla="*/ 5369493 w 8970309"/>
              <a:gd name="connsiteY1103" fmla="*/ 796333 h 6445874"/>
              <a:gd name="connsiteX1104" fmla="*/ 5397520 w 8970309"/>
              <a:gd name="connsiteY1104" fmla="*/ 797657 h 6445874"/>
              <a:gd name="connsiteX1105" fmla="*/ 5443560 w 8970309"/>
              <a:gd name="connsiteY1105" fmla="*/ 749438 h 6445874"/>
              <a:gd name="connsiteX1106" fmla="*/ 5471974 w 8970309"/>
              <a:gd name="connsiteY1106" fmla="*/ 759731 h 6445874"/>
              <a:gd name="connsiteX1107" fmla="*/ 5516958 w 8970309"/>
              <a:gd name="connsiteY1107" fmla="*/ 720797 h 6445874"/>
              <a:gd name="connsiteX1108" fmla="*/ 5600029 w 8970309"/>
              <a:gd name="connsiteY1108" fmla="*/ 683786 h 6445874"/>
              <a:gd name="connsiteX1109" fmla="*/ 5736638 w 8970309"/>
              <a:gd name="connsiteY1109" fmla="*/ 613168 h 6445874"/>
              <a:gd name="connsiteX1110" fmla="*/ 5745293 w 8970309"/>
              <a:gd name="connsiteY1110" fmla="*/ 612480 h 6445874"/>
              <a:gd name="connsiteX1111" fmla="*/ 5571662 w 8970309"/>
              <a:gd name="connsiteY1111" fmla="*/ 760897 h 6445874"/>
              <a:gd name="connsiteX1112" fmla="*/ 5570384 w 8970309"/>
              <a:gd name="connsiteY1112" fmla="*/ 761444 h 6445874"/>
              <a:gd name="connsiteX1113" fmla="*/ 5568706 w 8970309"/>
              <a:gd name="connsiteY1113" fmla="*/ 783370 h 6445874"/>
              <a:gd name="connsiteX1114" fmla="*/ 5569277 w 8970309"/>
              <a:gd name="connsiteY1114" fmla="*/ 811452 h 6445874"/>
              <a:gd name="connsiteX1115" fmla="*/ 5587730 w 8970309"/>
              <a:gd name="connsiteY1115" fmla="*/ 813982 h 6445874"/>
              <a:gd name="connsiteX1116" fmla="*/ 5604101 w 8970309"/>
              <a:gd name="connsiteY1116" fmla="*/ 790417 h 6445874"/>
              <a:gd name="connsiteX1117" fmla="*/ 5628343 w 8970309"/>
              <a:gd name="connsiteY1117" fmla="*/ 783282 h 6445874"/>
              <a:gd name="connsiteX1118" fmla="*/ 5639466 w 8970309"/>
              <a:gd name="connsiteY1118" fmla="*/ 785145 h 6445874"/>
              <a:gd name="connsiteX1119" fmla="*/ 5666988 w 8970309"/>
              <a:gd name="connsiteY1119" fmla="*/ 775761 h 6445874"/>
              <a:gd name="connsiteX1120" fmla="*/ 5703037 w 8970309"/>
              <a:gd name="connsiteY1120" fmla="*/ 738698 h 6445874"/>
              <a:gd name="connsiteX1121" fmla="*/ 5742109 w 8970309"/>
              <a:gd name="connsiteY1121" fmla="*/ 697665 h 6445874"/>
              <a:gd name="connsiteX1122" fmla="*/ 5765354 w 8970309"/>
              <a:gd name="connsiteY1122" fmla="*/ 695960 h 6445874"/>
              <a:gd name="connsiteX1123" fmla="*/ 5885424 w 8970309"/>
              <a:gd name="connsiteY1123" fmla="*/ 604123 h 6445874"/>
              <a:gd name="connsiteX1124" fmla="*/ 5928546 w 8970309"/>
              <a:gd name="connsiteY1124" fmla="*/ 566007 h 6445874"/>
              <a:gd name="connsiteX1125" fmla="*/ 5954557 w 8970309"/>
              <a:gd name="connsiteY1125" fmla="*/ 558608 h 6445874"/>
              <a:gd name="connsiteX1126" fmla="*/ 6000731 w 8970309"/>
              <a:gd name="connsiteY1126" fmla="*/ 528840 h 6445874"/>
              <a:gd name="connsiteX1127" fmla="*/ 6023719 w 8970309"/>
              <a:gd name="connsiteY1127" fmla="*/ 525413 h 6445874"/>
              <a:gd name="connsiteX1128" fmla="*/ 6050500 w 8970309"/>
              <a:gd name="connsiteY1128" fmla="*/ 523181 h 6445874"/>
              <a:gd name="connsiteX1129" fmla="*/ 6076482 w 8970309"/>
              <a:gd name="connsiteY1129" fmla="*/ 503463 h 6445874"/>
              <a:gd name="connsiteX1130" fmla="*/ 6079247 w 8970309"/>
              <a:gd name="connsiteY1130" fmla="*/ 497770 h 6445874"/>
              <a:gd name="connsiteX1131" fmla="*/ 6076366 w 8970309"/>
              <a:gd name="connsiteY1131" fmla="*/ 454189 h 6445874"/>
              <a:gd name="connsiteX1132" fmla="*/ 6097556 w 8970309"/>
              <a:gd name="connsiteY1132" fmla="*/ 438706 h 6445874"/>
              <a:gd name="connsiteX1133" fmla="*/ 6108966 w 8970309"/>
              <a:gd name="connsiteY1133" fmla="*/ 454611 h 6445874"/>
              <a:gd name="connsiteX1134" fmla="*/ 6109793 w 8970309"/>
              <a:gd name="connsiteY1134" fmla="*/ 484415 h 6445874"/>
              <a:gd name="connsiteX1135" fmla="*/ 6133921 w 8970309"/>
              <a:gd name="connsiteY1135" fmla="*/ 428005 h 6445874"/>
              <a:gd name="connsiteX1136" fmla="*/ 6170454 w 8970309"/>
              <a:gd name="connsiteY1136" fmla="*/ 382069 h 6445874"/>
              <a:gd name="connsiteX1137" fmla="*/ 6179927 w 8970309"/>
              <a:gd name="connsiteY1137" fmla="*/ 380437 h 6445874"/>
              <a:gd name="connsiteX1138" fmla="*/ 6184116 w 8970309"/>
              <a:gd name="connsiteY1138" fmla="*/ 388834 h 6445874"/>
              <a:gd name="connsiteX1139" fmla="*/ 6175845 w 8970309"/>
              <a:gd name="connsiteY1139" fmla="*/ 418234 h 6445874"/>
              <a:gd name="connsiteX1140" fmla="*/ 6164809 w 8970309"/>
              <a:gd name="connsiteY1140" fmla="*/ 453327 h 6445874"/>
              <a:gd name="connsiteX1141" fmla="*/ 6218371 w 8970309"/>
              <a:gd name="connsiteY1141" fmla="*/ 448864 h 6445874"/>
              <a:gd name="connsiteX1142" fmla="*/ 6185857 w 8970309"/>
              <a:gd name="connsiteY1142" fmla="*/ 485398 h 6445874"/>
              <a:gd name="connsiteX1143" fmla="*/ 6172084 w 8970309"/>
              <a:gd name="connsiteY1143" fmla="*/ 538504 h 6445874"/>
              <a:gd name="connsiteX1144" fmla="*/ 6183464 w 8970309"/>
              <a:gd name="connsiteY1144" fmla="*/ 542089 h 6445874"/>
              <a:gd name="connsiteX1145" fmla="*/ 6201602 w 8970309"/>
              <a:gd name="connsiteY1145" fmla="*/ 518260 h 6445874"/>
              <a:gd name="connsiteX1146" fmla="*/ 6250116 w 8970309"/>
              <a:gd name="connsiteY1146" fmla="*/ 516309 h 6445874"/>
              <a:gd name="connsiteX1147" fmla="*/ 6253652 w 8970309"/>
              <a:gd name="connsiteY1147" fmla="*/ 515782 h 6445874"/>
              <a:gd name="connsiteX1148" fmla="*/ 6316454 w 8970309"/>
              <a:gd name="connsiteY1148" fmla="*/ 464170 h 6445874"/>
              <a:gd name="connsiteX1149" fmla="*/ 6395299 w 8970309"/>
              <a:gd name="connsiteY1149" fmla="*/ 430383 h 6445874"/>
              <a:gd name="connsiteX1150" fmla="*/ 6418655 w 8970309"/>
              <a:gd name="connsiteY1150" fmla="*/ 410216 h 6445874"/>
              <a:gd name="connsiteX1151" fmla="*/ 6419589 w 8970309"/>
              <a:gd name="connsiteY1151" fmla="*/ 406589 h 6445874"/>
              <a:gd name="connsiteX1152" fmla="*/ 6464272 w 8970309"/>
              <a:gd name="connsiteY1152" fmla="*/ 365686 h 6445874"/>
              <a:gd name="connsiteX1153" fmla="*/ 6489254 w 8970309"/>
              <a:gd name="connsiteY1153" fmla="*/ 359669 h 6445874"/>
              <a:gd name="connsiteX1154" fmla="*/ 6535243 w 8970309"/>
              <a:gd name="connsiteY1154" fmla="*/ 329266 h 6445874"/>
              <a:gd name="connsiteX1155" fmla="*/ 6542656 w 8970309"/>
              <a:gd name="connsiteY1155" fmla="*/ 331204 h 6445874"/>
              <a:gd name="connsiteX1156" fmla="*/ 6560225 w 8970309"/>
              <a:gd name="connsiteY1156" fmla="*/ 323249 h 6445874"/>
              <a:gd name="connsiteX1157" fmla="*/ 6589953 w 8970309"/>
              <a:gd name="connsiteY1157" fmla="*/ 311303 h 6445874"/>
              <a:gd name="connsiteX1158" fmla="*/ 6631785 w 8970309"/>
              <a:gd name="connsiteY1158" fmla="*/ 308496 h 6445874"/>
              <a:gd name="connsiteX1159" fmla="*/ 6685881 w 8970309"/>
              <a:gd name="connsiteY1159" fmla="*/ 275433 h 6445874"/>
              <a:gd name="connsiteX1160" fmla="*/ 6704143 w 8970309"/>
              <a:gd name="connsiteY1160" fmla="*/ 262879 h 6445874"/>
              <a:gd name="connsiteX1161" fmla="*/ 6784605 w 8970309"/>
              <a:gd name="connsiteY1161" fmla="*/ 214598 h 6445874"/>
              <a:gd name="connsiteX1162" fmla="*/ 6866374 w 8970309"/>
              <a:gd name="connsiteY1162" fmla="*/ 176820 h 6445874"/>
              <a:gd name="connsiteX1163" fmla="*/ 6876532 w 8970309"/>
              <a:gd name="connsiteY1163" fmla="*/ 166926 h 6445874"/>
              <a:gd name="connsiteX1164" fmla="*/ 6900154 w 8970309"/>
              <a:gd name="connsiteY1164" fmla="*/ 163543 h 6445874"/>
              <a:gd name="connsiteX1165" fmla="*/ 6916951 w 8970309"/>
              <a:gd name="connsiteY1165" fmla="*/ 179886 h 6445874"/>
              <a:gd name="connsiteX1166" fmla="*/ 6914978 w 8970309"/>
              <a:gd name="connsiteY1166" fmla="*/ 167419 h 6445874"/>
              <a:gd name="connsiteX1167" fmla="*/ 6919828 w 8970309"/>
              <a:gd name="connsiteY1167" fmla="*/ 135223 h 6445874"/>
              <a:gd name="connsiteX1168" fmla="*/ 6949398 w 8970309"/>
              <a:gd name="connsiteY1168" fmla="*/ 162675 h 6445874"/>
              <a:gd name="connsiteX1169" fmla="*/ 6936470 w 8970309"/>
              <a:gd name="connsiteY1169" fmla="*/ 190965 h 6445874"/>
              <a:gd name="connsiteX1170" fmla="*/ 6927618 w 8970309"/>
              <a:gd name="connsiteY1170" fmla="*/ 211359 h 6445874"/>
              <a:gd name="connsiteX1171" fmla="*/ 6949855 w 8970309"/>
              <a:gd name="connsiteY1171" fmla="*/ 217174 h 6445874"/>
              <a:gd name="connsiteX1172" fmla="*/ 6966731 w 8970309"/>
              <a:gd name="connsiteY1172" fmla="*/ 213818 h 6445874"/>
              <a:gd name="connsiteX1173" fmla="*/ 6964627 w 8970309"/>
              <a:gd name="connsiteY1173" fmla="*/ 234183 h 6445874"/>
              <a:gd name="connsiteX1174" fmla="*/ 6945304 w 8970309"/>
              <a:gd name="connsiteY1174" fmla="*/ 343267 h 6445874"/>
              <a:gd name="connsiteX1175" fmla="*/ 7025230 w 8970309"/>
              <a:gd name="connsiteY1175" fmla="*/ 260189 h 6445874"/>
              <a:gd name="connsiteX1176" fmla="*/ 7058958 w 8970309"/>
              <a:gd name="connsiteY1176" fmla="*/ 260044 h 6445874"/>
              <a:gd name="connsiteX1177" fmla="*/ 7062186 w 8970309"/>
              <a:gd name="connsiteY1177" fmla="*/ 296146 h 6445874"/>
              <a:gd name="connsiteX1178" fmla="*/ 7040300 w 8970309"/>
              <a:gd name="connsiteY1178" fmla="*/ 371097 h 6445874"/>
              <a:gd name="connsiteX1179" fmla="*/ 7030219 w 8970309"/>
              <a:gd name="connsiteY1179" fmla="*/ 412065 h 6445874"/>
              <a:gd name="connsiteX1180" fmla="*/ 7031807 w 8970309"/>
              <a:gd name="connsiteY1180" fmla="*/ 410279 h 6445874"/>
              <a:gd name="connsiteX1181" fmla="*/ 7094216 w 8970309"/>
              <a:gd name="connsiteY1181" fmla="*/ 338705 h 6445874"/>
              <a:gd name="connsiteX1182" fmla="*/ 7098412 w 8970309"/>
              <a:gd name="connsiteY1182" fmla="*/ 332820 h 6445874"/>
              <a:gd name="connsiteX1183" fmla="*/ 7120417 w 8970309"/>
              <a:gd name="connsiteY1183" fmla="*/ 279020 h 6445874"/>
              <a:gd name="connsiteX1184" fmla="*/ 7151128 w 8970309"/>
              <a:gd name="connsiteY1184" fmla="*/ 250908 h 6445874"/>
              <a:gd name="connsiteX1185" fmla="*/ 7168298 w 8970309"/>
              <a:gd name="connsiteY1185" fmla="*/ 246772 h 6445874"/>
              <a:gd name="connsiteX1186" fmla="*/ 7199906 w 8970309"/>
              <a:gd name="connsiteY1186" fmla="*/ 225876 h 6445874"/>
              <a:gd name="connsiteX1187" fmla="*/ 7205001 w 8970309"/>
              <a:gd name="connsiteY1187" fmla="*/ 227208 h 6445874"/>
              <a:gd name="connsiteX1188" fmla="*/ 7217076 w 8970309"/>
              <a:gd name="connsiteY1188" fmla="*/ 221740 h 6445874"/>
              <a:gd name="connsiteX1189" fmla="*/ 7237508 w 8970309"/>
              <a:gd name="connsiteY1189" fmla="*/ 213530 h 6445874"/>
              <a:gd name="connsiteX1190" fmla="*/ 7266259 w 8970309"/>
              <a:gd name="connsiteY1190" fmla="*/ 211601 h 6445874"/>
              <a:gd name="connsiteX1191" fmla="*/ 7303439 w 8970309"/>
              <a:gd name="connsiteY1191" fmla="*/ 188876 h 6445874"/>
              <a:gd name="connsiteX1192" fmla="*/ 7315990 w 8970309"/>
              <a:gd name="connsiteY1192" fmla="*/ 180248 h 6445874"/>
              <a:gd name="connsiteX1193" fmla="*/ 7371292 w 8970309"/>
              <a:gd name="connsiteY1193" fmla="*/ 147065 h 6445874"/>
              <a:gd name="connsiteX1194" fmla="*/ 7427491 w 8970309"/>
              <a:gd name="connsiteY1194" fmla="*/ 121100 h 6445874"/>
              <a:gd name="connsiteX1195" fmla="*/ 7434474 w 8970309"/>
              <a:gd name="connsiteY1195" fmla="*/ 114300 h 6445874"/>
              <a:gd name="connsiteX1196" fmla="*/ 7450709 w 8970309"/>
              <a:gd name="connsiteY1196" fmla="*/ 111975 h 6445874"/>
              <a:gd name="connsiteX1197" fmla="*/ 7462254 w 8970309"/>
              <a:gd name="connsiteY1197" fmla="*/ 123207 h 6445874"/>
              <a:gd name="connsiteX1198" fmla="*/ 7460897 w 8970309"/>
              <a:gd name="connsiteY1198" fmla="*/ 114639 h 6445874"/>
              <a:gd name="connsiteX1199" fmla="*/ 7464231 w 8970309"/>
              <a:gd name="connsiteY1199" fmla="*/ 92510 h 6445874"/>
              <a:gd name="connsiteX1200" fmla="*/ 7484554 w 8970309"/>
              <a:gd name="connsiteY1200" fmla="*/ 111378 h 6445874"/>
              <a:gd name="connsiteX1201" fmla="*/ 7475669 w 8970309"/>
              <a:gd name="connsiteY1201" fmla="*/ 130822 h 6445874"/>
              <a:gd name="connsiteX1202" fmla="*/ 7469585 w 8970309"/>
              <a:gd name="connsiteY1202" fmla="*/ 144839 h 6445874"/>
              <a:gd name="connsiteX1203" fmla="*/ 7484868 w 8970309"/>
              <a:gd name="connsiteY1203" fmla="*/ 148835 h 6445874"/>
              <a:gd name="connsiteX1204" fmla="*/ 7496468 w 8970309"/>
              <a:gd name="connsiteY1204" fmla="*/ 146529 h 6445874"/>
              <a:gd name="connsiteX1205" fmla="*/ 7495021 w 8970309"/>
              <a:gd name="connsiteY1205" fmla="*/ 160525 h 6445874"/>
              <a:gd name="connsiteX1206" fmla="*/ 7481740 w 8970309"/>
              <a:gd name="connsiteY1206" fmla="*/ 235499 h 6445874"/>
              <a:gd name="connsiteX1207" fmla="*/ 7536673 w 8970309"/>
              <a:gd name="connsiteY1207" fmla="*/ 178400 h 6445874"/>
              <a:gd name="connsiteX1208" fmla="*/ 7559854 w 8970309"/>
              <a:gd name="connsiteY1208" fmla="*/ 178300 h 6445874"/>
              <a:gd name="connsiteX1209" fmla="*/ 7562073 w 8970309"/>
              <a:gd name="connsiteY1209" fmla="*/ 203112 h 6445874"/>
              <a:gd name="connsiteX1210" fmla="*/ 7547032 w 8970309"/>
              <a:gd name="connsiteY1210" fmla="*/ 254627 h 6445874"/>
              <a:gd name="connsiteX1211" fmla="*/ 7519842 w 8970309"/>
              <a:gd name="connsiteY1211" fmla="*/ 329659 h 6445874"/>
              <a:gd name="connsiteX1212" fmla="*/ 7516527 w 8970309"/>
              <a:gd name="connsiteY1212" fmla="*/ 347275 h 6445874"/>
              <a:gd name="connsiteX1213" fmla="*/ 7518693 w 8970309"/>
              <a:gd name="connsiteY1213" fmla="*/ 380162 h 6445874"/>
              <a:gd name="connsiteX1214" fmla="*/ 7553986 w 8970309"/>
              <a:gd name="connsiteY1214" fmla="*/ 346739 h 6445874"/>
              <a:gd name="connsiteX1215" fmla="*/ 7587210 w 8970309"/>
              <a:gd name="connsiteY1215" fmla="*/ 315369 h 6445874"/>
              <a:gd name="connsiteX1216" fmla="*/ 7595768 w 8970309"/>
              <a:gd name="connsiteY1216" fmla="*/ 302711 h 6445874"/>
              <a:gd name="connsiteX1217" fmla="*/ 7616819 w 8970309"/>
              <a:gd name="connsiteY1217" fmla="*/ 254835 h 6445874"/>
              <a:gd name="connsiteX1218" fmla="*/ 7612121 w 8970309"/>
              <a:gd name="connsiteY1218" fmla="*/ 260853 h 6445874"/>
              <a:gd name="connsiteX1219" fmla="*/ 7602001 w 8970309"/>
              <a:gd name="connsiteY1219" fmla="*/ 267617 h 6445874"/>
              <a:gd name="connsiteX1220" fmla="*/ 7605976 w 8970309"/>
              <a:gd name="connsiteY1220" fmla="*/ 256330 h 6445874"/>
              <a:gd name="connsiteX1221" fmla="*/ 7599832 w 8970309"/>
              <a:gd name="connsiteY1221" fmla="*/ 251806 h 6445874"/>
              <a:gd name="connsiteX1222" fmla="*/ 7614650 w 8970309"/>
              <a:gd name="connsiteY1222" fmla="*/ 239023 h 6445874"/>
              <a:gd name="connsiteX1223" fmla="*/ 7619348 w 8970309"/>
              <a:gd name="connsiteY1223" fmla="*/ 233005 h 6445874"/>
              <a:gd name="connsiteX1224" fmla="*/ 7629468 w 8970309"/>
              <a:gd name="connsiteY1224" fmla="*/ 226240 h 6445874"/>
              <a:gd name="connsiteX1225" fmla="*/ 7626215 w 8970309"/>
              <a:gd name="connsiteY1225" fmla="*/ 242800 h 6445874"/>
              <a:gd name="connsiteX1226" fmla="*/ 7643925 w 8970309"/>
              <a:gd name="connsiteY1226" fmla="*/ 251099 h 6445874"/>
              <a:gd name="connsiteX1227" fmla="*/ 7639274 w 8970309"/>
              <a:gd name="connsiteY1227" fmla="*/ 260592 h 6445874"/>
              <a:gd name="connsiteX1228" fmla="*/ 7641167 w 8970309"/>
              <a:gd name="connsiteY1228" fmla="*/ 257603 h 6445874"/>
              <a:gd name="connsiteX1229" fmla="*/ 7652090 w 8970309"/>
              <a:gd name="connsiteY1229" fmla="*/ 252275 h 6445874"/>
              <a:gd name="connsiteX1230" fmla="*/ 7676458 w 8970309"/>
              <a:gd name="connsiteY1230" fmla="*/ 233029 h 6445874"/>
              <a:gd name="connsiteX1231" fmla="*/ 7690087 w 8970309"/>
              <a:gd name="connsiteY1231" fmla="*/ 226877 h 6445874"/>
              <a:gd name="connsiteX1232" fmla="*/ 7701230 w 8970309"/>
              <a:gd name="connsiteY1232" fmla="*/ 212408 h 6445874"/>
              <a:gd name="connsiteX1233" fmla="*/ 7716472 w 8970309"/>
              <a:gd name="connsiteY1233" fmla="*/ 200759 h 6445874"/>
              <a:gd name="connsiteX1234" fmla="*/ 7717776 w 8970309"/>
              <a:gd name="connsiteY1234" fmla="*/ 199674 h 6445874"/>
              <a:gd name="connsiteX1235" fmla="*/ 7767693 w 8970309"/>
              <a:gd name="connsiteY1235" fmla="*/ 170584 h 6445874"/>
              <a:gd name="connsiteX1236" fmla="*/ 7782779 w 8970309"/>
              <a:gd name="connsiteY1236" fmla="*/ 139334 h 6445874"/>
              <a:gd name="connsiteX1237" fmla="*/ 7792931 w 8970309"/>
              <a:gd name="connsiteY1237" fmla="*/ 121537 h 6445874"/>
              <a:gd name="connsiteX1238" fmla="*/ 7837662 w 8970309"/>
              <a:gd name="connsiteY1238" fmla="*/ 83264 h 6445874"/>
              <a:gd name="connsiteX1239" fmla="*/ 7859237 w 8970309"/>
              <a:gd name="connsiteY1239" fmla="*/ 60113 h 6445874"/>
              <a:gd name="connsiteX1240" fmla="*/ 7884600 w 8970309"/>
              <a:gd name="connsiteY1240" fmla="*/ 44193 h 6445874"/>
              <a:gd name="connsiteX1241" fmla="*/ 7936318 w 8970309"/>
              <a:gd name="connsiteY1241" fmla="*/ 15682 h 6445874"/>
              <a:gd name="connsiteX1242" fmla="*/ 7955746 w 8970309"/>
              <a:gd name="connsiteY1242" fmla="*/ 678 h 644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</a:cxnLst>
            <a:rect l="l" t="t" r="r" b="b"/>
            <a:pathLst>
              <a:path w="8970309" h="6445874">
                <a:moveTo>
                  <a:pt x="3453091" y="5945589"/>
                </a:moveTo>
                <a:lnTo>
                  <a:pt x="3452940" y="5951019"/>
                </a:lnTo>
                <a:cubicBezTo>
                  <a:pt x="3451526" y="5954451"/>
                  <a:pt x="3451315" y="5953210"/>
                  <a:pt x="3452008" y="5949506"/>
                </a:cubicBezTo>
                <a:close/>
                <a:moveTo>
                  <a:pt x="3217430" y="5821774"/>
                </a:moveTo>
                <a:lnTo>
                  <a:pt x="3217279" y="5827202"/>
                </a:lnTo>
                <a:cubicBezTo>
                  <a:pt x="3215866" y="5830635"/>
                  <a:pt x="3215655" y="5829394"/>
                  <a:pt x="3216347" y="5825690"/>
                </a:cubicBezTo>
                <a:close/>
                <a:moveTo>
                  <a:pt x="4264048" y="5267201"/>
                </a:moveTo>
                <a:lnTo>
                  <a:pt x="4259496" y="5269727"/>
                </a:lnTo>
                <a:cubicBezTo>
                  <a:pt x="4251612" y="5271580"/>
                  <a:pt x="4245246" y="5268805"/>
                  <a:pt x="4237362" y="5270657"/>
                </a:cubicBezTo>
                <a:cubicBezTo>
                  <a:pt x="4233420" y="5271583"/>
                  <a:pt x="4229099" y="5273665"/>
                  <a:pt x="4224020" y="5278062"/>
                </a:cubicBezTo>
                <a:cubicBezTo>
                  <a:pt x="4183301" y="5321677"/>
                  <a:pt x="4137833" y="5361030"/>
                  <a:pt x="4078761" y="5394946"/>
                </a:cubicBezTo>
                <a:lnTo>
                  <a:pt x="4008140" y="5456069"/>
                </a:lnTo>
                <a:cubicBezTo>
                  <a:pt x="3998554" y="5455993"/>
                  <a:pt x="3994053" y="5451052"/>
                  <a:pt x="3989550" y="5446111"/>
                </a:cubicBezTo>
                <a:cubicBezTo>
                  <a:pt x="3974890" y="5449961"/>
                  <a:pt x="3933255" y="5512511"/>
                  <a:pt x="3903265" y="5538467"/>
                </a:cubicBezTo>
                <a:cubicBezTo>
                  <a:pt x="3907530" y="5543148"/>
                  <a:pt x="3916297" y="5552770"/>
                  <a:pt x="3915717" y="5562577"/>
                </a:cubicBezTo>
                <a:cubicBezTo>
                  <a:pt x="3930710" y="5549599"/>
                  <a:pt x="3946189" y="5536202"/>
                  <a:pt x="3960366" y="5532770"/>
                </a:cubicBezTo>
                <a:cubicBezTo>
                  <a:pt x="3954957" y="5545824"/>
                  <a:pt x="3963960" y="5555707"/>
                  <a:pt x="3962570" y="5574120"/>
                </a:cubicBezTo>
                <a:cubicBezTo>
                  <a:pt x="3956914" y="5587853"/>
                  <a:pt x="3936599" y="5605436"/>
                  <a:pt x="3940766" y="5619505"/>
                </a:cubicBezTo>
                <a:cubicBezTo>
                  <a:pt x="3949869" y="5620000"/>
                  <a:pt x="3949869" y="5620000"/>
                  <a:pt x="3964528" y="5616150"/>
                </a:cubicBezTo>
                <a:cubicBezTo>
                  <a:pt x="3970184" y="5602417"/>
                  <a:pt x="3970756" y="5593549"/>
                  <a:pt x="3986234" y="5580152"/>
                </a:cubicBezTo>
                <a:cubicBezTo>
                  <a:pt x="3999839" y="5585588"/>
                  <a:pt x="3990499" y="5584834"/>
                  <a:pt x="4009996" y="5576796"/>
                </a:cubicBezTo>
                <a:cubicBezTo>
                  <a:pt x="4011722" y="5549255"/>
                  <a:pt x="4051869" y="5514507"/>
                  <a:pt x="4077022" y="5492737"/>
                </a:cubicBezTo>
                <a:lnTo>
                  <a:pt x="4090291" y="5507301"/>
                </a:lnTo>
                <a:lnTo>
                  <a:pt x="4095611" y="5502695"/>
                </a:lnTo>
                <a:cubicBezTo>
                  <a:pt x="4104419" y="5462512"/>
                  <a:pt x="4195960" y="5371073"/>
                  <a:pt x="4281157" y="5303317"/>
                </a:cubicBezTo>
                <a:lnTo>
                  <a:pt x="4295668" y="5292440"/>
                </a:lnTo>
                <a:lnTo>
                  <a:pt x="4286639" y="5286294"/>
                </a:lnTo>
                <a:close/>
                <a:moveTo>
                  <a:pt x="4364265" y="5244788"/>
                </a:moveTo>
                <a:lnTo>
                  <a:pt x="4336342" y="5259447"/>
                </a:lnTo>
                <a:cubicBezTo>
                  <a:pt x="4331156" y="5262575"/>
                  <a:pt x="4326305" y="5266228"/>
                  <a:pt x="4322116" y="5270977"/>
                </a:cubicBezTo>
                <a:lnTo>
                  <a:pt x="4320504" y="5273823"/>
                </a:lnTo>
                <a:lnTo>
                  <a:pt x="4330801" y="5266105"/>
                </a:lnTo>
                <a:close/>
                <a:moveTo>
                  <a:pt x="4382300" y="5103514"/>
                </a:moveTo>
                <a:lnTo>
                  <a:pt x="4363197" y="5111801"/>
                </a:lnTo>
                <a:cubicBezTo>
                  <a:pt x="4355384" y="5116369"/>
                  <a:pt x="4348415" y="5122371"/>
                  <a:pt x="4342987" y="5131370"/>
                </a:cubicBezTo>
                <a:lnTo>
                  <a:pt x="4340784" y="5148086"/>
                </a:lnTo>
                <a:close/>
                <a:moveTo>
                  <a:pt x="4800809" y="4684910"/>
                </a:moveTo>
                <a:cubicBezTo>
                  <a:pt x="4774572" y="4691722"/>
                  <a:pt x="4749581" y="4718062"/>
                  <a:pt x="4719472" y="4744122"/>
                </a:cubicBezTo>
                <a:cubicBezTo>
                  <a:pt x="4717982" y="4771924"/>
                  <a:pt x="4669166" y="4787662"/>
                  <a:pt x="4654074" y="4810027"/>
                </a:cubicBezTo>
                <a:cubicBezTo>
                  <a:pt x="4647438" y="4820073"/>
                  <a:pt x="4638380" y="4831140"/>
                  <a:pt x="4627789" y="4843002"/>
                </a:cubicBezTo>
                <a:lnTo>
                  <a:pt x="4618538" y="4852846"/>
                </a:lnTo>
                <a:lnTo>
                  <a:pt x="4649647" y="4861997"/>
                </a:lnTo>
                <a:cubicBezTo>
                  <a:pt x="4661876" y="4866463"/>
                  <a:pt x="4674874" y="4864782"/>
                  <a:pt x="4679178" y="4855908"/>
                </a:cubicBezTo>
                <a:cubicBezTo>
                  <a:pt x="4697925" y="4808111"/>
                  <a:pt x="4769985" y="4794251"/>
                  <a:pt x="4768192" y="4731720"/>
                </a:cubicBezTo>
                <a:cubicBezTo>
                  <a:pt x="4784917" y="4725776"/>
                  <a:pt x="4790659" y="4705372"/>
                  <a:pt x="4800353" y="4688522"/>
                </a:cubicBezTo>
                <a:lnTo>
                  <a:pt x="4803745" y="4684957"/>
                </a:lnTo>
                <a:close/>
                <a:moveTo>
                  <a:pt x="5001080" y="4519480"/>
                </a:moveTo>
                <a:lnTo>
                  <a:pt x="4994443" y="4521773"/>
                </a:lnTo>
                <a:cubicBezTo>
                  <a:pt x="4988473" y="4522580"/>
                  <a:pt x="4981348" y="4522119"/>
                  <a:pt x="4971480" y="4526006"/>
                </a:cubicBezTo>
                <a:cubicBezTo>
                  <a:pt x="4980150" y="4545016"/>
                  <a:pt x="4980150" y="4545016"/>
                  <a:pt x="4968936" y="4563095"/>
                </a:cubicBezTo>
                <a:cubicBezTo>
                  <a:pt x="4940909" y="4561769"/>
                  <a:pt x="4934682" y="4584370"/>
                  <a:pt x="4933528" y="4603043"/>
                </a:cubicBezTo>
                <a:lnTo>
                  <a:pt x="4920021" y="4588220"/>
                </a:lnTo>
                <a:cubicBezTo>
                  <a:pt x="4904618" y="4605971"/>
                  <a:pt x="4889275" y="4623553"/>
                  <a:pt x="4873915" y="4640046"/>
                </a:cubicBezTo>
                <a:lnTo>
                  <a:pt x="4847772" y="4665664"/>
                </a:lnTo>
                <a:lnTo>
                  <a:pt x="4856229" y="4666642"/>
                </a:lnTo>
                <a:cubicBezTo>
                  <a:pt x="4874767" y="4671805"/>
                  <a:pt x="4881753" y="4641410"/>
                  <a:pt x="4899055" y="4630854"/>
                </a:cubicBezTo>
                <a:cubicBezTo>
                  <a:pt x="4933657" y="4609742"/>
                  <a:pt x="4960950" y="4583147"/>
                  <a:pt x="4982367" y="4552398"/>
                </a:cubicBezTo>
                <a:close/>
                <a:moveTo>
                  <a:pt x="6156612" y="3497235"/>
                </a:moveTo>
                <a:cubicBezTo>
                  <a:pt x="6162286" y="3525486"/>
                  <a:pt x="6147444" y="3538270"/>
                  <a:pt x="6125503" y="3547520"/>
                </a:cubicBezTo>
                <a:cubicBezTo>
                  <a:pt x="6114728" y="3550928"/>
                  <a:pt x="6110661" y="3560304"/>
                  <a:pt x="6106594" y="3569680"/>
                </a:cubicBezTo>
                <a:cubicBezTo>
                  <a:pt x="6094787" y="3595372"/>
                  <a:pt x="6080069" y="3599448"/>
                  <a:pt x="6059946" y="3581544"/>
                </a:cubicBezTo>
                <a:cubicBezTo>
                  <a:pt x="6048635" y="3572409"/>
                  <a:pt x="6045353" y="3576914"/>
                  <a:pt x="6044837" y="3588056"/>
                </a:cubicBezTo>
                <a:cubicBezTo>
                  <a:pt x="6042482" y="3602668"/>
                  <a:pt x="6036970" y="3613079"/>
                  <a:pt x="6017651" y="3613988"/>
                </a:cubicBezTo>
                <a:cubicBezTo>
                  <a:pt x="6018827" y="3606683"/>
                  <a:pt x="6021058" y="3600777"/>
                  <a:pt x="6021841" y="3595907"/>
                </a:cubicBezTo>
                <a:cubicBezTo>
                  <a:pt x="6022823" y="3589819"/>
                  <a:pt x="6021997" y="3585023"/>
                  <a:pt x="6019317" y="3581826"/>
                </a:cubicBezTo>
                <a:lnTo>
                  <a:pt x="6013970" y="3580067"/>
                </a:lnTo>
                <a:lnTo>
                  <a:pt x="6003085" y="3589489"/>
                </a:lnTo>
                <a:lnTo>
                  <a:pt x="5992317" y="3583721"/>
                </a:lnTo>
                <a:lnTo>
                  <a:pt x="5990427" y="3592553"/>
                </a:lnTo>
                <a:cubicBezTo>
                  <a:pt x="5991498" y="3617638"/>
                  <a:pt x="5980475" y="3638458"/>
                  <a:pt x="5971949" y="3659645"/>
                </a:cubicBezTo>
                <a:cubicBezTo>
                  <a:pt x="5968275" y="3666585"/>
                  <a:pt x="5964074" y="3672826"/>
                  <a:pt x="5958771" y="3677970"/>
                </a:cubicBezTo>
                <a:lnTo>
                  <a:pt x="5955005" y="3680206"/>
                </a:lnTo>
                <a:lnTo>
                  <a:pt x="5954905" y="3684855"/>
                </a:lnTo>
                <a:cubicBezTo>
                  <a:pt x="5956306" y="3691259"/>
                  <a:pt x="5958210" y="3698333"/>
                  <a:pt x="5957514" y="3707539"/>
                </a:cubicBezTo>
                <a:cubicBezTo>
                  <a:pt x="5951859" y="3721273"/>
                  <a:pt x="5931543" y="3738856"/>
                  <a:pt x="5935711" y="3752925"/>
                </a:cubicBezTo>
                <a:cubicBezTo>
                  <a:pt x="5944813" y="3753420"/>
                  <a:pt x="5944813" y="3753420"/>
                  <a:pt x="5959473" y="3749569"/>
                </a:cubicBezTo>
                <a:cubicBezTo>
                  <a:pt x="5965127" y="3735836"/>
                  <a:pt x="5965701" y="3726969"/>
                  <a:pt x="5981179" y="3713572"/>
                </a:cubicBezTo>
                <a:cubicBezTo>
                  <a:pt x="5994783" y="3719007"/>
                  <a:pt x="5985443" y="3718253"/>
                  <a:pt x="6004940" y="3710216"/>
                </a:cubicBezTo>
                <a:cubicBezTo>
                  <a:pt x="6006666" y="3682675"/>
                  <a:pt x="6046813" y="3647927"/>
                  <a:pt x="6071966" y="3626157"/>
                </a:cubicBezTo>
                <a:lnTo>
                  <a:pt x="6085235" y="3640721"/>
                </a:lnTo>
                <a:lnTo>
                  <a:pt x="6090556" y="3636115"/>
                </a:lnTo>
                <a:cubicBezTo>
                  <a:pt x="6094079" y="3620042"/>
                  <a:pt x="6110840" y="3595767"/>
                  <a:pt x="6135136" y="3568088"/>
                </a:cubicBezTo>
                <a:lnTo>
                  <a:pt x="6187777" y="3516234"/>
                </a:lnTo>
                <a:lnTo>
                  <a:pt x="6183325" y="3516882"/>
                </a:lnTo>
                <a:cubicBezTo>
                  <a:pt x="6173682" y="3516249"/>
                  <a:pt x="6164640" y="3510874"/>
                  <a:pt x="6156612" y="3497235"/>
                </a:cubicBezTo>
                <a:close/>
                <a:moveTo>
                  <a:pt x="6269344" y="3442402"/>
                </a:moveTo>
                <a:lnTo>
                  <a:pt x="6267465" y="3442890"/>
                </a:lnTo>
                <a:cubicBezTo>
                  <a:pt x="6256626" y="3447691"/>
                  <a:pt x="6246609" y="3454326"/>
                  <a:pt x="6237546" y="3462970"/>
                </a:cubicBezTo>
                <a:lnTo>
                  <a:pt x="6227751" y="3477271"/>
                </a:lnTo>
                <a:close/>
                <a:moveTo>
                  <a:pt x="1448495" y="3333881"/>
                </a:moveTo>
                <a:lnTo>
                  <a:pt x="1434277" y="3345094"/>
                </a:lnTo>
                <a:lnTo>
                  <a:pt x="1435930" y="3350579"/>
                </a:lnTo>
                <a:lnTo>
                  <a:pt x="1443945" y="3348440"/>
                </a:lnTo>
                <a:cubicBezTo>
                  <a:pt x="1449473" y="3348183"/>
                  <a:pt x="1455662" y="3349061"/>
                  <a:pt x="1462681" y="3351297"/>
                </a:cubicBezTo>
                <a:cubicBezTo>
                  <a:pt x="1456229" y="3346580"/>
                  <a:pt x="1451908" y="3341871"/>
                  <a:pt x="1449269" y="3337165"/>
                </a:cubicBezTo>
                <a:close/>
                <a:moveTo>
                  <a:pt x="1225942" y="3295747"/>
                </a:moveTo>
                <a:lnTo>
                  <a:pt x="1183647" y="3327804"/>
                </a:lnTo>
                <a:cubicBezTo>
                  <a:pt x="1136210" y="3350921"/>
                  <a:pt x="1113928" y="3404668"/>
                  <a:pt x="1068923" y="3434264"/>
                </a:cubicBezTo>
                <a:cubicBezTo>
                  <a:pt x="1065046" y="3440090"/>
                  <a:pt x="1060807" y="3448994"/>
                  <a:pt x="1054494" y="3448341"/>
                </a:cubicBezTo>
                <a:cubicBezTo>
                  <a:pt x="1006791" y="3446518"/>
                  <a:pt x="1001732" y="3489590"/>
                  <a:pt x="982701" y="3515647"/>
                </a:cubicBezTo>
                <a:cubicBezTo>
                  <a:pt x="960151" y="3544455"/>
                  <a:pt x="929218" y="3563051"/>
                  <a:pt x="898285" y="3581647"/>
                </a:cubicBezTo>
                <a:cubicBezTo>
                  <a:pt x="891612" y="3584071"/>
                  <a:pt x="890888" y="3590225"/>
                  <a:pt x="893321" y="3596704"/>
                </a:cubicBezTo>
                <a:cubicBezTo>
                  <a:pt x="890794" y="3618241"/>
                  <a:pt x="868339" y="3619032"/>
                  <a:pt x="866267" y="3609475"/>
                </a:cubicBezTo>
                <a:cubicBezTo>
                  <a:pt x="860002" y="3594813"/>
                  <a:pt x="853172" y="3591770"/>
                  <a:pt x="846194" y="3593383"/>
                </a:cubicBezTo>
                <a:lnTo>
                  <a:pt x="844968" y="3593970"/>
                </a:lnTo>
                <a:lnTo>
                  <a:pt x="863018" y="3610117"/>
                </a:lnTo>
                <a:cubicBezTo>
                  <a:pt x="869720" y="3615837"/>
                  <a:pt x="877085" y="3621243"/>
                  <a:pt x="885947" y="3625172"/>
                </a:cubicBezTo>
                <a:cubicBezTo>
                  <a:pt x="908449" y="3633624"/>
                  <a:pt x="891581" y="3621398"/>
                  <a:pt x="921722" y="3617142"/>
                </a:cubicBezTo>
                <a:cubicBezTo>
                  <a:pt x="953250" y="3627896"/>
                  <a:pt x="988994" y="3643413"/>
                  <a:pt x="1020754" y="3653252"/>
                </a:cubicBezTo>
                <a:cubicBezTo>
                  <a:pt x="1031721" y="3645904"/>
                  <a:pt x="1031721" y="3645904"/>
                  <a:pt x="1033434" y="3637168"/>
                </a:cubicBezTo>
                <a:cubicBezTo>
                  <a:pt x="1048058" y="3611433"/>
                  <a:pt x="1038762" y="3585783"/>
                  <a:pt x="1019917" y="3558947"/>
                </a:cubicBezTo>
                <a:lnTo>
                  <a:pt x="1025549" y="3555172"/>
                </a:lnTo>
                <a:cubicBezTo>
                  <a:pt x="1038498" y="3562435"/>
                  <a:pt x="1046109" y="3573274"/>
                  <a:pt x="1048385" y="3587686"/>
                </a:cubicBezTo>
                <a:cubicBezTo>
                  <a:pt x="1079580" y="3574377"/>
                  <a:pt x="1083535" y="3596772"/>
                  <a:pt x="1111668" y="3601452"/>
                </a:cubicBezTo>
                <a:cubicBezTo>
                  <a:pt x="1119308" y="3588743"/>
                  <a:pt x="1139863" y="3565865"/>
                  <a:pt x="1133667" y="3546488"/>
                </a:cubicBezTo>
                <a:cubicBezTo>
                  <a:pt x="1127471" y="3527113"/>
                  <a:pt x="1090636" y="3496387"/>
                  <a:pt x="1073407" y="3483644"/>
                </a:cubicBezTo>
                <a:cubicBezTo>
                  <a:pt x="1130853" y="3437569"/>
                  <a:pt x="1130883" y="3414023"/>
                  <a:pt x="1197821" y="3416230"/>
                </a:cubicBezTo>
                <a:cubicBezTo>
                  <a:pt x="1190241" y="3381844"/>
                  <a:pt x="1208585" y="3338438"/>
                  <a:pt x="1230820" y="3323543"/>
                </a:cubicBezTo>
                <a:cubicBezTo>
                  <a:pt x="1223208" y="3312704"/>
                  <a:pt x="1202360" y="3335778"/>
                  <a:pt x="1193397" y="3334193"/>
                </a:cubicBezTo>
                <a:cubicBezTo>
                  <a:pt x="1196066" y="3332405"/>
                  <a:pt x="1202613" y="3325743"/>
                  <a:pt x="1209438" y="3317849"/>
                </a:cubicBezTo>
                <a:close/>
                <a:moveTo>
                  <a:pt x="1247656" y="3258669"/>
                </a:moveTo>
                <a:lnTo>
                  <a:pt x="1247372" y="3259175"/>
                </a:lnTo>
                <a:lnTo>
                  <a:pt x="1247563" y="3259747"/>
                </a:lnTo>
                <a:lnTo>
                  <a:pt x="1247117" y="3264810"/>
                </a:lnTo>
                <a:cubicBezTo>
                  <a:pt x="1248568" y="3266874"/>
                  <a:pt x="1253710" y="3281644"/>
                  <a:pt x="1251106" y="3270488"/>
                </a:cubicBezTo>
                <a:lnTo>
                  <a:pt x="1247563" y="3259747"/>
                </a:lnTo>
                <a:close/>
                <a:moveTo>
                  <a:pt x="7039332" y="2595950"/>
                </a:moveTo>
                <a:lnTo>
                  <a:pt x="7031529" y="2602309"/>
                </a:lnTo>
                <a:cubicBezTo>
                  <a:pt x="7018904" y="2617028"/>
                  <a:pt x="7013036" y="2636760"/>
                  <a:pt x="7005419" y="2643352"/>
                </a:cubicBezTo>
                <a:cubicBezTo>
                  <a:pt x="6994925" y="2661272"/>
                  <a:pt x="6986158" y="2651650"/>
                  <a:pt x="6966425" y="2659426"/>
                </a:cubicBezTo>
                <a:cubicBezTo>
                  <a:pt x="6975094" y="2678437"/>
                  <a:pt x="6975094" y="2678437"/>
                  <a:pt x="6963880" y="2696514"/>
                </a:cubicBezTo>
                <a:cubicBezTo>
                  <a:pt x="6935854" y="2695189"/>
                  <a:pt x="6929625" y="2717789"/>
                  <a:pt x="6928472" y="2736463"/>
                </a:cubicBezTo>
                <a:lnTo>
                  <a:pt x="6914965" y="2721639"/>
                </a:lnTo>
                <a:cubicBezTo>
                  <a:pt x="6884158" y="2757142"/>
                  <a:pt x="6853596" y="2791966"/>
                  <a:pt x="6822640" y="2818760"/>
                </a:cubicBezTo>
                <a:cubicBezTo>
                  <a:pt x="6785608" y="2807551"/>
                  <a:pt x="6754563" y="2842794"/>
                  <a:pt x="6714415" y="2877542"/>
                </a:cubicBezTo>
                <a:cubicBezTo>
                  <a:pt x="6712928" y="2905343"/>
                  <a:pt x="6664110" y="2921082"/>
                  <a:pt x="6649017" y="2943447"/>
                </a:cubicBezTo>
                <a:lnTo>
                  <a:pt x="6629115" y="2968415"/>
                </a:lnTo>
                <a:lnTo>
                  <a:pt x="7076456" y="2648046"/>
                </a:lnTo>
                <a:close/>
                <a:moveTo>
                  <a:pt x="2260836" y="2465575"/>
                </a:moveTo>
                <a:lnTo>
                  <a:pt x="2187721" y="2545175"/>
                </a:lnTo>
                <a:lnTo>
                  <a:pt x="2188519" y="2550793"/>
                </a:lnTo>
                <a:cubicBezTo>
                  <a:pt x="2187490" y="2559447"/>
                  <a:pt x="2184190" y="2566018"/>
                  <a:pt x="2178626" y="2570817"/>
                </a:cubicBezTo>
                <a:lnTo>
                  <a:pt x="2155780" y="2579949"/>
                </a:lnTo>
                <a:lnTo>
                  <a:pt x="2149491" y="2586796"/>
                </a:lnTo>
                <a:lnTo>
                  <a:pt x="2155700" y="2599880"/>
                </a:lnTo>
                <a:cubicBezTo>
                  <a:pt x="2158362" y="2604721"/>
                  <a:pt x="2160821" y="2602178"/>
                  <a:pt x="2164580" y="2600825"/>
                </a:cubicBezTo>
                <a:cubicBezTo>
                  <a:pt x="2189388" y="2582784"/>
                  <a:pt x="2218026" y="2565848"/>
                  <a:pt x="2219546" y="2528856"/>
                </a:cubicBezTo>
                <a:cubicBezTo>
                  <a:pt x="2219345" y="2521474"/>
                  <a:pt x="2225566" y="2517579"/>
                  <a:pt x="2231783" y="2513684"/>
                </a:cubicBezTo>
                <a:cubicBezTo>
                  <a:pt x="2238003" y="2509788"/>
                  <a:pt x="2245520" y="2507082"/>
                  <a:pt x="2250440" y="2501997"/>
                </a:cubicBezTo>
                <a:cubicBezTo>
                  <a:pt x="2261548" y="2491787"/>
                  <a:pt x="2266284" y="2479935"/>
                  <a:pt x="2264574" y="2469370"/>
                </a:cubicBezTo>
                <a:close/>
                <a:moveTo>
                  <a:pt x="2618133" y="2308031"/>
                </a:moveTo>
                <a:lnTo>
                  <a:pt x="2607751" y="2314308"/>
                </a:lnTo>
                <a:cubicBezTo>
                  <a:pt x="2605958" y="2313655"/>
                  <a:pt x="2600318" y="2317602"/>
                  <a:pt x="2595361" y="2319800"/>
                </a:cubicBezTo>
                <a:lnTo>
                  <a:pt x="2593121" y="2322410"/>
                </a:lnTo>
                <a:lnTo>
                  <a:pt x="2618191" y="2310439"/>
                </a:lnTo>
                <a:lnTo>
                  <a:pt x="2618201" y="2308773"/>
                </a:lnTo>
                <a:close/>
                <a:moveTo>
                  <a:pt x="2810606" y="2204137"/>
                </a:moveTo>
                <a:cubicBezTo>
                  <a:pt x="2797531" y="2211378"/>
                  <a:pt x="2789413" y="2216424"/>
                  <a:pt x="2777023" y="2221915"/>
                </a:cubicBezTo>
                <a:cubicBezTo>
                  <a:pt x="2767112" y="2226308"/>
                  <a:pt x="2756516" y="2232453"/>
                  <a:pt x="2737378" y="2239487"/>
                </a:cubicBezTo>
                <a:cubicBezTo>
                  <a:pt x="2737378" y="2239487"/>
                  <a:pt x="2736268" y="2237084"/>
                  <a:pt x="2733790" y="2238183"/>
                </a:cubicBezTo>
                <a:cubicBezTo>
                  <a:pt x="2720032" y="2247174"/>
                  <a:pt x="2723194" y="2244326"/>
                  <a:pt x="2711915" y="2252221"/>
                </a:cubicBezTo>
                <a:cubicBezTo>
                  <a:pt x="2706958" y="2254417"/>
                  <a:pt x="2702006" y="2256613"/>
                  <a:pt x="2694570" y="2259907"/>
                </a:cubicBezTo>
                <a:cubicBezTo>
                  <a:pt x="2682266" y="2270427"/>
                  <a:pt x="2668401" y="2278382"/>
                  <a:pt x="2653691" y="2286529"/>
                </a:cubicBezTo>
                <a:lnTo>
                  <a:pt x="2637715" y="2296190"/>
                </a:lnTo>
                <a:lnTo>
                  <a:pt x="2639592" y="2297288"/>
                </a:lnTo>
                <a:lnTo>
                  <a:pt x="2640719" y="2299682"/>
                </a:lnTo>
                <a:lnTo>
                  <a:pt x="2659687" y="2290624"/>
                </a:lnTo>
                <a:cubicBezTo>
                  <a:pt x="2691122" y="2277916"/>
                  <a:pt x="2720420" y="2267878"/>
                  <a:pt x="2744890" y="2259840"/>
                </a:cubicBezTo>
                <a:lnTo>
                  <a:pt x="2777484" y="2231630"/>
                </a:lnTo>
                <a:lnTo>
                  <a:pt x="2784592" y="2221675"/>
                </a:lnTo>
                <a:lnTo>
                  <a:pt x="2796569" y="2215112"/>
                </a:lnTo>
                <a:lnTo>
                  <a:pt x="2805353" y="2207509"/>
                </a:lnTo>
                <a:lnTo>
                  <a:pt x="2812259" y="2205877"/>
                </a:lnTo>
                <a:close/>
                <a:moveTo>
                  <a:pt x="2976104" y="2142365"/>
                </a:moveTo>
                <a:cubicBezTo>
                  <a:pt x="2950900" y="2149192"/>
                  <a:pt x="2932872" y="2158631"/>
                  <a:pt x="2906558" y="2163056"/>
                </a:cubicBezTo>
                <a:cubicBezTo>
                  <a:pt x="2899549" y="2170506"/>
                  <a:pt x="2885366" y="2175343"/>
                  <a:pt x="2872977" y="2180835"/>
                </a:cubicBezTo>
                <a:cubicBezTo>
                  <a:pt x="2858793" y="2185674"/>
                  <a:pt x="2844611" y="2190512"/>
                  <a:pt x="2834015" y="2196656"/>
                </a:cubicBezTo>
                <a:cubicBezTo>
                  <a:pt x="2843927" y="2192264"/>
                  <a:pt x="2845035" y="2194665"/>
                  <a:pt x="2847514" y="2193568"/>
                </a:cubicBezTo>
                <a:lnTo>
                  <a:pt x="2845497" y="2198725"/>
                </a:lnTo>
                <a:lnTo>
                  <a:pt x="2869882" y="2196080"/>
                </a:lnTo>
                <a:cubicBezTo>
                  <a:pt x="2890171" y="2192591"/>
                  <a:pt x="2913215" y="2183462"/>
                  <a:pt x="2950943" y="2150806"/>
                </a:cubicBezTo>
                <a:lnTo>
                  <a:pt x="2980532" y="2156177"/>
                </a:lnTo>
                <a:lnTo>
                  <a:pt x="2987442" y="2146938"/>
                </a:lnTo>
                <a:lnTo>
                  <a:pt x="2988334" y="2145287"/>
                </a:lnTo>
                <a:lnTo>
                  <a:pt x="2976529" y="2146519"/>
                </a:lnTo>
                <a:cubicBezTo>
                  <a:pt x="2967301" y="2149161"/>
                  <a:pt x="2986440" y="2142126"/>
                  <a:pt x="2976104" y="2142365"/>
                </a:cubicBezTo>
                <a:close/>
                <a:moveTo>
                  <a:pt x="2994159" y="2134515"/>
                </a:moveTo>
                <a:lnTo>
                  <a:pt x="2986700" y="2136221"/>
                </a:lnTo>
                <a:cubicBezTo>
                  <a:pt x="2991525" y="2136977"/>
                  <a:pt x="2991462" y="2138454"/>
                  <a:pt x="2990552" y="2140121"/>
                </a:cubicBezTo>
                <a:lnTo>
                  <a:pt x="2990097" y="2142026"/>
                </a:lnTo>
                <a:close/>
                <a:moveTo>
                  <a:pt x="8057982" y="1943545"/>
                </a:moveTo>
                <a:lnTo>
                  <a:pt x="8044421" y="1950620"/>
                </a:lnTo>
                <a:lnTo>
                  <a:pt x="7985252" y="2011164"/>
                </a:lnTo>
                <a:lnTo>
                  <a:pt x="7961658" y="2031327"/>
                </a:lnTo>
                <a:lnTo>
                  <a:pt x="7968303" y="2030244"/>
                </a:lnTo>
                <a:cubicBezTo>
                  <a:pt x="7974824" y="2029203"/>
                  <a:pt x="7982341" y="2027065"/>
                  <a:pt x="7996184" y="2017080"/>
                </a:cubicBezTo>
                <a:cubicBezTo>
                  <a:pt x="8012120" y="1999523"/>
                  <a:pt x="7995195" y="2000615"/>
                  <a:pt x="8022881" y="1980647"/>
                </a:cubicBezTo>
                <a:cubicBezTo>
                  <a:pt x="8037915" y="1976371"/>
                  <a:pt x="8053749" y="1964193"/>
                  <a:pt x="8071103" y="1949023"/>
                </a:cubicBezTo>
                <a:lnTo>
                  <a:pt x="8074157" y="1946292"/>
                </a:lnTo>
                <a:lnTo>
                  <a:pt x="8072841" y="1947148"/>
                </a:lnTo>
                <a:cubicBezTo>
                  <a:pt x="8069371" y="1947481"/>
                  <a:pt x="8064590" y="1946453"/>
                  <a:pt x="8057982" y="1943545"/>
                </a:cubicBezTo>
                <a:close/>
                <a:moveTo>
                  <a:pt x="8120618" y="1936585"/>
                </a:moveTo>
                <a:lnTo>
                  <a:pt x="8104131" y="1947305"/>
                </a:lnTo>
                <a:cubicBezTo>
                  <a:pt x="8068476" y="1976052"/>
                  <a:pt x="8035616" y="1994701"/>
                  <a:pt x="7993391" y="2027178"/>
                </a:cubicBezTo>
                <a:cubicBezTo>
                  <a:pt x="7997170" y="2033546"/>
                  <a:pt x="8005139" y="2024767"/>
                  <a:pt x="8008920" y="2031135"/>
                </a:cubicBezTo>
                <a:cubicBezTo>
                  <a:pt x="7985015" y="2057471"/>
                  <a:pt x="7970475" y="2069980"/>
                  <a:pt x="7949362" y="2086218"/>
                </a:cubicBezTo>
                <a:cubicBezTo>
                  <a:pt x="7934575" y="2094611"/>
                  <a:pt x="7919002" y="2105843"/>
                  <a:pt x="7897688" y="2120931"/>
                </a:cubicBezTo>
                <a:lnTo>
                  <a:pt x="7893043" y="2124188"/>
                </a:lnTo>
                <a:lnTo>
                  <a:pt x="7879365" y="2102629"/>
                </a:lnTo>
                <a:lnTo>
                  <a:pt x="7861179" y="2115065"/>
                </a:lnTo>
                <a:cubicBezTo>
                  <a:pt x="7846396" y="2121656"/>
                  <a:pt x="7830572" y="2126968"/>
                  <a:pt x="7817019" y="2133301"/>
                </a:cubicBezTo>
                <a:cubicBezTo>
                  <a:pt x="7803653" y="2138098"/>
                  <a:pt x="7793069" y="2146308"/>
                  <a:pt x="7788046" y="2161346"/>
                </a:cubicBezTo>
                <a:cubicBezTo>
                  <a:pt x="7759240" y="2214332"/>
                  <a:pt x="7724871" y="2260490"/>
                  <a:pt x="7680292" y="2311783"/>
                </a:cubicBezTo>
                <a:cubicBezTo>
                  <a:pt x="7705155" y="2317568"/>
                  <a:pt x="7726491" y="2326089"/>
                  <a:pt x="7748200" y="2331535"/>
                </a:cubicBezTo>
                <a:cubicBezTo>
                  <a:pt x="7760444" y="2335964"/>
                  <a:pt x="7773437" y="2334244"/>
                  <a:pt x="7777712" y="2325356"/>
                </a:cubicBezTo>
                <a:cubicBezTo>
                  <a:pt x="7796308" y="2277505"/>
                  <a:pt x="7868325" y="2263427"/>
                  <a:pt x="7866332" y="2200904"/>
                </a:cubicBezTo>
                <a:cubicBezTo>
                  <a:pt x="7899747" y="2188913"/>
                  <a:pt x="7889036" y="2119223"/>
                  <a:pt x="7954163" y="2135561"/>
                </a:cubicBezTo>
                <a:cubicBezTo>
                  <a:pt x="7972718" y="2140668"/>
                  <a:pt x="7979608" y="2110253"/>
                  <a:pt x="7996876" y="2099644"/>
                </a:cubicBezTo>
                <a:cubicBezTo>
                  <a:pt x="8048679" y="2067820"/>
                  <a:pt x="8083997" y="2023711"/>
                  <a:pt x="8107681" y="1971781"/>
                </a:cubicBezTo>
                <a:close/>
                <a:moveTo>
                  <a:pt x="8159480" y="1881734"/>
                </a:moveTo>
                <a:lnTo>
                  <a:pt x="8156914" y="1885249"/>
                </a:lnTo>
                <a:lnTo>
                  <a:pt x="8160780" y="1882699"/>
                </a:lnTo>
                <a:lnTo>
                  <a:pt x="8161456" y="1882128"/>
                </a:lnTo>
                <a:close/>
                <a:moveTo>
                  <a:pt x="8128296" y="1875389"/>
                </a:moveTo>
                <a:cubicBezTo>
                  <a:pt x="8125205" y="1877985"/>
                  <a:pt x="8124982" y="1880775"/>
                  <a:pt x="8124756" y="1883567"/>
                </a:cubicBezTo>
                <a:cubicBezTo>
                  <a:pt x="8125826" y="1906091"/>
                  <a:pt x="8114897" y="1916569"/>
                  <a:pt x="8093518" y="1913703"/>
                </a:cubicBezTo>
                <a:cubicBezTo>
                  <a:pt x="8086467" y="1911817"/>
                  <a:pt x="8083151" y="1917203"/>
                  <a:pt x="8082815" y="1921389"/>
                </a:cubicBezTo>
                <a:cubicBezTo>
                  <a:pt x="8082505" y="1925228"/>
                  <a:pt x="8082452" y="1929258"/>
                  <a:pt x="8082131" y="1932963"/>
                </a:cubicBezTo>
                <a:lnTo>
                  <a:pt x="8080265" y="1940828"/>
                </a:lnTo>
                <a:lnTo>
                  <a:pt x="8098364" y="1924640"/>
                </a:lnTo>
                <a:cubicBezTo>
                  <a:pt x="8107890" y="1916174"/>
                  <a:pt x="8117887" y="1907574"/>
                  <a:pt x="8128442" y="1899455"/>
                </a:cubicBezTo>
                <a:cubicBezTo>
                  <a:pt x="8131031" y="1900115"/>
                  <a:pt x="8135611" y="1898580"/>
                  <a:pt x="8141296" y="1895553"/>
                </a:cubicBezTo>
                <a:lnTo>
                  <a:pt x="8144566" y="1893395"/>
                </a:lnTo>
                <a:lnTo>
                  <a:pt x="8146013" y="1891340"/>
                </a:lnTo>
                <a:lnTo>
                  <a:pt x="8146468" y="1891248"/>
                </a:lnTo>
                <a:lnTo>
                  <a:pt x="8144437" y="1889649"/>
                </a:lnTo>
                <a:cubicBezTo>
                  <a:pt x="8141149" y="1885741"/>
                  <a:pt x="8138874" y="1878218"/>
                  <a:pt x="8135460" y="1875879"/>
                </a:cubicBezTo>
                <a:cubicBezTo>
                  <a:pt x="8132707" y="1874288"/>
                  <a:pt x="8129841" y="1874092"/>
                  <a:pt x="8128296" y="1875389"/>
                </a:cubicBezTo>
                <a:close/>
                <a:moveTo>
                  <a:pt x="5470268" y="832283"/>
                </a:moveTo>
                <a:lnTo>
                  <a:pt x="5456727" y="842698"/>
                </a:lnTo>
                <a:cubicBezTo>
                  <a:pt x="5424940" y="857186"/>
                  <a:pt x="5389056" y="879522"/>
                  <a:pt x="5354832" y="903679"/>
                </a:cubicBezTo>
                <a:lnTo>
                  <a:pt x="5354410" y="904008"/>
                </a:lnTo>
                <a:lnTo>
                  <a:pt x="5356672" y="910041"/>
                </a:lnTo>
                <a:cubicBezTo>
                  <a:pt x="5355860" y="913684"/>
                  <a:pt x="5353721" y="917523"/>
                  <a:pt x="5352465" y="921231"/>
                </a:cubicBezTo>
                <a:cubicBezTo>
                  <a:pt x="5351211" y="924939"/>
                  <a:pt x="5346419" y="929174"/>
                  <a:pt x="5350470" y="932093"/>
                </a:cubicBezTo>
                <a:cubicBezTo>
                  <a:pt x="5354776" y="936732"/>
                  <a:pt x="5359311" y="930775"/>
                  <a:pt x="5362590" y="928524"/>
                </a:cubicBezTo>
                <a:cubicBezTo>
                  <a:pt x="5392623" y="911724"/>
                  <a:pt x="5419860" y="888299"/>
                  <a:pt x="5444814" y="861693"/>
                </a:cubicBezTo>
                <a:close/>
                <a:moveTo>
                  <a:pt x="8352074" y="582312"/>
                </a:moveTo>
                <a:cubicBezTo>
                  <a:pt x="8351113" y="584756"/>
                  <a:pt x="8350633" y="585978"/>
                  <a:pt x="8349768" y="586361"/>
                </a:cubicBezTo>
                <a:lnTo>
                  <a:pt x="8347451" y="585864"/>
                </a:lnTo>
                <a:close/>
                <a:moveTo>
                  <a:pt x="7491121" y="447958"/>
                </a:moveTo>
                <a:lnTo>
                  <a:pt x="7480642" y="470179"/>
                </a:lnTo>
                <a:lnTo>
                  <a:pt x="7483127" y="468731"/>
                </a:lnTo>
                <a:cubicBezTo>
                  <a:pt x="7485331" y="467934"/>
                  <a:pt x="7488435" y="467427"/>
                  <a:pt x="7487845" y="462726"/>
                </a:cubicBezTo>
                <a:close/>
                <a:moveTo>
                  <a:pt x="6410322" y="442591"/>
                </a:moveTo>
                <a:lnTo>
                  <a:pt x="6409401" y="445032"/>
                </a:lnTo>
                <a:lnTo>
                  <a:pt x="6409400" y="446171"/>
                </a:lnTo>
                <a:close/>
                <a:moveTo>
                  <a:pt x="7544902" y="375198"/>
                </a:moveTo>
                <a:lnTo>
                  <a:pt x="7542222" y="377295"/>
                </a:lnTo>
                <a:cubicBezTo>
                  <a:pt x="7527209" y="389316"/>
                  <a:pt x="7514539" y="400755"/>
                  <a:pt x="7507021" y="413676"/>
                </a:cubicBezTo>
                <a:lnTo>
                  <a:pt x="7507019" y="413678"/>
                </a:lnTo>
                <a:lnTo>
                  <a:pt x="7503246" y="422249"/>
                </a:lnTo>
                <a:lnTo>
                  <a:pt x="7491571" y="447005"/>
                </a:lnTo>
                <a:lnTo>
                  <a:pt x="7500913" y="438348"/>
                </a:lnTo>
                <a:cubicBezTo>
                  <a:pt x="7516156" y="426699"/>
                  <a:pt x="7526213" y="405864"/>
                  <a:pt x="7541362" y="391178"/>
                </a:cubicBezTo>
                <a:cubicBezTo>
                  <a:pt x="7541703" y="384144"/>
                  <a:pt x="7542615" y="379360"/>
                  <a:pt x="7543945" y="376192"/>
                </a:cubicBezTo>
                <a:close/>
                <a:moveTo>
                  <a:pt x="8337383" y="373707"/>
                </a:moveTo>
                <a:lnTo>
                  <a:pt x="8344245" y="374104"/>
                </a:lnTo>
                <a:lnTo>
                  <a:pt x="8327991" y="385161"/>
                </a:lnTo>
                <a:lnTo>
                  <a:pt x="8321304" y="388917"/>
                </a:lnTo>
                <a:lnTo>
                  <a:pt x="8321498" y="388398"/>
                </a:lnTo>
                <a:cubicBezTo>
                  <a:pt x="8321469" y="376079"/>
                  <a:pt x="8326773" y="375288"/>
                  <a:pt x="8337383" y="373707"/>
                </a:cubicBezTo>
                <a:close/>
                <a:moveTo>
                  <a:pt x="7553100" y="368781"/>
                </a:moveTo>
                <a:lnTo>
                  <a:pt x="7550263" y="371001"/>
                </a:lnTo>
                <a:lnTo>
                  <a:pt x="7551923" y="371144"/>
                </a:lnTo>
                <a:close/>
                <a:moveTo>
                  <a:pt x="7604798" y="329686"/>
                </a:moveTo>
                <a:lnTo>
                  <a:pt x="7594514" y="345318"/>
                </a:lnTo>
                <a:lnTo>
                  <a:pt x="7600125" y="345378"/>
                </a:lnTo>
                <a:cubicBezTo>
                  <a:pt x="7601927" y="345956"/>
                  <a:pt x="7603726" y="346534"/>
                  <a:pt x="7606335" y="344364"/>
                </a:cubicBezTo>
                <a:cubicBezTo>
                  <a:pt x="7607639" y="343278"/>
                  <a:pt x="7608445" y="340529"/>
                  <a:pt x="7608352" y="337492"/>
                </a:cubicBezTo>
                <a:close/>
                <a:moveTo>
                  <a:pt x="8379479" y="328701"/>
                </a:moveTo>
                <a:lnTo>
                  <a:pt x="8387201" y="344818"/>
                </a:lnTo>
                <a:lnTo>
                  <a:pt x="8379225" y="350272"/>
                </a:lnTo>
                <a:lnTo>
                  <a:pt x="8379276" y="350077"/>
                </a:lnTo>
                <a:cubicBezTo>
                  <a:pt x="8378945" y="343305"/>
                  <a:pt x="8377854" y="335985"/>
                  <a:pt x="8379479" y="328701"/>
                </a:cubicBezTo>
                <a:close/>
                <a:moveTo>
                  <a:pt x="8475906" y="284399"/>
                </a:moveTo>
                <a:lnTo>
                  <a:pt x="8476842" y="286049"/>
                </a:lnTo>
                <a:lnTo>
                  <a:pt x="8475379" y="287542"/>
                </a:lnTo>
                <a:lnTo>
                  <a:pt x="8474724" y="287891"/>
                </a:lnTo>
                <a:close/>
                <a:moveTo>
                  <a:pt x="7955746" y="678"/>
                </a:moveTo>
                <a:cubicBezTo>
                  <a:pt x="7962107" y="-851"/>
                  <a:pt x="7968385" y="413"/>
                  <a:pt x="7974687" y="2437"/>
                </a:cubicBezTo>
                <a:cubicBezTo>
                  <a:pt x="7981890" y="4749"/>
                  <a:pt x="7986547" y="25797"/>
                  <a:pt x="7983225" y="33754"/>
                </a:cubicBezTo>
                <a:cubicBezTo>
                  <a:pt x="7977483" y="49957"/>
                  <a:pt x="7977483" y="49957"/>
                  <a:pt x="7988690" y="52053"/>
                </a:cubicBezTo>
                <a:cubicBezTo>
                  <a:pt x="7987572" y="59213"/>
                  <a:pt x="7983567" y="59431"/>
                  <a:pt x="7980060" y="61313"/>
                </a:cubicBezTo>
                <a:cubicBezTo>
                  <a:pt x="7978755" y="62398"/>
                  <a:pt x="7974347" y="63991"/>
                  <a:pt x="7975341" y="67317"/>
                </a:cubicBezTo>
                <a:cubicBezTo>
                  <a:pt x="7981209" y="84242"/>
                  <a:pt x="7965564" y="97264"/>
                  <a:pt x="7962925" y="112961"/>
                </a:cubicBezTo>
                <a:cubicBezTo>
                  <a:pt x="7962118" y="115710"/>
                  <a:pt x="7961808" y="120122"/>
                  <a:pt x="7961001" y="122872"/>
                </a:cubicBezTo>
                <a:cubicBezTo>
                  <a:pt x="7965099" y="125691"/>
                  <a:pt x="7976026" y="118672"/>
                  <a:pt x="7974009" y="125544"/>
                </a:cubicBezTo>
                <a:cubicBezTo>
                  <a:pt x="7970470" y="140952"/>
                  <a:pt x="7977238" y="158165"/>
                  <a:pt x="7964294" y="172055"/>
                </a:cubicBezTo>
                <a:cubicBezTo>
                  <a:pt x="7950045" y="187032"/>
                  <a:pt x="7936293" y="203671"/>
                  <a:pt x="7925335" y="224216"/>
                </a:cubicBezTo>
                <a:cubicBezTo>
                  <a:pt x="7922822" y="229424"/>
                  <a:pt x="7918010" y="232391"/>
                  <a:pt x="7919997" y="239045"/>
                </a:cubicBezTo>
                <a:cubicBezTo>
                  <a:pt x="7922387" y="244325"/>
                  <a:pt x="7927789" y="246059"/>
                  <a:pt x="7933501" y="243382"/>
                </a:cubicBezTo>
                <a:cubicBezTo>
                  <a:pt x="7940920" y="238244"/>
                  <a:pt x="7947439" y="232817"/>
                  <a:pt x="7953864" y="224353"/>
                </a:cubicBezTo>
                <a:cubicBezTo>
                  <a:pt x="7965816" y="207136"/>
                  <a:pt x="7980157" y="195198"/>
                  <a:pt x="7995400" y="183549"/>
                </a:cubicBezTo>
                <a:cubicBezTo>
                  <a:pt x="7996704" y="182463"/>
                  <a:pt x="7998814" y="178629"/>
                  <a:pt x="7999312" y="180292"/>
                </a:cubicBezTo>
                <a:cubicBezTo>
                  <a:pt x="8012412" y="186003"/>
                  <a:pt x="8020358" y="169004"/>
                  <a:pt x="8028988" y="159743"/>
                </a:cubicBezTo>
                <a:cubicBezTo>
                  <a:pt x="8069933" y="114237"/>
                  <a:pt x="8115659" y="79290"/>
                  <a:pt x="8153810" y="29879"/>
                </a:cubicBezTo>
                <a:cubicBezTo>
                  <a:pt x="8158529" y="23874"/>
                  <a:pt x="8162037" y="21992"/>
                  <a:pt x="8165327" y="27561"/>
                </a:cubicBezTo>
                <a:cubicBezTo>
                  <a:pt x="8167718" y="32840"/>
                  <a:pt x="8167407" y="37253"/>
                  <a:pt x="8163993" y="42172"/>
                </a:cubicBezTo>
                <a:cubicBezTo>
                  <a:pt x="8155859" y="53096"/>
                  <a:pt x="8151825" y="66840"/>
                  <a:pt x="8148193" y="79210"/>
                </a:cubicBezTo>
                <a:cubicBezTo>
                  <a:pt x="8143351" y="95702"/>
                  <a:pt x="8136118" y="106915"/>
                  <a:pt x="8126587" y="115886"/>
                </a:cubicBezTo>
                <a:cubicBezTo>
                  <a:pt x="8117958" y="125147"/>
                  <a:pt x="8110322" y="137734"/>
                  <a:pt x="8103089" y="148948"/>
                </a:cubicBezTo>
                <a:cubicBezTo>
                  <a:pt x="8093342" y="165370"/>
                  <a:pt x="8098432" y="171517"/>
                  <a:pt x="8106225" y="178531"/>
                </a:cubicBezTo>
                <a:cubicBezTo>
                  <a:pt x="8108927" y="179398"/>
                  <a:pt x="8112528" y="180555"/>
                  <a:pt x="8110913" y="186052"/>
                </a:cubicBezTo>
                <a:cubicBezTo>
                  <a:pt x="8109299" y="191549"/>
                  <a:pt x="8106101" y="189018"/>
                  <a:pt x="8103897" y="189815"/>
                </a:cubicBezTo>
                <a:cubicBezTo>
                  <a:pt x="8095981" y="193289"/>
                  <a:pt x="8090053" y="203417"/>
                  <a:pt x="8087632" y="211663"/>
                </a:cubicBezTo>
                <a:cubicBezTo>
                  <a:pt x="8085303" y="222946"/>
                  <a:pt x="8094213" y="222801"/>
                  <a:pt x="8099118" y="222872"/>
                </a:cubicBezTo>
                <a:cubicBezTo>
                  <a:pt x="8108929" y="223013"/>
                  <a:pt x="8117744" y="219828"/>
                  <a:pt x="8125381" y="207241"/>
                </a:cubicBezTo>
                <a:cubicBezTo>
                  <a:pt x="8127088" y="204782"/>
                  <a:pt x="8129602" y="199573"/>
                  <a:pt x="8133203" y="200730"/>
                </a:cubicBezTo>
                <a:cubicBezTo>
                  <a:pt x="8135904" y="201597"/>
                  <a:pt x="8134290" y="207094"/>
                  <a:pt x="8133483" y="209843"/>
                </a:cubicBezTo>
                <a:cubicBezTo>
                  <a:pt x="8132367" y="217004"/>
                  <a:pt x="8135067" y="217872"/>
                  <a:pt x="8139071" y="217654"/>
                </a:cubicBezTo>
                <a:cubicBezTo>
                  <a:pt x="8155897" y="214033"/>
                  <a:pt x="8171821" y="210123"/>
                  <a:pt x="8187280" y="191024"/>
                </a:cubicBezTo>
                <a:cubicBezTo>
                  <a:pt x="8190292" y="187479"/>
                  <a:pt x="8193540" y="184386"/>
                  <a:pt x="8196936" y="181575"/>
                </a:cubicBezTo>
                <a:lnTo>
                  <a:pt x="8204864" y="175746"/>
                </a:lnTo>
                <a:lnTo>
                  <a:pt x="8230483" y="148951"/>
                </a:lnTo>
                <a:cubicBezTo>
                  <a:pt x="8230970" y="143732"/>
                  <a:pt x="8230970" y="143732"/>
                  <a:pt x="8230970" y="143732"/>
                </a:cubicBezTo>
                <a:cubicBezTo>
                  <a:pt x="8230970" y="143732"/>
                  <a:pt x="8234619" y="143305"/>
                  <a:pt x="8234619" y="143305"/>
                </a:cubicBezTo>
                <a:cubicBezTo>
                  <a:pt x="8235105" y="138086"/>
                  <a:pt x="8242888" y="132014"/>
                  <a:pt x="8242888" y="132014"/>
                </a:cubicBezTo>
                <a:cubicBezTo>
                  <a:pt x="8247023" y="126367"/>
                  <a:pt x="8246537" y="131587"/>
                  <a:pt x="8242403" y="137233"/>
                </a:cubicBezTo>
                <a:lnTo>
                  <a:pt x="8241963" y="139536"/>
                </a:lnTo>
                <a:lnTo>
                  <a:pt x="8238268" y="142879"/>
                </a:lnTo>
                <a:cubicBezTo>
                  <a:pt x="8240092" y="142666"/>
                  <a:pt x="8241005" y="142559"/>
                  <a:pt x="8241521" y="141854"/>
                </a:cubicBezTo>
                <a:lnTo>
                  <a:pt x="8241963" y="139536"/>
                </a:lnTo>
                <a:lnTo>
                  <a:pt x="8247075" y="134913"/>
                </a:lnTo>
                <a:cubicBezTo>
                  <a:pt x="8255978" y="124675"/>
                  <a:pt x="8264780" y="110095"/>
                  <a:pt x="8269889" y="113370"/>
                </a:cubicBezTo>
                <a:cubicBezTo>
                  <a:pt x="8244715" y="151161"/>
                  <a:pt x="8240887" y="177746"/>
                  <a:pt x="8221973" y="208272"/>
                </a:cubicBezTo>
                <a:lnTo>
                  <a:pt x="8212392" y="222061"/>
                </a:lnTo>
                <a:lnTo>
                  <a:pt x="8206096" y="237673"/>
                </a:lnTo>
                <a:cubicBezTo>
                  <a:pt x="8199453" y="253587"/>
                  <a:pt x="8191909" y="269213"/>
                  <a:pt x="8182567" y="284260"/>
                </a:cubicBezTo>
                <a:cubicBezTo>
                  <a:pt x="8192159" y="291852"/>
                  <a:pt x="8201472" y="290332"/>
                  <a:pt x="8210909" y="278321"/>
                </a:cubicBezTo>
                <a:cubicBezTo>
                  <a:pt x="8218638" y="268772"/>
                  <a:pt x="8220129" y="273762"/>
                  <a:pt x="8220005" y="284250"/>
                </a:cubicBezTo>
                <a:cubicBezTo>
                  <a:pt x="8220781" y="295028"/>
                  <a:pt x="8214356" y="303492"/>
                  <a:pt x="8211530" y="313112"/>
                </a:cubicBezTo>
                <a:cubicBezTo>
                  <a:pt x="8206999" y="325193"/>
                  <a:pt x="8201567" y="336985"/>
                  <a:pt x="8197035" y="349065"/>
                </a:cubicBezTo>
                <a:cubicBezTo>
                  <a:pt x="8195824" y="353188"/>
                  <a:pt x="8192410" y="358107"/>
                  <a:pt x="8194706" y="360350"/>
                </a:cubicBezTo>
                <a:cubicBezTo>
                  <a:pt x="8197502" y="364254"/>
                  <a:pt x="8201412" y="360998"/>
                  <a:pt x="8204020" y="358828"/>
                </a:cubicBezTo>
                <a:cubicBezTo>
                  <a:pt x="8206627" y="356657"/>
                  <a:pt x="8209639" y="353112"/>
                  <a:pt x="8212246" y="350942"/>
                </a:cubicBezTo>
                <a:cubicBezTo>
                  <a:pt x="8232113" y="330250"/>
                  <a:pt x="8253284" y="308474"/>
                  <a:pt x="8273648" y="289446"/>
                </a:cubicBezTo>
                <a:cubicBezTo>
                  <a:pt x="8282775" y="281849"/>
                  <a:pt x="8292895" y="277579"/>
                  <a:pt x="8299973" y="290379"/>
                </a:cubicBezTo>
                <a:cubicBezTo>
                  <a:pt x="8302365" y="295658"/>
                  <a:pt x="8307269" y="295730"/>
                  <a:pt x="8311677" y="294138"/>
                </a:cubicBezTo>
                <a:cubicBezTo>
                  <a:pt x="8312981" y="293053"/>
                  <a:pt x="8315184" y="292256"/>
                  <a:pt x="8316489" y="291171"/>
                </a:cubicBezTo>
                <a:cubicBezTo>
                  <a:pt x="8322791" y="293195"/>
                  <a:pt x="8331297" y="294422"/>
                  <a:pt x="8332477" y="303825"/>
                </a:cubicBezTo>
                <a:cubicBezTo>
                  <a:pt x="8333656" y="313227"/>
                  <a:pt x="8326734" y="320028"/>
                  <a:pt x="8320619" y="324080"/>
                </a:cubicBezTo>
                <a:cubicBezTo>
                  <a:pt x="8299758" y="341445"/>
                  <a:pt x="8280791" y="362426"/>
                  <a:pt x="8263811" y="390060"/>
                </a:cubicBezTo>
                <a:cubicBezTo>
                  <a:pt x="8258689" y="397440"/>
                  <a:pt x="8259279" y="402141"/>
                  <a:pt x="8261267" y="408795"/>
                </a:cubicBezTo>
                <a:cubicBezTo>
                  <a:pt x="8263750" y="417112"/>
                  <a:pt x="8268469" y="411108"/>
                  <a:pt x="8272379" y="407852"/>
                </a:cubicBezTo>
                <a:cubicBezTo>
                  <a:pt x="8281507" y="400255"/>
                  <a:pt x="8290633" y="392658"/>
                  <a:pt x="8299356" y="386435"/>
                </a:cubicBezTo>
                <a:cubicBezTo>
                  <a:pt x="8304167" y="383468"/>
                  <a:pt x="8309476" y="382165"/>
                  <a:pt x="8310160" y="389904"/>
                </a:cubicBezTo>
                <a:cubicBezTo>
                  <a:pt x="8310842" y="397644"/>
                  <a:pt x="8304541" y="395620"/>
                  <a:pt x="8300629" y="398876"/>
                </a:cubicBezTo>
                <a:cubicBezTo>
                  <a:pt x="8298426" y="399672"/>
                  <a:pt x="8295818" y="401842"/>
                  <a:pt x="8293614" y="402639"/>
                </a:cubicBezTo>
                <a:lnTo>
                  <a:pt x="8289755" y="406639"/>
                </a:lnTo>
                <a:lnTo>
                  <a:pt x="8283548" y="410126"/>
                </a:lnTo>
                <a:lnTo>
                  <a:pt x="8280902" y="415817"/>
                </a:lnTo>
                <a:lnTo>
                  <a:pt x="8279629" y="417136"/>
                </a:lnTo>
                <a:lnTo>
                  <a:pt x="8280031" y="417692"/>
                </a:lnTo>
                <a:lnTo>
                  <a:pt x="8276592" y="425089"/>
                </a:lnTo>
                <a:cubicBezTo>
                  <a:pt x="8280445" y="430962"/>
                  <a:pt x="8284632" y="432649"/>
                  <a:pt x="8290586" y="430247"/>
                </a:cubicBezTo>
                <a:cubicBezTo>
                  <a:pt x="8304039" y="424141"/>
                  <a:pt x="8318368" y="425112"/>
                  <a:pt x="8331262" y="425986"/>
                </a:cubicBezTo>
                <a:cubicBezTo>
                  <a:pt x="8339860" y="426568"/>
                  <a:pt x="8347494" y="425682"/>
                  <a:pt x="8354508" y="423526"/>
                </a:cubicBezTo>
                <a:lnTo>
                  <a:pt x="8372129" y="414436"/>
                </a:lnTo>
                <a:lnTo>
                  <a:pt x="8378166" y="417084"/>
                </a:lnTo>
                <a:cubicBezTo>
                  <a:pt x="8390800" y="420372"/>
                  <a:pt x="8400626" y="417696"/>
                  <a:pt x="8409124" y="408398"/>
                </a:cubicBezTo>
                <a:lnTo>
                  <a:pt x="8416451" y="396739"/>
                </a:lnTo>
                <a:lnTo>
                  <a:pt x="8433229" y="398341"/>
                </a:lnTo>
                <a:cubicBezTo>
                  <a:pt x="8436904" y="401923"/>
                  <a:pt x="8438580" y="407999"/>
                  <a:pt x="8440173" y="415123"/>
                </a:cubicBezTo>
                <a:cubicBezTo>
                  <a:pt x="8439839" y="419310"/>
                  <a:pt x="8439394" y="424893"/>
                  <a:pt x="8445125" y="425281"/>
                </a:cubicBezTo>
                <a:cubicBezTo>
                  <a:pt x="8450856" y="425670"/>
                  <a:pt x="8449870" y="419990"/>
                  <a:pt x="8451525" y="417295"/>
                </a:cubicBezTo>
                <a:cubicBezTo>
                  <a:pt x="8458036" y="407914"/>
                  <a:pt x="8469833" y="404504"/>
                  <a:pt x="8478429" y="405087"/>
                </a:cubicBezTo>
                <a:cubicBezTo>
                  <a:pt x="8489781" y="407258"/>
                  <a:pt x="8485913" y="419625"/>
                  <a:pt x="8483923" y="426507"/>
                </a:cubicBezTo>
                <a:cubicBezTo>
                  <a:pt x="8479944" y="440267"/>
                  <a:pt x="8473323" y="451044"/>
                  <a:pt x="8458549" y="455656"/>
                </a:cubicBezTo>
                <a:cubicBezTo>
                  <a:pt x="8455572" y="456857"/>
                  <a:pt x="8449730" y="457865"/>
                  <a:pt x="8449284" y="463448"/>
                </a:cubicBezTo>
                <a:cubicBezTo>
                  <a:pt x="8448950" y="467634"/>
                  <a:pt x="8454681" y="468022"/>
                  <a:pt x="8457548" y="468216"/>
                </a:cubicBezTo>
                <a:cubicBezTo>
                  <a:pt x="8464600" y="470098"/>
                  <a:pt x="8464266" y="474284"/>
                  <a:pt x="8462389" y="479769"/>
                </a:cubicBezTo>
                <a:cubicBezTo>
                  <a:pt x="8452010" y="501516"/>
                  <a:pt x="8441743" y="521868"/>
                  <a:pt x="8417704" y="534271"/>
                </a:cubicBezTo>
                <a:cubicBezTo>
                  <a:pt x="8413183" y="536771"/>
                  <a:pt x="8408979" y="539819"/>
                  <a:pt x="8404972" y="543209"/>
                </a:cubicBezTo>
                <a:lnTo>
                  <a:pt x="8396289" y="551473"/>
                </a:lnTo>
                <a:lnTo>
                  <a:pt x="8360918" y="574364"/>
                </a:lnTo>
                <a:cubicBezTo>
                  <a:pt x="8355916" y="572535"/>
                  <a:pt x="8355916" y="572535"/>
                  <a:pt x="8355916" y="572535"/>
                </a:cubicBezTo>
                <a:cubicBezTo>
                  <a:pt x="8355916" y="572535"/>
                  <a:pt x="8353994" y="577424"/>
                  <a:pt x="8353994" y="577424"/>
                </a:cubicBezTo>
                <a:cubicBezTo>
                  <a:pt x="8348991" y="575593"/>
                  <a:pt x="8340147" y="583541"/>
                  <a:pt x="8340147" y="583541"/>
                </a:cubicBezTo>
                <a:cubicBezTo>
                  <a:pt x="8333223" y="586601"/>
                  <a:pt x="8338226" y="588430"/>
                  <a:pt x="8345150" y="585371"/>
                </a:cubicBezTo>
                <a:lnTo>
                  <a:pt x="8347451" y="585864"/>
                </a:lnTo>
                <a:lnTo>
                  <a:pt x="8341060" y="590777"/>
                </a:lnTo>
                <a:cubicBezTo>
                  <a:pt x="8327915" y="598289"/>
                  <a:pt x="8310820" y="603568"/>
                  <a:pt x="8311692" y="612273"/>
                </a:cubicBezTo>
                <a:cubicBezTo>
                  <a:pt x="8356989" y="595292"/>
                  <a:pt x="8383038" y="602721"/>
                  <a:pt x="8419031" y="590985"/>
                </a:cubicBezTo>
                <a:lnTo>
                  <a:pt x="8435725" y="584235"/>
                </a:lnTo>
                <a:lnTo>
                  <a:pt x="8452719" y="582947"/>
                </a:lnTo>
                <a:cubicBezTo>
                  <a:pt x="8470134" y="581321"/>
                  <a:pt x="8487663" y="578298"/>
                  <a:pt x="8505414" y="572486"/>
                </a:cubicBezTo>
                <a:cubicBezTo>
                  <a:pt x="8508377" y="589524"/>
                  <a:pt x="8503076" y="601793"/>
                  <a:pt x="8488079" y="609196"/>
                </a:cubicBezTo>
                <a:cubicBezTo>
                  <a:pt x="8476060" y="615398"/>
                  <a:pt x="8480025" y="619876"/>
                  <a:pt x="8489722" y="624742"/>
                </a:cubicBezTo>
                <a:cubicBezTo>
                  <a:pt x="8499306" y="631004"/>
                  <a:pt x="8509781" y="626100"/>
                  <a:pt x="8519810" y="626780"/>
                </a:cubicBezTo>
                <a:cubicBezTo>
                  <a:pt x="8532818" y="626258"/>
                  <a:pt x="8545936" y="624341"/>
                  <a:pt x="8558943" y="623818"/>
                </a:cubicBezTo>
                <a:cubicBezTo>
                  <a:pt x="8563242" y="624110"/>
                  <a:pt x="8569196" y="621707"/>
                  <a:pt x="8570294" y="625991"/>
                </a:cubicBezTo>
                <a:cubicBezTo>
                  <a:pt x="8572715" y="631767"/>
                  <a:pt x="8568081" y="635663"/>
                  <a:pt x="8564993" y="638259"/>
                </a:cubicBezTo>
                <a:cubicBezTo>
                  <a:pt x="8561906" y="640857"/>
                  <a:pt x="8557385" y="643357"/>
                  <a:pt x="8554296" y="645954"/>
                </a:cubicBezTo>
                <a:cubicBezTo>
                  <a:pt x="8526946" y="663745"/>
                  <a:pt x="8498052" y="682835"/>
                  <a:pt x="8472025" y="702118"/>
                </a:cubicBezTo>
                <a:cubicBezTo>
                  <a:pt x="8461216" y="711209"/>
                  <a:pt x="8453050" y="723284"/>
                  <a:pt x="8461855" y="739314"/>
                </a:cubicBezTo>
                <a:cubicBezTo>
                  <a:pt x="8465708" y="745188"/>
                  <a:pt x="8463719" y="752070"/>
                  <a:pt x="8460408" y="757457"/>
                </a:cubicBezTo>
                <a:cubicBezTo>
                  <a:pt x="8458865" y="758756"/>
                  <a:pt x="8457209" y="761450"/>
                  <a:pt x="8455664" y="762749"/>
                </a:cubicBezTo>
                <a:cubicBezTo>
                  <a:pt x="8454885" y="772517"/>
                  <a:pt x="8452451" y="784981"/>
                  <a:pt x="8460603" y="791147"/>
                </a:cubicBezTo>
                <a:cubicBezTo>
                  <a:pt x="8468755" y="797311"/>
                  <a:pt x="8477908" y="790915"/>
                  <a:pt x="8484195" y="784325"/>
                </a:cubicBezTo>
                <a:cubicBezTo>
                  <a:pt x="8508901" y="763548"/>
                  <a:pt x="8536141" y="747153"/>
                  <a:pt x="8568665" y="736728"/>
                </a:cubicBezTo>
                <a:cubicBezTo>
                  <a:pt x="8577596" y="733124"/>
                  <a:pt x="8581672" y="736206"/>
                  <a:pt x="8586957" y="742177"/>
                </a:cubicBezTo>
                <a:cubicBezTo>
                  <a:pt x="8593565" y="749641"/>
                  <a:pt x="8586068" y="753342"/>
                  <a:pt x="8581435" y="757237"/>
                </a:cubicBezTo>
                <a:cubicBezTo>
                  <a:pt x="8570626" y="766328"/>
                  <a:pt x="8559818" y="775417"/>
                  <a:pt x="8550441" y="784603"/>
                </a:cubicBezTo>
                <a:cubicBezTo>
                  <a:pt x="8545696" y="789894"/>
                  <a:pt x="8542275" y="796678"/>
                  <a:pt x="8549104" y="801351"/>
                </a:cubicBezTo>
                <a:cubicBezTo>
                  <a:pt x="8555935" y="806023"/>
                  <a:pt x="8556714" y="796254"/>
                  <a:pt x="8561346" y="792358"/>
                </a:cubicBezTo>
                <a:cubicBezTo>
                  <a:pt x="8563002" y="789664"/>
                  <a:pt x="8566090" y="787067"/>
                  <a:pt x="8567746" y="784373"/>
                </a:cubicBezTo>
                <a:cubicBezTo>
                  <a:pt x="8587932" y="766096"/>
                  <a:pt x="8589364" y="766194"/>
                  <a:pt x="8595847" y="793292"/>
                </a:cubicBezTo>
                <a:cubicBezTo>
                  <a:pt x="8598155" y="800465"/>
                  <a:pt x="8601133" y="799263"/>
                  <a:pt x="8606864" y="799651"/>
                </a:cubicBezTo>
                <a:cubicBezTo>
                  <a:pt x="8634422" y="797309"/>
                  <a:pt x="8659337" y="791980"/>
                  <a:pt x="8678534" y="768025"/>
                </a:cubicBezTo>
                <a:cubicBezTo>
                  <a:pt x="8697510" y="746860"/>
                  <a:pt x="8720338" y="731569"/>
                  <a:pt x="8745809" y="719263"/>
                </a:cubicBezTo>
                <a:cubicBezTo>
                  <a:pt x="8772825" y="705658"/>
                  <a:pt x="8793456" y="681800"/>
                  <a:pt x="8824436" y="672673"/>
                </a:cubicBezTo>
                <a:cubicBezTo>
                  <a:pt x="8828846" y="671569"/>
                  <a:pt x="8832046" y="667576"/>
                  <a:pt x="8833701" y="664881"/>
                </a:cubicBezTo>
                <a:cubicBezTo>
                  <a:pt x="8863931" y="629045"/>
                  <a:pt x="8901978" y="603559"/>
                  <a:pt x="8941347" y="579567"/>
                </a:cubicBezTo>
                <a:cubicBezTo>
                  <a:pt x="8948957" y="574471"/>
                  <a:pt x="8958110" y="568075"/>
                  <a:pt x="8966039" y="577031"/>
                </a:cubicBezTo>
                <a:cubicBezTo>
                  <a:pt x="8975402" y="586083"/>
                  <a:pt x="8967569" y="593972"/>
                  <a:pt x="8959737" y="601859"/>
                </a:cubicBezTo>
                <a:cubicBezTo>
                  <a:pt x="8950361" y="611046"/>
                  <a:pt x="8941976" y="621353"/>
                  <a:pt x="8932075" y="630329"/>
                </a:cubicBezTo>
                <a:lnTo>
                  <a:pt x="8928945" y="632665"/>
                </a:lnTo>
                <a:lnTo>
                  <a:pt x="8926532" y="633143"/>
                </a:lnTo>
                <a:lnTo>
                  <a:pt x="8909694" y="644966"/>
                </a:lnTo>
                <a:lnTo>
                  <a:pt x="8895327" y="650816"/>
                </a:lnTo>
                <a:cubicBezTo>
                  <a:pt x="8887996" y="652424"/>
                  <a:pt x="8883721" y="656344"/>
                  <a:pt x="8882975" y="661205"/>
                </a:cubicBezTo>
                <a:lnTo>
                  <a:pt x="8883439" y="663505"/>
                </a:lnTo>
                <a:lnTo>
                  <a:pt x="8851483" y="684321"/>
                </a:lnTo>
                <a:cubicBezTo>
                  <a:pt x="8830383" y="700573"/>
                  <a:pt x="8815851" y="713092"/>
                  <a:pt x="8791965" y="739444"/>
                </a:cubicBezTo>
                <a:cubicBezTo>
                  <a:pt x="8795750" y="745809"/>
                  <a:pt x="8803712" y="737025"/>
                  <a:pt x="8807496" y="743390"/>
                </a:cubicBezTo>
                <a:cubicBezTo>
                  <a:pt x="8765295" y="775896"/>
                  <a:pt x="8732446" y="794567"/>
                  <a:pt x="8696815" y="823339"/>
                </a:cubicBezTo>
                <a:cubicBezTo>
                  <a:pt x="8657398" y="845745"/>
                  <a:pt x="8621765" y="874516"/>
                  <a:pt x="8576778" y="917121"/>
                </a:cubicBezTo>
                <a:cubicBezTo>
                  <a:pt x="8604449" y="897134"/>
                  <a:pt x="8593702" y="916017"/>
                  <a:pt x="8589525" y="931167"/>
                </a:cubicBezTo>
                <a:cubicBezTo>
                  <a:pt x="8588132" y="936216"/>
                  <a:pt x="8581563" y="939950"/>
                  <a:pt x="8580170" y="945000"/>
                </a:cubicBezTo>
                <a:cubicBezTo>
                  <a:pt x="8580170" y="945000"/>
                  <a:pt x="8585348" y="946316"/>
                  <a:pt x="8591917" y="942582"/>
                </a:cubicBezTo>
                <a:cubicBezTo>
                  <a:pt x="8591917" y="942582"/>
                  <a:pt x="8591917" y="942582"/>
                  <a:pt x="8598486" y="938847"/>
                </a:cubicBezTo>
                <a:cubicBezTo>
                  <a:pt x="8585348" y="946316"/>
                  <a:pt x="8600879" y="950261"/>
                  <a:pt x="8616802" y="932693"/>
                </a:cubicBezTo>
                <a:cubicBezTo>
                  <a:pt x="8616802" y="932693"/>
                  <a:pt x="8616802" y="932693"/>
                  <a:pt x="8613018" y="926328"/>
                </a:cubicBezTo>
                <a:cubicBezTo>
                  <a:pt x="8614410" y="921279"/>
                  <a:pt x="8620980" y="917544"/>
                  <a:pt x="8620980" y="917544"/>
                </a:cubicBezTo>
                <a:cubicBezTo>
                  <a:pt x="8617195" y="911179"/>
                  <a:pt x="8615802" y="916229"/>
                  <a:pt x="8609233" y="919964"/>
                </a:cubicBezTo>
                <a:cubicBezTo>
                  <a:pt x="8609233" y="919964"/>
                  <a:pt x="8609233" y="919964"/>
                  <a:pt x="8602663" y="923698"/>
                </a:cubicBezTo>
                <a:cubicBezTo>
                  <a:pt x="8619980" y="901080"/>
                  <a:pt x="8662182" y="868574"/>
                  <a:pt x="8672537" y="871204"/>
                </a:cubicBezTo>
                <a:cubicBezTo>
                  <a:pt x="8714738" y="838699"/>
                  <a:pt x="8747978" y="798513"/>
                  <a:pt x="8778041" y="789941"/>
                </a:cubicBezTo>
                <a:cubicBezTo>
                  <a:pt x="8805712" y="769953"/>
                  <a:pt x="8788788" y="771057"/>
                  <a:pt x="8804711" y="753489"/>
                </a:cubicBezTo>
                <a:cubicBezTo>
                  <a:pt x="8832382" y="733502"/>
                  <a:pt x="8834775" y="744917"/>
                  <a:pt x="8854483" y="733714"/>
                </a:cubicBezTo>
                <a:cubicBezTo>
                  <a:pt x="8860802" y="725863"/>
                  <a:pt x="8867184" y="719042"/>
                  <a:pt x="8873511" y="713051"/>
                </a:cubicBezTo>
                <a:lnTo>
                  <a:pt x="8880509" y="707178"/>
                </a:lnTo>
                <a:lnTo>
                  <a:pt x="8832858" y="756730"/>
                </a:lnTo>
                <a:cubicBezTo>
                  <a:pt x="8812891" y="776776"/>
                  <a:pt x="8792264" y="796074"/>
                  <a:pt x="8769985" y="813508"/>
                </a:cubicBezTo>
                <a:cubicBezTo>
                  <a:pt x="8748479" y="830292"/>
                  <a:pt x="8729836" y="847271"/>
                  <a:pt x="8728932" y="876675"/>
                </a:cubicBezTo>
                <a:cubicBezTo>
                  <a:pt x="8728487" y="882257"/>
                  <a:pt x="8725176" y="887645"/>
                  <a:pt x="8719111" y="891444"/>
                </a:cubicBezTo>
                <a:cubicBezTo>
                  <a:pt x="8694961" y="905242"/>
                  <a:pt x="8681606" y="928191"/>
                  <a:pt x="8665497" y="949550"/>
                </a:cubicBezTo>
                <a:cubicBezTo>
                  <a:pt x="8654242" y="964222"/>
                  <a:pt x="8643099" y="977499"/>
                  <a:pt x="8631956" y="990775"/>
                </a:cubicBezTo>
                <a:cubicBezTo>
                  <a:pt x="8627101" y="997462"/>
                  <a:pt x="8622135" y="1005544"/>
                  <a:pt x="8624332" y="1014112"/>
                </a:cubicBezTo>
                <a:cubicBezTo>
                  <a:pt x="8627962" y="1022776"/>
                  <a:pt x="8631593" y="1031442"/>
                  <a:pt x="8645268" y="1022546"/>
                </a:cubicBezTo>
                <a:cubicBezTo>
                  <a:pt x="8665231" y="1007060"/>
                  <a:pt x="8690035" y="1003129"/>
                  <a:pt x="8716938" y="990919"/>
                </a:cubicBezTo>
                <a:cubicBezTo>
                  <a:pt x="8704795" y="1016755"/>
                  <a:pt x="8697170" y="1040094"/>
                  <a:pt x="8675886" y="1054086"/>
                </a:cubicBezTo>
                <a:cubicBezTo>
                  <a:pt x="8671366" y="1056586"/>
                  <a:pt x="8668165" y="1060579"/>
                  <a:pt x="8669153" y="1066258"/>
                </a:cubicBezTo>
                <a:cubicBezTo>
                  <a:pt x="8671575" y="1072035"/>
                  <a:pt x="8676095" y="1069534"/>
                  <a:pt x="8680505" y="1068430"/>
                </a:cubicBezTo>
                <a:cubicBezTo>
                  <a:pt x="8687780" y="1067520"/>
                  <a:pt x="8691746" y="1071998"/>
                  <a:pt x="8692732" y="1077678"/>
                </a:cubicBezTo>
                <a:cubicBezTo>
                  <a:pt x="8694930" y="1086245"/>
                  <a:pt x="8687543" y="1088551"/>
                  <a:pt x="8681811" y="1088163"/>
                </a:cubicBezTo>
                <a:cubicBezTo>
                  <a:pt x="8670350" y="1087386"/>
                  <a:pt x="8666927" y="1094171"/>
                  <a:pt x="8666260" y="1102543"/>
                </a:cubicBezTo>
                <a:cubicBezTo>
                  <a:pt x="8663935" y="1113611"/>
                  <a:pt x="8667344" y="1125067"/>
                  <a:pt x="8677262" y="1127143"/>
                </a:cubicBezTo>
                <a:cubicBezTo>
                  <a:pt x="8687293" y="1127822"/>
                  <a:pt x="8686749" y="1116560"/>
                  <a:pt x="8688851" y="1108284"/>
                </a:cubicBezTo>
                <a:cubicBezTo>
                  <a:pt x="8689074" y="1105493"/>
                  <a:pt x="8690618" y="1104194"/>
                  <a:pt x="8690952" y="1100007"/>
                </a:cubicBezTo>
                <a:cubicBezTo>
                  <a:pt x="8699327" y="1103380"/>
                  <a:pt x="8694471" y="1110067"/>
                  <a:pt x="8697002" y="1114448"/>
                </a:cubicBezTo>
                <a:cubicBezTo>
                  <a:pt x="8700745" y="1121717"/>
                  <a:pt x="8704487" y="1128987"/>
                  <a:pt x="8712541" y="1118308"/>
                </a:cubicBezTo>
                <a:cubicBezTo>
                  <a:pt x="8715741" y="1114314"/>
                  <a:pt x="8715852" y="1112919"/>
                  <a:pt x="8721472" y="1114703"/>
                </a:cubicBezTo>
                <a:cubicBezTo>
                  <a:pt x="8742743" y="1118950"/>
                  <a:pt x="8763137" y="1116122"/>
                  <a:pt x="8782208" y="1111802"/>
                </a:cubicBezTo>
                <a:cubicBezTo>
                  <a:pt x="8802825" y="1106182"/>
                  <a:pt x="8823441" y="1100563"/>
                  <a:pt x="8844933" y="1102019"/>
                </a:cubicBezTo>
                <a:lnTo>
                  <a:pt x="8850173" y="1100869"/>
                </a:lnTo>
                <a:lnTo>
                  <a:pt x="8840982" y="1111627"/>
                </a:lnTo>
                <a:cubicBezTo>
                  <a:pt x="8841230" y="1115726"/>
                  <a:pt x="8845688" y="1119554"/>
                  <a:pt x="8853779" y="1124581"/>
                </a:cubicBezTo>
                <a:cubicBezTo>
                  <a:pt x="8864362" y="1130003"/>
                  <a:pt x="8875369" y="1132994"/>
                  <a:pt x="8885108" y="1143278"/>
                </a:cubicBezTo>
                <a:cubicBezTo>
                  <a:pt x="8840854" y="1140018"/>
                  <a:pt x="8809215" y="1159985"/>
                  <a:pt x="8773436" y="1174302"/>
                </a:cubicBezTo>
                <a:cubicBezTo>
                  <a:pt x="8747013" y="1186353"/>
                  <a:pt x="8719363" y="1190717"/>
                  <a:pt x="8691753" y="1180101"/>
                </a:cubicBezTo>
                <a:cubicBezTo>
                  <a:pt x="8690295" y="1181120"/>
                  <a:pt x="8688838" y="1182138"/>
                  <a:pt x="8688838" y="1182138"/>
                </a:cubicBezTo>
                <a:cubicBezTo>
                  <a:pt x="8690830" y="1214925"/>
                  <a:pt x="8685001" y="1218996"/>
                  <a:pt x="8652596" y="1213866"/>
                </a:cubicBezTo>
                <a:cubicBezTo>
                  <a:pt x="8642626" y="1212286"/>
                  <a:pt x="8632656" y="1210707"/>
                  <a:pt x="8622686" y="1209129"/>
                </a:cubicBezTo>
                <a:cubicBezTo>
                  <a:pt x="8616242" y="1209358"/>
                  <a:pt x="8611871" y="1212412"/>
                  <a:pt x="8617047" y="1219477"/>
                </a:cubicBezTo>
                <a:cubicBezTo>
                  <a:pt x="8628014" y="1237449"/>
                  <a:pt x="8643160" y="1246090"/>
                  <a:pt x="8664559" y="1248230"/>
                </a:cubicBezTo>
                <a:cubicBezTo>
                  <a:pt x="8680972" y="1249579"/>
                  <a:pt x="8697808" y="1248500"/>
                  <a:pt x="8713798" y="1252279"/>
                </a:cubicBezTo>
                <a:cubicBezTo>
                  <a:pt x="8706472" y="1272350"/>
                  <a:pt x="8692935" y="1283944"/>
                  <a:pt x="8672150" y="1285649"/>
                </a:cubicBezTo>
                <a:cubicBezTo>
                  <a:pt x="8680432" y="1296951"/>
                  <a:pt x="8692895" y="1298924"/>
                  <a:pt x="8704936" y="1303328"/>
                </a:cubicBezTo>
                <a:cubicBezTo>
                  <a:pt x="8715942" y="1306319"/>
                  <a:pt x="8725490" y="1310330"/>
                  <a:pt x="8731702" y="1318806"/>
                </a:cubicBezTo>
                <a:cubicBezTo>
                  <a:pt x="8734289" y="1322337"/>
                  <a:pt x="8735373" y="1325319"/>
                  <a:pt x="8734640" y="1327701"/>
                </a:cubicBezTo>
                <a:cubicBezTo>
                  <a:pt x="8733906" y="1330083"/>
                  <a:pt x="8731355" y="1331864"/>
                  <a:pt x="8726677" y="1332996"/>
                </a:cubicBezTo>
                <a:cubicBezTo>
                  <a:pt x="8705471" y="1337132"/>
                  <a:pt x="8686987" y="1332956"/>
                  <a:pt x="8667890" y="1324938"/>
                </a:cubicBezTo>
                <a:cubicBezTo>
                  <a:pt x="8648793" y="1316919"/>
                  <a:pt x="8631153" y="1307880"/>
                  <a:pt x="8610599" y="1300881"/>
                </a:cubicBezTo>
                <a:cubicBezTo>
                  <a:pt x="8617232" y="1306925"/>
                  <a:pt x="8623444" y="1315402"/>
                  <a:pt x="8631114" y="1322861"/>
                </a:cubicBezTo>
                <a:cubicBezTo>
                  <a:pt x="8636712" y="1327493"/>
                  <a:pt x="8640432" y="1335577"/>
                  <a:pt x="8634180" y="1342079"/>
                </a:cubicBezTo>
                <a:cubicBezTo>
                  <a:pt x="8626472" y="1349601"/>
                  <a:pt x="8616693" y="1354297"/>
                  <a:pt x="8607988" y="1345425"/>
                </a:cubicBezTo>
                <a:cubicBezTo>
                  <a:pt x="8598249" y="1335142"/>
                  <a:pt x="8584137" y="1327912"/>
                  <a:pt x="8579190" y="1312142"/>
                </a:cubicBezTo>
                <a:cubicBezTo>
                  <a:pt x="8578156" y="1310730"/>
                  <a:pt x="8576507" y="1305473"/>
                  <a:pt x="8573171" y="1309939"/>
                </a:cubicBezTo>
                <a:lnTo>
                  <a:pt x="8565062" y="1313196"/>
                </a:lnTo>
                <a:lnTo>
                  <a:pt x="8560471" y="1316315"/>
                </a:lnTo>
                <a:cubicBezTo>
                  <a:pt x="8532581" y="1336156"/>
                  <a:pt x="8504994" y="1356720"/>
                  <a:pt x="8475483" y="1374345"/>
                </a:cubicBezTo>
                <a:cubicBezTo>
                  <a:pt x="8463346" y="1381934"/>
                  <a:pt x="8444385" y="1384847"/>
                  <a:pt x="8444133" y="1405876"/>
                </a:cubicBezTo>
                <a:cubicBezTo>
                  <a:pt x="8445452" y="1407370"/>
                  <a:pt x="8441042" y="1408472"/>
                  <a:pt x="8439497" y="1409769"/>
                </a:cubicBezTo>
                <a:cubicBezTo>
                  <a:pt x="8422389" y="1425437"/>
                  <a:pt x="8405393" y="1439709"/>
                  <a:pt x="8384548" y="1448105"/>
                </a:cubicBezTo>
                <a:cubicBezTo>
                  <a:pt x="8374069" y="1453002"/>
                  <a:pt x="8366343" y="1459488"/>
                  <a:pt x="8358506" y="1467372"/>
                </a:cubicBezTo>
                <a:cubicBezTo>
                  <a:pt x="8353646" y="1474055"/>
                  <a:pt x="8352971" y="1482428"/>
                  <a:pt x="8356822" y="1488304"/>
                </a:cubicBezTo>
                <a:cubicBezTo>
                  <a:pt x="8362102" y="1494279"/>
                  <a:pt x="8366850" y="1488991"/>
                  <a:pt x="8372693" y="1487988"/>
                </a:cubicBezTo>
                <a:cubicBezTo>
                  <a:pt x="8396180" y="1482579"/>
                  <a:pt x="8417250" y="1471392"/>
                  <a:pt x="8436999" y="1458711"/>
                </a:cubicBezTo>
                <a:cubicBezTo>
                  <a:pt x="8455203" y="1447327"/>
                  <a:pt x="8468183" y="1465054"/>
                  <a:pt x="8483831" y="1467528"/>
                </a:cubicBezTo>
                <a:cubicBezTo>
                  <a:pt x="8490994" y="1468019"/>
                  <a:pt x="8479955" y="1479891"/>
                  <a:pt x="8480825" y="1486969"/>
                </a:cubicBezTo>
                <a:cubicBezTo>
                  <a:pt x="8483691" y="1487164"/>
                  <a:pt x="8487876" y="1488854"/>
                  <a:pt x="8490742" y="1489051"/>
                </a:cubicBezTo>
                <a:cubicBezTo>
                  <a:pt x="8506279" y="1492919"/>
                  <a:pt x="8524819" y="1477350"/>
                  <a:pt x="8537912" y="1493680"/>
                </a:cubicBezTo>
                <a:cubicBezTo>
                  <a:pt x="8540552" y="1496668"/>
                  <a:pt x="8543867" y="1491282"/>
                  <a:pt x="8545412" y="1489984"/>
                </a:cubicBezTo>
                <a:cubicBezTo>
                  <a:pt x="8548614" y="1485995"/>
                  <a:pt x="8550497" y="1480511"/>
                  <a:pt x="8557549" y="1482397"/>
                </a:cubicBezTo>
                <a:cubicBezTo>
                  <a:pt x="8554768" y="1499044"/>
                  <a:pt x="8554768" y="1499044"/>
                  <a:pt x="8572074" y="1498825"/>
                </a:cubicBezTo>
                <a:cubicBezTo>
                  <a:pt x="8580782" y="1498018"/>
                  <a:pt x="8598172" y="1514643"/>
                  <a:pt x="8597273" y="1525807"/>
                </a:cubicBezTo>
                <a:cubicBezTo>
                  <a:pt x="8595701" y="1545346"/>
                  <a:pt x="8591376" y="1563291"/>
                  <a:pt x="8568985" y="1572984"/>
                </a:cubicBezTo>
                <a:cubicBezTo>
                  <a:pt x="8543505" y="1585274"/>
                  <a:pt x="8526173" y="1603732"/>
                  <a:pt x="8521060" y="1631446"/>
                </a:cubicBezTo>
                <a:cubicBezTo>
                  <a:pt x="8518504" y="1645304"/>
                  <a:pt x="8509121" y="1654484"/>
                  <a:pt x="8495777" y="1659184"/>
                </a:cubicBezTo>
                <a:cubicBezTo>
                  <a:pt x="8485299" y="1664080"/>
                  <a:pt x="8473499" y="1667481"/>
                  <a:pt x="8465437" y="1678156"/>
                </a:cubicBezTo>
                <a:cubicBezTo>
                  <a:pt x="8451082" y="1695416"/>
                  <a:pt x="8429901" y="1707998"/>
                  <a:pt x="8411472" y="1722172"/>
                </a:cubicBezTo>
                <a:cubicBezTo>
                  <a:pt x="8405403" y="1725966"/>
                  <a:pt x="8399337" y="1729761"/>
                  <a:pt x="8390850" y="1727778"/>
                </a:cubicBezTo>
                <a:cubicBezTo>
                  <a:pt x="8378181" y="1724104"/>
                  <a:pt x="8367478" y="1731790"/>
                  <a:pt x="8355791" y="1733798"/>
                </a:cubicBezTo>
                <a:cubicBezTo>
                  <a:pt x="8324917" y="1741507"/>
                  <a:pt x="8330706" y="1776983"/>
                  <a:pt x="8308091" y="1789468"/>
                </a:cubicBezTo>
                <a:cubicBezTo>
                  <a:pt x="8306658" y="1789370"/>
                  <a:pt x="8306545" y="1790765"/>
                  <a:pt x="8306545" y="1790765"/>
                </a:cubicBezTo>
                <a:cubicBezTo>
                  <a:pt x="8314890" y="1812385"/>
                  <a:pt x="8290336" y="1795269"/>
                  <a:pt x="8289437" y="1806434"/>
                </a:cubicBezTo>
                <a:cubicBezTo>
                  <a:pt x="8273367" y="1791301"/>
                  <a:pt x="8273453" y="1808145"/>
                  <a:pt x="8271458" y="1815026"/>
                </a:cubicBezTo>
                <a:cubicBezTo>
                  <a:pt x="8269463" y="1821905"/>
                  <a:pt x="8264828" y="1825797"/>
                  <a:pt x="8260081" y="1831085"/>
                </a:cubicBezTo>
                <a:cubicBezTo>
                  <a:pt x="8249378" y="1838772"/>
                  <a:pt x="8235809" y="1846264"/>
                  <a:pt x="8232157" y="1855836"/>
                </a:cubicBezTo>
                <a:cubicBezTo>
                  <a:pt x="8226848" y="1868101"/>
                  <a:pt x="8219348" y="1871797"/>
                  <a:pt x="8210639" y="1872606"/>
                </a:cubicBezTo>
                <a:lnTo>
                  <a:pt x="8201229" y="1874640"/>
                </a:lnTo>
                <a:lnTo>
                  <a:pt x="8192021" y="1883059"/>
                </a:lnTo>
                <a:lnTo>
                  <a:pt x="8176785" y="1895400"/>
                </a:lnTo>
                <a:lnTo>
                  <a:pt x="8178848" y="1940038"/>
                </a:lnTo>
                <a:cubicBezTo>
                  <a:pt x="8173940" y="1957425"/>
                  <a:pt x="8163905" y="1974261"/>
                  <a:pt x="8150623" y="1991528"/>
                </a:cubicBezTo>
                <a:cubicBezTo>
                  <a:pt x="8117002" y="2031537"/>
                  <a:pt x="8103968" y="2086215"/>
                  <a:pt x="8082218" y="2133728"/>
                </a:cubicBezTo>
                <a:cubicBezTo>
                  <a:pt x="8068270" y="2169618"/>
                  <a:pt x="8049136" y="2195602"/>
                  <a:pt x="8011821" y="2213405"/>
                </a:cubicBezTo>
                <a:cubicBezTo>
                  <a:pt x="7964293" y="2236343"/>
                  <a:pt x="7941796" y="2290007"/>
                  <a:pt x="7896676" y="2319434"/>
                </a:cubicBezTo>
                <a:cubicBezTo>
                  <a:pt x="7892774" y="2325245"/>
                  <a:pt x="7888499" y="2334134"/>
                  <a:pt x="7882190" y="2333456"/>
                </a:cubicBezTo>
                <a:cubicBezTo>
                  <a:pt x="7834497" y="2331452"/>
                  <a:pt x="7829267" y="2374506"/>
                  <a:pt x="7810132" y="2400493"/>
                </a:cubicBezTo>
                <a:cubicBezTo>
                  <a:pt x="7787469" y="2429215"/>
                  <a:pt x="7756462" y="2447695"/>
                  <a:pt x="7725455" y="2466174"/>
                </a:cubicBezTo>
                <a:cubicBezTo>
                  <a:pt x="7718773" y="2468571"/>
                  <a:pt x="7718025" y="2474724"/>
                  <a:pt x="7720432" y="2481213"/>
                </a:cubicBezTo>
                <a:cubicBezTo>
                  <a:pt x="7717818" y="2502740"/>
                  <a:pt x="7695361" y="2503445"/>
                  <a:pt x="7693328" y="2493881"/>
                </a:cubicBezTo>
                <a:cubicBezTo>
                  <a:pt x="7680916" y="2464509"/>
                  <a:pt x="7666057" y="2481606"/>
                  <a:pt x="7652317" y="2489478"/>
                </a:cubicBezTo>
                <a:cubicBezTo>
                  <a:pt x="7627992" y="2505559"/>
                  <a:pt x="7611639" y="2534959"/>
                  <a:pt x="7578971" y="2540799"/>
                </a:cubicBezTo>
                <a:cubicBezTo>
                  <a:pt x="7569134" y="2542859"/>
                  <a:pt x="7564486" y="2554821"/>
                  <a:pt x="7566520" y="2564386"/>
                </a:cubicBezTo>
                <a:cubicBezTo>
                  <a:pt x="7572995" y="2590005"/>
                  <a:pt x="7556101" y="2597537"/>
                  <a:pt x="7532897" y="2604393"/>
                </a:cubicBezTo>
                <a:cubicBezTo>
                  <a:pt x="7519158" y="2612265"/>
                  <a:pt x="7486325" y="2593163"/>
                  <a:pt x="7487778" y="2633821"/>
                </a:cubicBezTo>
                <a:cubicBezTo>
                  <a:pt x="7489066" y="2649536"/>
                  <a:pt x="7455278" y="2664602"/>
                  <a:pt x="7481055" y="2689178"/>
                </a:cubicBezTo>
                <a:cubicBezTo>
                  <a:pt x="7489771" y="2696344"/>
                  <a:pt x="7475658" y="2707291"/>
                  <a:pt x="7468602" y="2712764"/>
                </a:cubicBezTo>
                <a:cubicBezTo>
                  <a:pt x="7447806" y="2726110"/>
                  <a:pt x="7421822" y="2729551"/>
                  <a:pt x="7411777" y="2759628"/>
                </a:cubicBezTo>
                <a:cubicBezTo>
                  <a:pt x="7410615" y="2762619"/>
                  <a:pt x="7409002" y="2764392"/>
                  <a:pt x="7407099" y="2765259"/>
                </a:cubicBezTo>
                <a:cubicBezTo>
                  <a:pt x="7401390" y="2767859"/>
                  <a:pt x="7393079" y="2762294"/>
                  <a:pt x="7386541" y="2756918"/>
                </a:cubicBezTo>
                <a:lnTo>
                  <a:pt x="7345962" y="2722841"/>
                </a:lnTo>
                <a:lnTo>
                  <a:pt x="7371331" y="2756597"/>
                </a:lnTo>
                <a:lnTo>
                  <a:pt x="7359465" y="2755196"/>
                </a:lnTo>
                <a:cubicBezTo>
                  <a:pt x="7349027" y="2754894"/>
                  <a:pt x="7349426" y="2759861"/>
                  <a:pt x="7351018" y="2779724"/>
                </a:cubicBezTo>
                <a:cubicBezTo>
                  <a:pt x="7352410" y="2794884"/>
                  <a:pt x="7341089" y="2813092"/>
                  <a:pt x="7329185" y="2819293"/>
                </a:cubicBezTo>
                <a:cubicBezTo>
                  <a:pt x="7325216" y="2821362"/>
                  <a:pt x="7321184" y="2822096"/>
                  <a:pt x="7317537" y="2820938"/>
                </a:cubicBezTo>
                <a:cubicBezTo>
                  <a:pt x="7292294" y="2811008"/>
                  <a:pt x="7275346" y="2820991"/>
                  <a:pt x="7256563" y="2834443"/>
                </a:cubicBezTo>
                <a:cubicBezTo>
                  <a:pt x="7247501" y="2843088"/>
                  <a:pt x="7238046" y="2854168"/>
                  <a:pt x="7222669" y="2854408"/>
                </a:cubicBezTo>
                <a:cubicBezTo>
                  <a:pt x="7204795" y="2854283"/>
                  <a:pt x="7202172" y="2862624"/>
                  <a:pt x="7204813" y="2877968"/>
                </a:cubicBezTo>
                <a:cubicBezTo>
                  <a:pt x="7206134" y="2885640"/>
                  <a:pt x="7207454" y="2893311"/>
                  <a:pt x="7197072" y="2894285"/>
                </a:cubicBezTo>
                <a:cubicBezTo>
                  <a:pt x="7188134" y="2894221"/>
                  <a:pt x="7180642" y="2893124"/>
                  <a:pt x="7178661" y="2881617"/>
                </a:cubicBezTo>
                <a:cubicBezTo>
                  <a:pt x="7177341" y="2873945"/>
                  <a:pt x="7177465" y="2865239"/>
                  <a:pt x="7175092" y="2856166"/>
                </a:cubicBezTo>
                <a:cubicBezTo>
                  <a:pt x="7168366" y="2826512"/>
                  <a:pt x="7141285" y="2820054"/>
                  <a:pt x="7117774" y="2839046"/>
                </a:cubicBezTo>
                <a:cubicBezTo>
                  <a:pt x="7111995" y="2843186"/>
                  <a:pt x="7108320" y="2850126"/>
                  <a:pt x="7103593" y="2855665"/>
                </a:cubicBezTo>
                <a:cubicBezTo>
                  <a:pt x="7098865" y="2861204"/>
                  <a:pt x="7094139" y="2866744"/>
                  <a:pt x="7086646" y="2865648"/>
                </a:cubicBezTo>
                <a:cubicBezTo>
                  <a:pt x="7048792" y="2862596"/>
                  <a:pt x="7028046" y="2888225"/>
                  <a:pt x="7006640" y="2910019"/>
                </a:cubicBezTo>
                <a:cubicBezTo>
                  <a:pt x="7004802" y="2913489"/>
                  <a:pt x="7001912" y="2915559"/>
                  <a:pt x="7006516" y="2918726"/>
                </a:cubicBezTo>
                <a:cubicBezTo>
                  <a:pt x="7011117" y="2921893"/>
                  <a:pt x="7015328" y="2927495"/>
                  <a:pt x="7022820" y="2928594"/>
                </a:cubicBezTo>
                <a:cubicBezTo>
                  <a:pt x="7027815" y="2929323"/>
                  <a:pt x="7026103" y="2924087"/>
                  <a:pt x="7026495" y="2921651"/>
                </a:cubicBezTo>
                <a:cubicBezTo>
                  <a:pt x="7032131" y="2902535"/>
                  <a:pt x="7042639" y="2892856"/>
                  <a:pt x="7060513" y="2892981"/>
                </a:cubicBezTo>
                <a:cubicBezTo>
                  <a:pt x="7079833" y="2892072"/>
                  <a:pt x="7097191" y="2903338"/>
                  <a:pt x="7102329" y="2919048"/>
                </a:cubicBezTo>
                <a:cubicBezTo>
                  <a:pt x="7106147" y="2927085"/>
                  <a:pt x="7102865" y="2931590"/>
                  <a:pt x="7092875" y="2930127"/>
                </a:cubicBezTo>
                <a:cubicBezTo>
                  <a:pt x="7076445" y="2928967"/>
                  <a:pt x="7072770" y="2935907"/>
                  <a:pt x="7070024" y="2952956"/>
                </a:cubicBezTo>
                <a:cubicBezTo>
                  <a:pt x="7068598" y="2977675"/>
                  <a:pt x="7041412" y="3003608"/>
                  <a:pt x="7022484" y="3002082"/>
                </a:cubicBezTo>
                <a:cubicBezTo>
                  <a:pt x="7007500" y="2999887"/>
                  <a:pt x="7000275" y="3005061"/>
                  <a:pt x="6993710" y="3014072"/>
                </a:cubicBezTo>
                <a:cubicBezTo>
                  <a:pt x="6984256" y="3025151"/>
                  <a:pt x="6972698" y="3033429"/>
                  <a:pt x="6955999" y="3025998"/>
                </a:cubicBezTo>
                <a:cubicBezTo>
                  <a:pt x="6945349" y="3020699"/>
                  <a:pt x="6938784" y="3029709"/>
                  <a:pt x="6933665" y="3037684"/>
                </a:cubicBezTo>
                <a:cubicBezTo>
                  <a:pt x="6928546" y="3045659"/>
                  <a:pt x="6924479" y="3055035"/>
                  <a:pt x="6915149" y="3057407"/>
                </a:cubicBezTo>
                <a:cubicBezTo>
                  <a:pt x="6903982" y="3063251"/>
                  <a:pt x="6900949" y="3050343"/>
                  <a:pt x="6886748" y="3043277"/>
                </a:cubicBezTo>
                <a:cubicBezTo>
                  <a:pt x="6901628" y="3077863"/>
                  <a:pt x="6867859" y="3089121"/>
                  <a:pt x="6858549" y="3115179"/>
                </a:cubicBezTo>
                <a:cubicBezTo>
                  <a:pt x="6857227" y="3107507"/>
                  <a:pt x="6856568" y="3103671"/>
                  <a:pt x="6855906" y="3099835"/>
                </a:cubicBezTo>
                <a:cubicBezTo>
                  <a:pt x="6848787" y="3072617"/>
                  <a:pt x="6836693" y="3068353"/>
                  <a:pt x="6813574" y="3084910"/>
                </a:cubicBezTo>
                <a:cubicBezTo>
                  <a:pt x="6798732" y="3097693"/>
                  <a:pt x="6784284" y="3108041"/>
                  <a:pt x="6767336" y="3118024"/>
                </a:cubicBezTo>
                <a:cubicBezTo>
                  <a:pt x="6739615" y="3131413"/>
                  <a:pt x="6710180" y="3139568"/>
                  <a:pt x="6679427" y="3140048"/>
                </a:cubicBezTo>
                <a:cubicBezTo>
                  <a:pt x="6656164" y="3141627"/>
                  <a:pt x="6651045" y="3149603"/>
                  <a:pt x="6656843" y="3169149"/>
                </a:cubicBezTo>
                <a:cubicBezTo>
                  <a:pt x="6666192" y="3190461"/>
                  <a:pt x="6660287" y="3203306"/>
                  <a:pt x="6638346" y="3212556"/>
                </a:cubicBezTo>
                <a:cubicBezTo>
                  <a:pt x="6625734" y="3219434"/>
                  <a:pt x="6612070" y="3224912"/>
                  <a:pt x="6600118" y="3235625"/>
                </a:cubicBezTo>
                <a:cubicBezTo>
                  <a:pt x="6592893" y="3240799"/>
                  <a:pt x="6583563" y="3243173"/>
                  <a:pt x="6573966" y="3239274"/>
                </a:cubicBezTo>
                <a:cubicBezTo>
                  <a:pt x="6572191" y="3238391"/>
                  <a:pt x="6570777" y="3237249"/>
                  <a:pt x="6569529" y="3237066"/>
                </a:cubicBezTo>
                <a:lnTo>
                  <a:pt x="6567138" y="3239524"/>
                </a:lnTo>
                <a:lnTo>
                  <a:pt x="6570687" y="3238235"/>
                </a:lnTo>
                <a:cubicBezTo>
                  <a:pt x="6559138" y="3265440"/>
                  <a:pt x="6419645" y="3403848"/>
                  <a:pt x="6389173" y="3430222"/>
                </a:cubicBezTo>
                <a:cubicBezTo>
                  <a:pt x="6365173" y="3433318"/>
                  <a:pt x="6257755" y="3552804"/>
                  <a:pt x="6232030" y="3583441"/>
                </a:cubicBezTo>
                <a:cubicBezTo>
                  <a:pt x="6190966" y="3637122"/>
                  <a:pt x="6084234" y="3713685"/>
                  <a:pt x="6032105" y="3794153"/>
                </a:cubicBezTo>
                <a:cubicBezTo>
                  <a:pt x="6010884" y="3829732"/>
                  <a:pt x="5989258" y="3881009"/>
                  <a:pt x="5920512" y="3923299"/>
                </a:cubicBezTo>
                <a:cubicBezTo>
                  <a:pt x="5890372" y="3940547"/>
                  <a:pt x="5788474" y="3967340"/>
                  <a:pt x="5767824" y="3994052"/>
                </a:cubicBezTo>
                <a:cubicBezTo>
                  <a:pt x="5762405" y="4008045"/>
                  <a:pt x="5765764" y="4030721"/>
                  <a:pt x="5760108" y="4044453"/>
                </a:cubicBezTo>
                <a:cubicBezTo>
                  <a:pt x="5734137" y="4075770"/>
                  <a:pt x="5725133" y="4065888"/>
                  <a:pt x="5704148" y="4101726"/>
                </a:cubicBezTo>
                <a:cubicBezTo>
                  <a:pt x="5686041" y="4091349"/>
                  <a:pt x="5652220" y="4094109"/>
                  <a:pt x="5627067" y="4115879"/>
                </a:cubicBezTo>
                <a:cubicBezTo>
                  <a:pt x="5631806" y="4121080"/>
                  <a:pt x="5626969" y="4125266"/>
                  <a:pt x="5625429" y="4134971"/>
                </a:cubicBezTo>
                <a:cubicBezTo>
                  <a:pt x="5598654" y="4105584"/>
                  <a:pt x="5601765" y="4128939"/>
                  <a:pt x="5574891" y="4108940"/>
                </a:cubicBezTo>
                <a:cubicBezTo>
                  <a:pt x="5565553" y="4108185"/>
                  <a:pt x="5571543" y="4085324"/>
                  <a:pt x="5571878" y="4076197"/>
                </a:cubicBezTo>
                <a:cubicBezTo>
                  <a:pt x="5567612" y="4071516"/>
                  <a:pt x="5558273" y="4070762"/>
                  <a:pt x="5549841" y="4052011"/>
                </a:cubicBezTo>
                <a:cubicBezTo>
                  <a:pt x="5535182" y="4055861"/>
                  <a:pt x="5525507" y="4064235"/>
                  <a:pt x="5515350" y="4073027"/>
                </a:cubicBezTo>
                <a:cubicBezTo>
                  <a:pt x="5508187" y="4070388"/>
                  <a:pt x="5504605" y="4069068"/>
                  <a:pt x="5501718" y="4067207"/>
                </a:cubicBezTo>
                <a:lnTo>
                  <a:pt x="5497036" y="4062712"/>
                </a:lnTo>
                <a:lnTo>
                  <a:pt x="5495903" y="4063744"/>
                </a:lnTo>
                <a:cubicBezTo>
                  <a:pt x="5495903" y="4063744"/>
                  <a:pt x="5477796" y="4053367"/>
                  <a:pt x="5457145" y="4080078"/>
                </a:cubicBezTo>
                <a:cubicBezTo>
                  <a:pt x="5379725" y="4172668"/>
                  <a:pt x="5263056" y="4282950"/>
                  <a:pt x="5171696" y="4379233"/>
                </a:cubicBezTo>
                <a:cubicBezTo>
                  <a:pt x="5161873" y="4378896"/>
                  <a:pt x="5157607" y="4374215"/>
                  <a:pt x="5152869" y="4369014"/>
                </a:cubicBezTo>
                <a:cubicBezTo>
                  <a:pt x="5146544" y="4401002"/>
                  <a:pt x="5131065" y="4414399"/>
                  <a:pt x="5092406" y="4421345"/>
                </a:cubicBezTo>
                <a:lnTo>
                  <a:pt x="5105912" y="4436168"/>
                </a:lnTo>
                <a:lnTo>
                  <a:pt x="5080525" y="4448406"/>
                </a:lnTo>
                <a:lnTo>
                  <a:pt x="5081531" y="4471795"/>
                </a:lnTo>
                <a:cubicBezTo>
                  <a:pt x="5076568" y="4489168"/>
                  <a:pt x="5066480" y="4505974"/>
                  <a:pt x="5053143" y="4523201"/>
                </a:cubicBezTo>
                <a:cubicBezTo>
                  <a:pt x="5019393" y="4563108"/>
                  <a:pt x="5006187" y="4617749"/>
                  <a:pt x="4984285" y="4665198"/>
                </a:cubicBezTo>
                <a:cubicBezTo>
                  <a:pt x="4970225" y="4701045"/>
                  <a:pt x="4951007" y="4726973"/>
                  <a:pt x="4913635" y="4744662"/>
                </a:cubicBezTo>
                <a:cubicBezTo>
                  <a:pt x="4866036" y="4767456"/>
                  <a:pt x="4843369" y="4821053"/>
                  <a:pt x="4798156" y="4850344"/>
                </a:cubicBezTo>
                <a:cubicBezTo>
                  <a:pt x="4794236" y="4856144"/>
                  <a:pt x="4789933" y="4865020"/>
                  <a:pt x="4783626" y="4864323"/>
                </a:cubicBezTo>
                <a:cubicBezTo>
                  <a:pt x="4735941" y="4862175"/>
                  <a:pt x="4730574" y="4905215"/>
                  <a:pt x="4711356" y="4931143"/>
                </a:cubicBezTo>
                <a:cubicBezTo>
                  <a:pt x="4688601" y="4959797"/>
                  <a:pt x="4657537" y="4978184"/>
                  <a:pt x="4626473" y="4996569"/>
                </a:cubicBezTo>
                <a:cubicBezTo>
                  <a:pt x="4619782" y="4998947"/>
                  <a:pt x="4619014" y="5005097"/>
                  <a:pt x="4621401" y="5011593"/>
                </a:cubicBezTo>
                <a:cubicBezTo>
                  <a:pt x="4618719" y="5033114"/>
                  <a:pt x="4596260" y="5033750"/>
                  <a:pt x="4594258" y="5024179"/>
                </a:cubicBezTo>
                <a:cubicBezTo>
                  <a:pt x="4581939" y="4994769"/>
                  <a:pt x="4567025" y="5011822"/>
                  <a:pt x="4553262" y="5019653"/>
                </a:cubicBezTo>
                <a:cubicBezTo>
                  <a:pt x="4528886" y="5035661"/>
                  <a:pt x="4512440" y="5065011"/>
                  <a:pt x="4479754" y="5070753"/>
                </a:cubicBezTo>
                <a:cubicBezTo>
                  <a:pt x="4469910" y="5072783"/>
                  <a:pt x="4465224" y="5084731"/>
                  <a:pt x="4467227" y="5094302"/>
                </a:cubicBezTo>
                <a:cubicBezTo>
                  <a:pt x="4473620" y="5119942"/>
                  <a:pt x="4456703" y="5127424"/>
                  <a:pt x="4433479" y="5134209"/>
                </a:cubicBezTo>
                <a:cubicBezTo>
                  <a:pt x="4419715" y="5142039"/>
                  <a:pt x="4386943" y="5122838"/>
                  <a:pt x="4388267" y="5163500"/>
                </a:cubicBezTo>
                <a:cubicBezTo>
                  <a:pt x="4389503" y="5179219"/>
                  <a:pt x="4355669" y="5194184"/>
                  <a:pt x="4381367" y="5218838"/>
                </a:cubicBezTo>
                <a:cubicBezTo>
                  <a:pt x="4385714" y="5222434"/>
                  <a:pt x="4384350" y="5226958"/>
                  <a:pt x="4381016" y="5231265"/>
                </a:cubicBezTo>
                <a:lnTo>
                  <a:pt x="4370694" y="5240693"/>
                </a:lnTo>
                <a:lnTo>
                  <a:pt x="4374647" y="5238175"/>
                </a:lnTo>
                <a:cubicBezTo>
                  <a:pt x="4387821" y="5230810"/>
                  <a:pt x="4399315" y="5225593"/>
                  <a:pt x="4408418" y="5223122"/>
                </a:cubicBezTo>
                <a:cubicBezTo>
                  <a:pt x="4417422" y="5233004"/>
                  <a:pt x="4561417" y="5099538"/>
                  <a:pt x="4575742" y="5104815"/>
                </a:cubicBezTo>
                <a:cubicBezTo>
                  <a:pt x="4564195" y="5132021"/>
                  <a:pt x="4424701" y="5270428"/>
                  <a:pt x="4394228" y="5296803"/>
                </a:cubicBezTo>
                <a:cubicBezTo>
                  <a:pt x="4370229" y="5299898"/>
                  <a:pt x="4262809" y="5419384"/>
                  <a:pt x="4237086" y="5450021"/>
                </a:cubicBezTo>
                <a:cubicBezTo>
                  <a:pt x="4196022" y="5503703"/>
                  <a:pt x="4089290" y="5580265"/>
                  <a:pt x="4037162" y="5660733"/>
                </a:cubicBezTo>
                <a:cubicBezTo>
                  <a:pt x="4015940" y="5696312"/>
                  <a:pt x="3994314" y="5747589"/>
                  <a:pt x="3925567" y="5789879"/>
                </a:cubicBezTo>
                <a:cubicBezTo>
                  <a:pt x="3895428" y="5807127"/>
                  <a:pt x="3793530" y="5833921"/>
                  <a:pt x="3772880" y="5860631"/>
                </a:cubicBezTo>
                <a:cubicBezTo>
                  <a:pt x="3767462" y="5874624"/>
                  <a:pt x="3770820" y="5897302"/>
                  <a:pt x="3765164" y="5911033"/>
                </a:cubicBezTo>
                <a:cubicBezTo>
                  <a:pt x="3739193" y="5942350"/>
                  <a:pt x="3730189" y="5932468"/>
                  <a:pt x="3709203" y="5968306"/>
                </a:cubicBezTo>
                <a:cubicBezTo>
                  <a:pt x="3691096" y="5957929"/>
                  <a:pt x="3657275" y="5960689"/>
                  <a:pt x="3632123" y="5982458"/>
                </a:cubicBezTo>
                <a:cubicBezTo>
                  <a:pt x="3636862" y="5987660"/>
                  <a:pt x="3632024" y="5991846"/>
                  <a:pt x="3630485" y="6001551"/>
                </a:cubicBezTo>
                <a:cubicBezTo>
                  <a:pt x="3603710" y="5972164"/>
                  <a:pt x="3606822" y="5995519"/>
                  <a:pt x="3579947" y="5975519"/>
                </a:cubicBezTo>
                <a:cubicBezTo>
                  <a:pt x="3570608" y="5974765"/>
                  <a:pt x="3576598" y="5951905"/>
                  <a:pt x="3576934" y="5942777"/>
                </a:cubicBezTo>
                <a:cubicBezTo>
                  <a:pt x="3572669" y="5938096"/>
                  <a:pt x="3563329" y="5937341"/>
                  <a:pt x="3554897" y="5918591"/>
                </a:cubicBezTo>
                <a:cubicBezTo>
                  <a:pt x="3540238" y="5922442"/>
                  <a:pt x="3530563" y="5930815"/>
                  <a:pt x="3520405" y="5939606"/>
                </a:cubicBezTo>
                <a:cubicBezTo>
                  <a:pt x="3506080" y="5934329"/>
                  <a:pt x="3506080" y="5934329"/>
                  <a:pt x="3497313" y="5924707"/>
                </a:cubicBezTo>
                <a:cubicBezTo>
                  <a:pt x="3508052" y="5906109"/>
                  <a:pt x="3507471" y="5915915"/>
                  <a:pt x="3495020" y="5891806"/>
                </a:cubicBezTo>
                <a:lnTo>
                  <a:pt x="3474705" y="5909389"/>
                </a:lnTo>
                <a:cubicBezTo>
                  <a:pt x="3467784" y="5906541"/>
                  <a:pt x="3460929" y="5920381"/>
                  <a:pt x="3456511" y="5933217"/>
                </a:cubicBezTo>
                <a:lnTo>
                  <a:pt x="3453091" y="5945589"/>
                </a:lnTo>
                <a:lnTo>
                  <a:pt x="3453127" y="5944297"/>
                </a:lnTo>
                <a:cubicBezTo>
                  <a:pt x="3453472" y="5924658"/>
                  <a:pt x="3453797" y="5871415"/>
                  <a:pt x="3456870" y="5848893"/>
                </a:cubicBezTo>
                <a:lnTo>
                  <a:pt x="3458250" y="5842369"/>
                </a:lnTo>
                <a:lnTo>
                  <a:pt x="3437643" y="5839512"/>
                </a:lnTo>
                <a:cubicBezTo>
                  <a:pt x="3423779" y="5841626"/>
                  <a:pt x="3409036" y="5847757"/>
                  <a:pt x="3396460" y="5858642"/>
                </a:cubicBezTo>
                <a:cubicBezTo>
                  <a:pt x="3401199" y="5863844"/>
                  <a:pt x="3396362" y="5868030"/>
                  <a:pt x="3394822" y="5877736"/>
                </a:cubicBezTo>
                <a:cubicBezTo>
                  <a:pt x="3368047" y="5848348"/>
                  <a:pt x="3371158" y="5871703"/>
                  <a:pt x="3344284" y="5851704"/>
                </a:cubicBezTo>
                <a:cubicBezTo>
                  <a:pt x="3334945" y="5850949"/>
                  <a:pt x="3340936" y="5828089"/>
                  <a:pt x="3341270" y="5818961"/>
                </a:cubicBezTo>
                <a:cubicBezTo>
                  <a:pt x="3337005" y="5814280"/>
                  <a:pt x="3327667" y="5813526"/>
                  <a:pt x="3319234" y="5794776"/>
                </a:cubicBezTo>
                <a:cubicBezTo>
                  <a:pt x="3304574" y="5798626"/>
                  <a:pt x="3294900" y="5806999"/>
                  <a:pt x="3284743" y="5815791"/>
                </a:cubicBezTo>
                <a:cubicBezTo>
                  <a:pt x="3270416" y="5810514"/>
                  <a:pt x="3270416" y="5810514"/>
                  <a:pt x="3261650" y="5800892"/>
                </a:cubicBezTo>
                <a:cubicBezTo>
                  <a:pt x="3272390" y="5782293"/>
                  <a:pt x="3271808" y="5792099"/>
                  <a:pt x="3259358" y="5767990"/>
                </a:cubicBezTo>
                <a:lnTo>
                  <a:pt x="3239042" y="5785573"/>
                </a:lnTo>
                <a:cubicBezTo>
                  <a:pt x="3232121" y="5782724"/>
                  <a:pt x="3225270" y="5796565"/>
                  <a:pt x="3220850" y="5809401"/>
                </a:cubicBezTo>
                <a:lnTo>
                  <a:pt x="3217430" y="5821774"/>
                </a:lnTo>
                <a:lnTo>
                  <a:pt x="3217468" y="5820481"/>
                </a:lnTo>
                <a:cubicBezTo>
                  <a:pt x="3217868" y="5797569"/>
                  <a:pt x="3218246" y="5728919"/>
                  <a:pt x="3222983" y="5716675"/>
                </a:cubicBezTo>
                <a:cubicBezTo>
                  <a:pt x="3199795" y="5711162"/>
                  <a:pt x="3222675" y="5677406"/>
                  <a:pt x="3214577" y="5649528"/>
                </a:cubicBezTo>
                <a:cubicBezTo>
                  <a:pt x="3189526" y="5661909"/>
                  <a:pt x="3175438" y="5656892"/>
                  <a:pt x="3151339" y="5669375"/>
                </a:cubicBezTo>
                <a:cubicBezTo>
                  <a:pt x="3154785" y="5683603"/>
                  <a:pt x="3163790" y="5693486"/>
                  <a:pt x="3171985" y="5711975"/>
                </a:cubicBezTo>
                <a:lnTo>
                  <a:pt x="3167150" y="5716161"/>
                </a:lnTo>
                <a:lnTo>
                  <a:pt x="3162885" y="5711480"/>
                </a:lnTo>
                <a:cubicBezTo>
                  <a:pt x="3153566" y="5708614"/>
                  <a:pt x="3145229" y="5703794"/>
                  <a:pt x="3137543" y="5697866"/>
                </a:cubicBezTo>
                <a:lnTo>
                  <a:pt x="3117329" y="5678747"/>
                </a:lnTo>
                <a:lnTo>
                  <a:pt x="3107770" y="5689912"/>
                </a:lnTo>
                <a:cubicBezTo>
                  <a:pt x="3101322" y="5701067"/>
                  <a:pt x="3098142" y="5713066"/>
                  <a:pt x="3100822" y="5725978"/>
                </a:cubicBezTo>
                <a:cubicBezTo>
                  <a:pt x="3103932" y="5749334"/>
                  <a:pt x="3118021" y="5754351"/>
                  <a:pt x="3102446" y="5777135"/>
                </a:cubicBezTo>
                <a:cubicBezTo>
                  <a:pt x="3096218" y="5799736"/>
                  <a:pt x="3087450" y="5790113"/>
                  <a:pt x="3067716" y="5797890"/>
                </a:cubicBezTo>
                <a:cubicBezTo>
                  <a:pt x="3081224" y="5812713"/>
                  <a:pt x="3086631" y="5799660"/>
                  <a:pt x="3075902" y="5817319"/>
                </a:cubicBezTo>
                <a:cubicBezTo>
                  <a:pt x="3062297" y="5811883"/>
                  <a:pt x="3022249" y="5837243"/>
                  <a:pt x="2987509" y="5858936"/>
                </a:cubicBezTo>
                <a:cubicBezTo>
                  <a:pt x="2947464" y="5814987"/>
                  <a:pt x="2930028" y="5786354"/>
                  <a:pt x="2924290" y="5739225"/>
                </a:cubicBezTo>
                <a:cubicBezTo>
                  <a:pt x="2920123" y="5725156"/>
                  <a:pt x="2935115" y="5712179"/>
                  <a:pt x="2931768" y="5688563"/>
                </a:cubicBezTo>
                <a:lnTo>
                  <a:pt x="2918499" y="5674000"/>
                </a:lnTo>
                <a:lnTo>
                  <a:pt x="2911938" y="5676753"/>
                </a:lnTo>
                <a:lnTo>
                  <a:pt x="2911939" y="5676757"/>
                </a:lnTo>
                <a:lnTo>
                  <a:pt x="2911935" y="5676755"/>
                </a:lnTo>
                <a:lnTo>
                  <a:pt x="2876042" y="5691821"/>
                </a:lnTo>
                <a:cubicBezTo>
                  <a:pt x="2834819" y="5714854"/>
                  <a:pt x="2796962" y="5750931"/>
                  <a:pt x="2759485" y="5776741"/>
                </a:cubicBezTo>
                <a:cubicBezTo>
                  <a:pt x="2701335" y="5722413"/>
                  <a:pt x="2664736" y="5692690"/>
                  <a:pt x="2636239" y="5621534"/>
                </a:cubicBezTo>
                <a:cubicBezTo>
                  <a:pt x="2626109" y="5610417"/>
                  <a:pt x="2607218" y="5612115"/>
                  <a:pt x="2599477" y="5598013"/>
                </a:cubicBezTo>
                <a:lnTo>
                  <a:pt x="2599242" y="5596553"/>
                </a:lnTo>
                <a:lnTo>
                  <a:pt x="2580697" y="5609424"/>
                </a:lnTo>
                <a:cubicBezTo>
                  <a:pt x="2561394" y="5624549"/>
                  <a:pt x="2542560" y="5640020"/>
                  <a:pt x="2523822" y="5652925"/>
                </a:cubicBezTo>
                <a:lnTo>
                  <a:pt x="2479378" y="5610673"/>
                </a:lnTo>
                <a:lnTo>
                  <a:pt x="2474438" y="5635835"/>
                </a:lnTo>
                <a:cubicBezTo>
                  <a:pt x="2469967" y="5663232"/>
                  <a:pt x="2469578" y="5691431"/>
                  <a:pt x="2490120" y="5708482"/>
                </a:cubicBezTo>
                <a:cubicBezTo>
                  <a:pt x="2507318" y="5724940"/>
                  <a:pt x="2521672" y="5720454"/>
                  <a:pt x="2523667" y="5747637"/>
                </a:cubicBezTo>
                <a:cubicBezTo>
                  <a:pt x="2532971" y="5769086"/>
                  <a:pt x="2519938" y="5766780"/>
                  <a:pt x="2509168" y="5784677"/>
                </a:cubicBezTo>
                <a:cubicBezTo>
                  <a:pt x="2529243" y="5788230"/>
                  <a:pt x="2525308" y="5774757"/>
                  <a:pt x="2527919" y="5795023"/>
                </a:cubicBezTo>
                <a:cubicBezTo>
                  <a:pt x="2513684" y="5798892"/>
                  <a:pt x="2497862" y="5842726"/>
                  <a:pt x="2483948" y="5880507"/>
                </a:cubicBezTo>
                <a:cubicBezTo>
                  <a:pt x="2424424" y="5869973"/>
                  <a:pt x="2392521" y="5857939"/>
                  <a:pt x="2358245" y="5824403"/>
                </a:cubicBezTo>
                <a:cubicBezTo>
                  <a:pt x="2346063" y="5815859"/>
                  <a:pt x="2349791" y="5796716"/>
                  <a:pt x="2332241" y="5780194"/>
                </a:cubicBezTo>
                <a:lnTo>
                  <a:pt x="2313474" y="5776873"/>
                </a:lnTo>
                <a:lnTo>
                  <a:pt x="2317038" y="5781809"/>
                </a:lnTo>
                <a:cubicBezTo>
                  <a:pt x="2325584" y="5792377"/>
                  <a:pt x="2332966" y="5802851"/>
                  <a:pt x="2332270" y="5812058"/>
                </a:cubicBezTo>
                <a:cubicBezTo>
                  <a:pt x="2325057" y="5814113"/>
                  <a:pt x="2316469" y="5804686"/>
                  <a:pt x="2308340" y="5796953"/>
                </a:cubicBezTo>
                <a:lnTo>
                  <a:pt x="2303159" y="5793080"/>
                </a:lnTo>
                <a:lnTo>
                  <a:pt x="2290029" y="5816063"/>
                </a:lnTo>
                <a:cubicBezTo>
                  <a:pt x="2271807" y="5858773"/>
                  <a:pt x="2264482" y="5909700"/>
                  <a:pt x="2250985" y="5952348"/>
                </a:cubicBezTo>
                <a:cubicBezTo>
                  <a:pt x="2170537" y="5944499"/>
                  <a:pt x="2122724" y="5943063"/>
                  <a:pt x="2055220" y="5904286"/>
                </a:cubicBezTo>
                <a:cubicBezTo>
                  <a:pt x="2035145" y="5900733"/>
                  <a:pt x="2017062" y="5924362"/>
                  <a:pt x="1995700" y="5893751"/>
                </a:cubicBezTo>
                <a:cubicBezTo>
                  <a:pt x="1996900" y="5887576"/>
                  <a:pt x="1998224" y="5880783"/>
                  <a:pt x="1992737" y="5873422"/>
                </a:cubicBezTo>
                <a:cubicBezTo>
                  <a:pt x="1986043" y="5872239"/>
                  <a:pt x="1990212" y="5886391"/>
                  <a:pt x="1978150" y="5877230"/>
                </a:cubicBezTo>
                <a:cubicBezTo>
                  <a:pt x="1979350" y="5871056"/>
                  <a:pt x="1973863" y="5863694"/>
                  <a:pt x="1967522" y="5862573"/>
                </a:cubicBezTo>
                <a:cubicBezTo>
                  <a:pt x="1957542" y="5913828"/>
                  <a:pt x="1939226" y="5936777"/>
                  <a:pt x="1951375" y="5979173"/>
                </a:cubicBezTo>
                <a:cubicBezTo>
                  <a:pt x="1917418" y="5979551"/>
                  <a:pt x="1893614" y="5995142"/>
                  <a:pt x="1887361" y="6027253"/>
                </a:cubicBezTo>
                <a:cubicBezTo>
                  <a:pt x="1863556" y="6042844"/>
                  <a:pt x="1878582" y="6072333"/>
                  <a:pt x="1877698" y="6112421"/>
                </a:cubicBezTo>
                <a:lnTo>
                  <a:pt x="1871005" y="6111237"/>
                </a:lnTo>
                <a:lnTo>
                  <a:pt x="1869682" y="6118030"/>
                </a:lnTo>
                <a:cubicBezTo>
                  <a:pt x="1837897" y="6105378"/>
                  <a:pt x="1836574" y="6112171"/>
                  <a:pt x="1815650" y="6114855"/>
                </a:cubicBezTo>
                <a:cubicBezTo>
                  <a:pt x="1814326" y="6121648"/>
                  <a:pt x="1819462" y="6128945"/>
                  <a:pt x="1818262" y="6135121"/>
                </a:cubicBezTo>
                <a:cubicBezTo>
                  <a:pt x="1858058" y="6142164"/>
                  <a:pt x="1891166" y="6148024"/>
                  <a:pt x="1891606" y="6181319"/>
                </a:cubicBezTo>
                <a:cubicBezTo>
                  <a:pt x="1876047" y="6191981"/>
                  <a:pt x="1868035" y="6197590"/>
                  <a:pt x="1865629" y="6209940"/>
                </a:cubicBezTo>
                <a:cubicBezTo>
                  <a:pt x="1884028" y="6220225"/>
                  <a:pt x="1923389" y="6220164"/>
                  <a:pt x="1933895" y="6235439"/>
                </a:cubicBezTo>
                <a:cubicBezTo>
                  <a:pt x="1925029" y="6247285"/>
                  <a:pt x="1882827" y="6226399"/>
                  <a:pt x="1885439" y="6246665"/>
                </a:cubicBezTo>
                <a:cubicBezTo>
                  <a:pt x="1851359" y="6247660"/>
                  <a:pt x="1869880" y="6257328"/>
                  <a:pt x="1855646" y="6261196"/>
                </a:cubicBezTo>
                <a:cubicBezTo>
                  <a:pt x="1842264" y="6258827"/>
                  <a:pt x="1829293" y="6295499"/>
                  <a:pt x="1815908" y="6293131"/>
                </a:cubicBezTo>
                <a:cubicBezTo>
                  <a:pt x="1806690" y="6304915"/>
                  <a:pt x="1794183" y="6290564"/>
                  <a:pt x="1781856" y="6288382"/>
                </a:cubicBezTo>
                <a:lnTo>
                  <a:pt x="1742058" y="6281338"/>
                </a:lnTo>
                <a:cubicBezTo>
                  <a:pt x="1734516" y="6286391"/>
                  <a:pt x="1707215" y="6347997"/>
                  <a:pt x="1692628" y="6351803"/>
                </a:cubicBezTo>
                <a:cubicBezTo>
                  <a:pt x="1687979" y="6341078"/>
                  <a:pt x="1685698" y="6325184"/>
                  <a:pt x="1684311" y="6310564"/>
                </a:cubicBezTo>
                <a:lnTo>
                  <a:pt x="1683477" y="6300053"/>
                </a:lnTo>
                <a:lnTo>
                  <a:pt x="1684497" y="6291832"/>
                </a:lnTo>
                <a:lnTo>
                  <a:pt x="1682487" y="6288220"/>
                </a:lnTo>
                <a:lnTo>
                  <a:pt x="1681334" y="6276978"/>
                </a:lnTo>
                <a:cubicBezTo>
                  <a:pt x="1679152" y="6265733"/>
                  <a:pt x="1680490" y="6281301"/>
                  <a:pt x="1680010" y="6283771"/>
                </a:cubicBezTo>
                <a:lnTo>
                  <a:pt x="1682487" y="6288220"/>
                </a:lnTo>
                <a:lnTo>
                  <a:pt x="1682709" y="6290398"/>
                </a:lnTo>
                <a:lnTo>
                  <a:pt x="1683477" y="6300053"/>
                </a:lnTo>
                <a:lnTo>
                  <a:pt x="1682973" y="6304099"/>
                </a:lnTo>
                <a:lnTo>
                  <a:pt x="1643528" y="6297118"/>
                </a:lnTo>
                <a:cubicBezTo>
                  <a:pt x="1637807" y="6289078"/>
                  <a:pt x="1637807" y="6289078"/>
                  <a:pt x="1633520" y="6275543"/>
                </a:cubicBezTo>
                <a:cubicBezTo>
                  <a:pt x="1641533" y="6269935"/>
                  <a:pt x="1641533" y="6269935"/>
                  <a:pt x="1649781" y="6265006"/>
                </a:cubicBezTo>
                <a:cubicBezTo>
                  <a:pt x="1637367" y="6255783"/>
                  <a:pt x="1608871" y="6243074"/>
                  <a:pt x="1602533" y="6241951"/>
                </a:cubicBezTo>
                <a:cubicBezTo>
                  <a:pt x="1610077" y="6236899"/>
                  <a:pt x="1638568" y="6249607"/>
                  <a:pt x="1641095" y="6236638"/>
                </a:cubicBezTo>
                <a:cubicBezTo>
                  <a:pt x="1614681" y="6231963"/>
                  <a:pt x="1580162" y="6199664"/>
                  <a:pt x="1573032" y="6165184"/>
                </a:cubicBezTo>
                <a:cubicBezTo>
                  <a:pt x="1512746" y="6194120"/>
                  <a:pt x="1503089" y="6172609"/>
                  <a:pt x="1431740" y="6153592"/>
                </a:cubicBezTo>
                <a:cubicBezTo>
                  <a:pt x="1442281" y="6135015"/>
                  <a:pt x="1463384" y="6092118"/>
                  <a:pt x="1461125" y="6071914"/>
                </a:cubicBezTo>
                <a:cubicBezTo>
                  <a:pt x="1458866" y="6051711"/>
                  <a:pt x="1430725" y="6039064"/>
                  <a:pt x="1418544" y="6030521"/>
                </a:cubicBezTo>
                <a:cubicBezTo>
                  <a:pt x="1394741" y="6046111"/>
                  <a:pt x="1400282" y="6068172"/>
                  <a:pt x="1366324" y="6068550"/>
                </a:cubicBezTo>
                <a:cubicBezTo>
                  <a:pt x="1370137" y="6082641"/>
                  <a:pt x="1367612" y="6095610"/>
                  <a:pt x="1358746" y="6107456"/>
                </a:cubicBezTo>
                <a:lnTo>
                  <a:pt x="1352054" y="6106270"/>
                </a:lnTo>
                <a:cubicBezTo>
                  <a:pt x="1358307" y="6074160"/>
                  <a:pt x="1356315" y="6046976"/>
                  <a:pt x="1332424" y="6029333"/>
                </a:cubicBezTo>
                <a:cubicBezTo>
                  <a:pt x="1327287" y="6022036"/>
                  <a:pt x="1327287" y="6022036"/>
                  <a:pt x="1314256" y="6019729"/>
                </a:cubicBezTo>
                <a:cubicBezTo>
                  <a:pt x="1289250" y="6041495"/>
                  <a:pt x="1262921" y="6070054"/>
                  <a:pt x="1238499" y="6092561"/>
                </a:cubicBezTo>
                <a:cubicBezTo>
                  <a:pt x="1209206" y="6100792"/>
                  <a:pt x="1219626" y="6082833"/>
                  <a:pt x="1202514" y="6099609"/>
                </a:cubicBezTo>
                <a:cubicBezTo>
                  <a:pt x="1176537" y="6128229"/>
                  <a:pt x="1182113" y="6168822"/>
                  <a:pt x="1140141" y="6174809"/>
                </a:cubicBezTo>
                <a:cubicBezTo>
                  <a:pt x="1095411" y="6193084"/>
                  <a:pt x="1063068" y="6147754"/>
                  <a:pt x="1017780" y="6133350"/>
                </a:cubicBezTo>
                <a:cubicBezTo>
                  <a:pt x="1012849" y="6158669"/>
                  <a:pt x="1022856" y="6180243"/>
                  <a:pt x="1024146" y="6207302"/>
                </a:cubicBezTo>
                <a:lnTo>
                  <a:pt x="1044221" y="6210855"/>
                </a:lnTo>
                <a:cubicBezTo>
                  <a:pt x="1051763" y="6205801"/>
                  <a:pt x="1051763" y="6205801"/>
                  <a:pt x="1066471" y="6201377"/>
                </a:cubicBezTo>
                <a:lnTo>
                  <a:pt x="1062743" y="6220521"/>
                </a:lnTo>
                <a:cubicBezTo>
                  <a:pt x="1040493" y="6229998"/>
                  <a:pt x="1032479" y="6235608"/>
                  <a:pt x="1026225" y="6267718"/>
                </a:cubicBezTo>
                <a:lnTo>
                  <a:pt x="1008463" y="6377644"/>
                </a:lnTo>
                <a:cubicBezTo>
                  <a:pt x="994109" y="6408322"/>
                  <a:pt x="926356" y="6372696"/>
                  <a:pt x="899872" y="6383339"/>
                </a:cubicBezTo>
                <a:cubicBezTo>
                  <a:pt x="873388" y="6393983"/>
                  <a:pt x="884540" y="6448978"/>
                  <a:pt x="848615" y="6442620"/>
                </a:cubicBezTo>
                <a:cubicBezTo>
                  <a:pt x="811779" y="6455904"/>
                  <a:pt x="748941" y="6424980"/>
                  <a:pt x="723848" y="6413513"/>
                </a:cubicBezTo>
                <a:cubicBezTo>
                  <a:pt x="739637" y="6403530"/>
                  <a:pt x="767341" y="6409072"/>
                  <a:pt x="776911" y="6397351"/>
                </a:cubicBezTo>
                <a:cubicBezTo>
                  <a:pt x="789504" y="6366361"/>
                  <a:pt x="763886" y="6314556"/>
                  <a:pt x="771343" y="6276268"/>
                </a:cubicBezTo>
                <a:cubicBezTo>
                  <a:pt x="771720" y="6244394"/>
                  <a:pt x="808418" y="6287941"/>
                  <a:pt x="810480" y="6247421"/>
                </a:cubicBezTo>
                <a:cubicBezTo>
                  <a:pt x="812540" y="6206902"/>
                  <a:pt x="797644" y="6096305"/>
                  <a:pt x="779002" y="6061066"/>
                </a:cubicBezTo>
                <a:cubicBezTo>
                  <a:pt x="761452" y="6044545"/>
                  <a:pt x="693227" y="6009473"/>
                  <a:pt x="669338" y="5991829"/>
                </a:cubicBezTo>
                <a:cubicBezTo>
                  <a:pt x="670540" y="5985654"/>
                  <a:pt x="666021" y="5971440"/>
                  <a:pt x="661004" y="5963525"/>
                </a:cubicBezTo>
                <a:cubicBezTo>
                  <a:pt x="617796" y="6009537"/>
                  <a:pt x="554021" y="5951618"/>
                  <a:pt x="515544" y="5937781"/>
                </a:cubicBezTo>
                <a:cubicBezTo>
                  <a:pt x="511696" y="5957541"/>
                  <a:pt x="500074" y="5981676"/>
                  <a:pt x="490007" y="5999699"/>
                </a:cubicBezTo>
                <a:cubicBezTo>
                  <a:pt x="490007" y="5999699"/>
                  <a:pt x="484165" y="5992276"/>
                  <a:pt x="477825" y="5991154"/>
                </a:cubicBezTo>
                <a:cubicBezTo>
                  <a:pt x="470608" y="5923440"/>
                  <a:pt x="469818" y="5890082"/>
                  <a:pt x="369645" y="5878741"/>
                </a:cubicBezTo>
                <a:cubicBezTo>
                  <a:pt x="344519" y="5901124"/>
                  <a:pt x="307512" y="5847941"/>
                  <a:pt x="278218" y="5856171"/>
                </a:cubicBezTo>
                <a:cubicBezTo>
                  <a:pt x="257293" y="5858856"/>
                  <a:pt x="248075" y="5870640"/>
                  <a:pt x="208277" y="5863597"/>
                </a:cubicBezTo>
                <a:cubicBezTo>
                  <a:pt x="204110" y="5849444"/>
                  <a:pt x="200176" y="5835971"/>
                  <a:pt x="194806" y="5827994"/>
                </a:cubicBezTo>
                <a:cubicBezTo>
                  <a:pt x="217939" y="5778428"/>
                  <a:pt x="228797" y="5793765"/>
                  <a:pt x="273647" y="5774872"/>
                </a:cubicBezTo>
                <a:cubicBezTo>
                  <a:pt x="259826" y="5739207"/>
                  <a:pt x="316298" y="5696181"/>
                  <a:pt x="347643" y="5675538"/>
                </a:cubicBezTo>
                <a:lnTo>
                  <a:pt x="360676" y="5677844"/>
                </a:lnTo>
                <a:lnTo>
                  <a:pt x="355745" y="5703162"/>
                </a:lnTo>
                <a:lnTo>
                  <a:pt x="362437" y="5704347"/>
                </a:lnTo>
                <a:lnTo>
                  <a:pt x="364963" y="5691379"/>
                </a:lnTo>
                <a:cubicBezTo>
                  <a:pt x="366165" y="5685204"/>
                  <a:pt x="364523" y="5658083"/>
                  <a:pt x="365726" y="5651908"/>
                </a:cubicBezTo>
                <a:cubicBezTo>
                  <a:pt x="345153" y="5654654"/>
                  <a:pt x="345153" y="5654654"/>
                  <a:pt x="336785" y="5660201"/>
                </a:cubicBezTo>
                <a:cubicBezTo>
                  <a:pt x="332619" y="5646047"/>
                  <a:pt x="332619" y="5646047"/>
                  <a:pt x="335144" y="5633081"/>
                </a:cubicBezTo>
                <a:cubicBezTo>
                  <a:pt x="290647" y="5652035"/>
                  <a:pt x="267960" y="5628216"/>
                  <a:pt x="223668" y="5679787"/>
                </a:cubicBezTo>
                <a:cubicBezTo>
                  <a:pt x="210285" y="5677418"/>
                  <a:pt x="162943" y="5675427"/>
                  <a:pt x="150762" y="5666884"/>
                </a:cubicBezTo>
                <a:cubicBezTo>
                  <a:pt x="133212" y="5650362"/>
                  <a:pt x="129278" y="5636890"/>
                  <a:pt x="118771" y="5621616"/>
                </a:cubicBezTo>
                <a:cubicBezTo>
                  <a:pt x="126347" y="5582711"/>
                  <a:pt x="121622" y="5535881"/>
                  <a:pt x="146396" y="5513435"/>
                </a:cubicBezTo>
                <a:cubicBezTo>
                  <a:pt x="156817" y="5495475"/>
                  <a:pt x="170200" y="5497844"/>
                  <a:pt x="186959" y="5481007"/>
                </a:cubicBezTo>
                <a:cubicBezTo>
                  <a:pt x="182793" y="5466855"/>
                  <a:pt x="178979" y="5452765"/>
                  <a:pt x="174581" y="5437932"/>
                </a:cubicBezTo>
                <a:cubicBezTo>
                  <a:pt x="157701" y="5455386"/>
                  <a:pt x="60372" y="5464991"/>
                  <a:pt x="30993" y="5439989"/>
                </a:cubicBezTo>
                <a:cubicBezTo>
                  <a:pt x="12241" y="5429643"/>
                  <a:pt x="12241" y="5429643"/>
                  <a:pt x="8306" y="5416170"/>
                </a:cubicBezTo>
                <a:cubicBezTo>
                  <a:pt x="-7801" y="5392239"/>
                  <a:pt x="419" y="5314481"/>
                  <a:pt x="25193" y="5292035"/>
                </a:cubicBezTo>
                <a:cubicBezTo>
                  <a:pt x="27964" y="5286696"/>
                  <a:pt x="31933" y="5281779"/>
                  <a:pt x="36853" y="5277254"/>
                </a:cubicBezTo>
                <a:cubicBezTo>
                  <a:pt x="71295" y="5245576"/>
                  <a:pt x="152351" y="5233091"/>
                  <a:pt x="195135" y="5229483"/>
                </a:cubicBezTo>
                <a:lnTo>
                  <a:pt x="214498" y="5228018"/>
                </a:lnTo>
                <a:lnTo>
                  <a:pt x="227624" y="5216199"/>
                </a:lnTo>
                <a:cubicBezTo>
                  <a:pt x="220297" y="5216420"/>
                  <a:pt x="216227" y="5214880"/>
                  <a:pt x="211575" y="5215257"/>
                </a:cubicBezTo>
                <a:cubicBezTo>
                  <a:pt x="204250" y="5215478"/>
                  <a:pt x="204017" y="5210265"/>
                  <a:pt x="209712" y="5203449"/>
                </a:cubicBezTo>
                <a:cubicBezTo>
                  <a:pt x="226803" y="5183001"/>
                  <a:pt x="232496" y="5161235"/>
                  <a:pt x="242260" y="5141008"/>
                </a:cubicBezTo>
                <a:cubicBezTo>
                  <a:pt x="255627" y="5111891"/>
                  <a:pt x="272367" y="5083622"/>
                  <a:pt x="297828" y="5056514"/>
                </a:cubicBezTo>
                <a:cubicBezTo>
                  <a:pt x="305501" y="5049164"/>
                  <a:pt x="308176" y="5049321"/>
                  <a:pt x="310386" y="5054001"/>
                </a:cubicBezTo>
                <a:cubicBezTo>
                  <a:pt x="315969" y="5059527"/>
                  <a:pt x="311087" y="5069642"/>
                  <a:pt x="306205" y="5079756"/>
                </a:cubicBezTo>
                <a:cubicBezTo>
                  <a:pt x="303881" y="5087420"/>
                  <a:pt x="304695" y="5090717"/>
                  <a:pt x="312022" y="5090497"/>
                </a:cubicBezTo>
                <a:cubicBezTo>
                  <a:pt x="318650" y="5089585"/>
                  <a:pt x="323067" y="5083994"/>
                  <a:pt x="327485" y="5078403"/>
                </a:cubicBezTo>
                <a:cubicBezTo>
                  <a:pt x="332484" y="5070896"/>
                  <a:pt x="338064" y="5061474"/>
                  <a:pt x="343062" y="5053966"/>
                </a:cubicBezTo>
                <a:cubicBezTo>
                  <a:pt x="345504" y="5048910"/>
                  <a:pt x="349804" y="5040712"/>
                  <a:pt x="356432" y="5039800"/>
                </a:cubicBezTo>
                <a:cubicBezTo>
                  <a:pt x="364339" y="5037664"/>
                  <a:pt x="362016" y="5045328"/>
                  <a:pt x="362249" y="5050541"/>
                </a:cubicBezTo>
                <a:cubicBezTo>
                  <a:pt x="362366" y="5053148"/>
                  <a:pt x="359924" y="5058205"/>
                  <a:pt x="363879" y="5057136"/>
                </a:cubicBezTo>
                <a:cubicBezTo>
                  <a:pt x="368529" y="5056759"/>
                  <a:pt x="370273" y="5051011"/>
                  <a:pt x="372133" y="5047870"/>
                </a:cubicBezTo>
                <a:lnTo>
                  <a:pt x="407468" y="4979865"/>
                </a:lnTo>
                <a:lnTo>
                  <a:pt x="332463" y="4909039"/>
                </a:lnTo>
                <a:lnTo>
                  <a:pt x="334866" y="4909496"/>
                </a:lnTo>
                <a:cubicBezTo>
                  <a:pt x="347971" y="4909997"/>
                  <a:pt x="355635" y="4902638"/>
                  <a:pt x="371626" y="4913456"/>
                </a:cubicBezTo>
                <a:cubicBezTo>
                  <a:pt x="406968" y="4938407"/>
                  <a:pt x="409192" y="4923185"/>
                  <a:pt x="419410" y="4913373"/>
                </a:cubicBezTo>
                <a:cubicBezTo>
                  <a:pt x="419884" y="4906376"/>
                  <a:pt x="427074" y="4906013"/>
                  <a:pt x="430907" y="4902334"/>
                </a:cubicBezTo>
                <a:lnTo>
                  <a:pt x="439971" y="4897512"/>
                </a:lnTo>
                <a:lnTo>
                  <a:pt x="452359" y="4866893"/>
                </a:lnTo>
                <a:lnTo>
                  <a:pt x="439982" y="4852601"/>
                </a:lnTo>
                <a:cubicBezTo>
                  <a:pt x="426296" y="4836061"/>
                  <a:pt x="414064" y="4818642"/>
                  <a:pt x="412085" y="4804031"/>
                </a:cubicBezTo>
                <a:lnTo>
                  <a:pt x="397225" y="4782869"/>
                </a:lnTo>
                <a:cubicBezTo>
                  <a:pt x="376341" y="4788514"/>
                  <a:pt x="350748" y="4821596"/>
                  <a:pt x="320903" y="4825655"/>
                </a:cubicBezTo>
                <a:cubicBezTo>
                  <a:pt x="280319" y="4839561"/>
                  <a:pt x="201122" y="4860745"/>
                  <a:pt x="156685" y="4845640"/>
                </a:cubicBezTo>
                <a:cubicBezTo>
                  <a:pt x="150338" y="4843481"/>
                  <a:pt x="144699" y="4840582"/>
                  <a:pt x="139983" y="4836816"/>
                </a:cubicBezTo>
                <a:cubicBezTo>
                  <a:pt x="108159" y="4826262"/>
                  <a:pt x="68851" y="4758490"/>
                  <a:pt x="73788" y="4730136"/>
                </a:cubicBezTo>
                <a:cubicBezTo>
                  <a:pt x="71876" y="4716239"/>
                  <a:pt x="71876" y="4716239"/>
                  <a:pt x="84787" y="4699240"/>
                </a:cubicBezTo>
                <a:cubicBezTo>
                  <a:pt x="97261" y="4673239"/>
                  <a:pt x="152633" y="4649661"/>
                  <a:pt x="189060" y="4643364"/>
                </a:cubicBezTo>
                <a:lnTo>
                  <a:pt x="209828" y="4643375"/>
                </a:lnTo>
                <a:lnTo>
                  <a:pt x="216036" y="4637426"/>
                </a:lnTo>
                <a:lnTo>
                  <a:pt x="210583" y="4599026"/>
                </a:lnTo>
                <a:cubicBezTo>
                  <a:pt x="188378" y="4590375"/>
                  <a:pt x="177113" y="4597922"/>
                  <a:pt x="160244" y="4585696"/>
                </a:cubicBezTo>
                <a:cubicBezTo>
                  <a:pt x="128421" y="4575140"/>
                  <a:pt x="113590" y="4530433"/>
                  <a:pt x="90757" y="4497917"/>
                </a:cubicBezTo>
                <a:cubicBezTo>
                  <a:pt x="94115" y="4479731"/>
                  <a:pt x="92203" y="4465834"/>
                  <a:pt x="101489" y="4443673"/>
                </a:cubicBezTo>
                <a:cubicBezTo>
                  <a:pt x="109131" y="4430966"/>
                  <a:pt x="151591" y="4410107"/>
                  <a:pt x="162856" y="4402561"/>
                </a:cubicBezTo>
                <a:cubicBezTo>
                  <a:pt x="224430" y="4431889"/>
                  <a:pt x="235429" y="4400994"/>
                  <a:pt x="283855" y="4400426"/>
                </a:cubicBezTo>
                <a:cubicBezTo>
                  <a:pt x="276244" y="4389588"/>
                  <a:pt x="276244" y="4389588"/>
                  <a:pt x="274265" y="4374975"/>
                </a:cubicBezTo>
                <a:cubicBezTo>
                  <a:pt x="284182" y="4376681"/>
                  <a:pt x="284182" y="4376681"/>
                  <a:pt x="304111" y="4370918"/>
                </a:cubicBezTo>
                <a:cubicBezTo>
                  <a:pt x="300486" y="4365756"/>
                  <a:pt x="290896" y="4340306"/>
                  <a:pt x="287272" y="4335144"/>
                </a:cubicBezTo>
                <a:lnTo>
                  <a:pt x="279661" y="4324307"/>
                </a:lnTo>
                <a:lnTo>
                  <a:pt x="274029" y="4328080"/>
                </a:lnTo>
                <a:lnTo>
                  <a:pt x="288888" y="4349241"/>
                </a:lnTo>
                <a:lnTo>
                  <a:pt x="277919" y="4356589"/>
                </a:lnTo>
                <a:cubicBezTo>
                  <a:pt x="240824" y="4350325"/>
                  <a:pt x="171610" y="4333704"/>
                  <a:pt x="169662" y="4295545"/>
                </a:cubicBezTo>
                <a:cubicBezTo>
                  <a:pt x="120940" y="4296311"/>
                  <a:pt x="117286" y="4314697"/>
                  <a:pt x="75871" y="4278692"/>
                </a:cubicBezTo>
                <a:cubicBezTo>
                  <a:pt x="77518" y="4269240"/>
                  <a:pt x="75606" y="4255343"/>
                  <a:pt x="73628" y="4240731"/>
                </a:cubicBezTo>
                <a:cubicBezTo>
                  <a:pt x="107127" y="4218288"/>
                  <a:pt x="120371" y="4225353"/>
                  <a:pt x="140597" y="4219391"/>
                </a:cubicBezTo>
                <a:cubicBezTo>
                  <a:pt x="170738" y="4215135"/>
                  <a:pt x="182821" y="4151639"/>
                  <a:pt x="214941" y="4161995"/>
                </a:cubicBezTo>
                <a:cubicBezTo>
                  <a:pt x="301870" y="4111345"/>
                  <a:pt x="288953" y="4080534"/>
                  <a:pt x="267861" y="4015736"/>
                </a:cubicBezTo>
                <a:cubicBezTo>
                  <a:pt x="273197" y="4012160"/>
                  <a:pt x="275502" y="4003026"/>
                  <a:pt x="275502" y="4003026"/>
                </a:cubicBezTo>
                <a:cubicBezTo>
                  <a:pt x="292075" y="4015452"/>
                  <a:pt x="312567" y="4032840"/>
                  <a:pt x="324165" y="4049355"/>
                </a:cubicBezTo>
                <a:cubicBezTo>
                  <a:pt x="353678" y="4021234"/>
                  <a:pt x="388291" y="3942644"/>
                  <a:pt x="446602" y="3967327"/>
                </a:cubicBezTo>
                <a:cubicBezTo>
                  <a:pt x="447951" y="3958075"/>
                  <a:pt x="446270" y="3943265"/>
                  <a:pt x="442645" y="3938103"/>
                </a:cubicBezTo>
                <a:cubicBezTo>
                  <a:pt x="457268" y="3912368"/>
                  <a:pt x="505291" y="3852874"/>
                  <a:pt x="514579" y="3830713"/>
                </a:cubicBezTo>
                <a:cubicBezTo>
                  <a:pt x="517209" y="3791005"/>
                  <a:pt x="485604" y="3683919"/>
                  <a:pt x="467151" y="3647710"/>
                </a:cubicBezTo>
                <a:cubicBezTo>
                  <a:pt x="448698" y="3611500"/>
                  <a:pt x="432959" y="3666063"/>
                  <a:pt x="419580" y="3637079"/>
                </a:cubicBezTo>
                <a:cubicBezTo>
                  <a:pt x="397109" y="3605080"/>
                  <a:pt x="399342" y="3547422"/>
                  <a:pt x="375159" y="3524160"/>
                </a:cubicBezTo>
                <a:cubicBezTo>
                  <a:pt x="361619" y="3517294"/>
                  <a:pt x="338562" y="3533500"/>
                  <a:pt x="320047" y="3530725"/>
                </a:cubicBezTo>
                <a:cubicBezTo>
                  <a:pt x="338295" y="3510152"/>
                  <a:pt x="383090" y="3456615"/>
                  <a:pt x="422193" y="3453944"/>
                </a:cubicBezTo>
                <a:cubicBezTo>
                  <a:pt x="452432" y="3433686"/>
                  <a:pt x="464726" y="3488440"/>
                  <a:pt x="493286" y="3487520"/>
                </a:cubicBezTo>
                <a:cubicBezTo>
                  <a:pt x="521848" y="3486599"/>
                  <a:pt x="569212" y="3426787"/>
                  <a:pt x="594877" y="3449057"/>
                </a:cubicBezTo>
                <a:lnTo>
                  <a:pt x="656062" y="3542396"/>
                </a:lnTo>
                <a:cubicBezTo>
                  <a:pt x="674909" y="3569234"/>
                  <a:pt x="684529" y="3571139"/>
                  <a:pt x="708742" y="3570855"/>
                </a:cubicBezTo>
                <a:lnTo>
                  <a:pt x="719978" y="3586854"/>
                </a:lnTo>
                <a:cubicBezTo>
                  <a:pt x="704725" y="3588724"/>
                  <a:pt x="704725" y="3588724"/>
                  <a:pt x="695764" y="3587139"/>
                </a:cubicBezTo>
                <a:lnTo>
                  <a:pt x="678867" y="3598459"/>
                </a:lnTo>
                <a:cubicBezTo>
                  <a:pt x="683810" y="3611086"/>
                  <a:pt x="686200" y="3623335"/>
                  <a:pt x="689211" y="3635074"/>
                </a:cubicBezTo>
                <a:lnTo>
                  <a:pt x="694335" y="3647285"/>
                </a:lnTo>
                <a:lnTo>
                  <a:pt x="887147" y="3437367"/>
                </a:lnTo>
                <a:lnTo>
                  <a:pt x="920492" y="3446927"/>
                </a:lnTo>
                <a:cubicBezTo>
                  <a:pt x="932755" y="3451310"/>
                  <a:pt x="945741" y="3449540"/>
                  <a:pt x="949980" y="3440638"/>
                </a:cubicBezTo>
                <a:cubicBezTo>
                  <a:pt x="968387" y="3392717"/>
                  <a:pt x="1040349" y="3378367"/>
                  <a:pt x="1038108" y="3315854"/>
                </a:cubicBezTo>
                <a:cubicBezTo>
                  <a:pt x="1071474" y="3303737"/>
                  <a:pt x="1060484" y="3234090"/>
                  <a:pt x="1125678" y="3250180"/>
                </a:cubicBezTo>
                <a:cubicBezTo>
                  <a:pt x="1144255" y="3255217"/>
                  <a:pt x="1151022" y="3224778"/>
                  <a:pt x="1168249" y="3214103"/>
                </a:cubicBezTo>
                <a:cubicBezTo>
                  <a:pt x="1237152" y="3171410"/>
                  <a:pt x="1276659" y="3106991"/>
                  <a:pt x="1298316" y="3031381"/>
                </a:cubicBezTo>
                <a:cubicBezTo>
                  <a:pt x="1307516" y="3007421"/>
                  <a:pt x="1321586" y="2996420"/>
                  <a:pt x="1346835" y="2999034"/>
                </a:cubicBezTo>
                <a:cubicBezTo>
                  <a:pt x="1361436" y="3037914"/>
                  <a:pt x="1347995" y="3070777"/>
                  <a:pt x="1321569" y="3105410"/>
                </a:cubicBezTo>
                <a:cubicBezTo>
                  <a:pt x="1304835" y="3125477"/>
                  <a:pt x="1293266" y="3149192"/>
                  <a:pt x="1283186" y="3173839"/>
                </a:cubicBezTo>
                <a:lnTo>
                  <a:pt x="1266439" y="3215922"/>
                </a:lnTo>
                <a:lnTo>
                  <a:pt x="1270057" y="3218326"/>
                </a:lnTo>
                <a:cubicBezTo>
                  <a:pt x="1285575" y="3229559"/>
                  <a:pt x="1300351" y="3241289"/>
                  <a:pt x="1304829" y="3242083"/>
                </a:cubicBezTo>
                <a:lnTo>
                  <a:pt x="1338330" y="3219638"/>
                </a:lnTo>
                <a:cubicBezTo>
                  <a:pt x="1348706" y="3212687"/>
                  <a:pt x="1354273" y="3194539"/>
                  <a:pt x="1367517" y="3201603"/>
                </a:cubicBezTo>
                <a:cubicBezTo>
                  <a:pt x="1378780" y="3194057"/>
                  <a:pt x="1405632" y="3222363"/>
                  <a:pt x="1416897" y="3214816"/>
                </a:cubicBezTo>
                <a:cubicBezTo>
                  <a:pt x="1431492" y="3212628"/>
                  <a:pt x="1418516" y="3228911"/>
                  <a:pt x="1450071" y="3216117"/>
                </a:cubicBezTo>
                <a:cubicBezTo>
                  <a:pt x="1455970" y="3235693"/>
                  <a:pt x="1486010" y="3199629"/>
                  <a:pt x="1498955" y="3206892"/>
                </a:cubicBezTo>
                <a:cubicBezTo>
                  <a:pt x="1495599" y="3225081"/>
                  <a:pt x="1459594" y="3240853"/>
                  <a:pt x="1446979" y="3257653"/>
                </a:cubicBezTo>
                <a:lnTo>
                  <a:pt x="1447725" y="3258230"/>
                </a:lnTo>
                <a:lnTo>
                  <a:pt x="1464316" y="3260426"/>
                </a:lnTo>
                <a:lnTo>
                  <a:pt x="1475300" y="3271651"/>
                </a:lnTo>
                <a:lnTo>
                  <a:pt x="1482429" y="3273369"/>
                </a:lnTo>
                <a:lnTo>
                  <a:pt x="1483203" y="3279255"/>
                </a:lnTo>
                <a:lnTo>
                  <a:pt x="1489993" y="3285763"/>
                </a:lnTo>
                <a:cubicBezTo>
                  <a:pt x="1494127" y="3286553"/>
                  <a:pt x="1498791" y="3283632"/>
                  <a:pt x="1507469" y="3277195"/>
                </a:cubicBezTo>
                <a:cubicBezTo>
                  <a:pt x="1517379" y="3269486"/>
                  <a:pt x="1525360" y="3260607"/>
                  <a:pt x="1531574" y="3250708"/>
                </a:cubicBezTo>
                <a:lnTo>
                  <a:pt x="1540937" y="3228098"/>
                </a:lnTo>
                <a:lnTo>
                  <a:pt x="1524208" y="3213315"/>
                </a:lnTo>
                <a:lnTo>
                  <a:pt x="1544045" y="3220590"/>
                </a:lnTo>
                <a:lnTo>
                  <a:pt x="1545077" y="3218100"/>
                </a:lnTo>
                <a:cubicBezTo>
                  <a:pt x="1546172" y="3211908"/>
                  <a:pt x="1547134" y="3200794"/>
                  <a:pt x="1540713" y="3197308"/>
                </a:cubicBezTo>
                <a:cubicBezTo>
                  <a:pt x="1526577" y="3189145"/>
                  <a:pt x="1536485" y="3181436"/>
                  <a:pt x="1540045" y="3172700"/>
                </a:cubicBezTo>
                <a:cubicBezTo>
                  <a:pt x="1547359" y="3162613"/>
                  <a:pt x="1553376" y="3151335"/>
                  <a:pt x="1559463" y="3142519"/>
                </a:cubicBezTo>
                <a:lnTo>
                  <a:pt x="1567543" y="3132159"/>
                </a:lnTo>
                <a:lnTo>
                  <a:pt x="1563148" y="3128071"/>
                </a:lnTo>
                <a:cubicBezTo>
                  <a:pt x="1555149" y="3120513"/>
                  <a:pt x="1547696" y="3112259"/>
                  <a:pt x="1543404" y="3102508"/>
                </a:cubicBezTo>
                <a:cubicBezTo>
                  <a:pt x="1552049" y="3106705"/>
                  <a:pt x="1558173" y="3109040"/>
                  <a:pt x="1566814" y="3113238"/>
                </a:cubicBezTo>
                <a:lnTo>
                  <a:pt x="1583510" y="3117260"/>
                </a:lnTo>
                <a:lnTo>
                  <a:pt x="1592758" y="3110965"/>
                </a:lnTo>
                <a:lnTo>
                  <a:pt x="1605989" y="3107564"/>
                </a:lnTo>
                <a:lnTo>
                  <a:pt x="1605858" y="3093857"/>
                </a:lnTo>
                <a:cubicBezTo>
                  <a:pt x="1600539" y="3070188"/>
                  <a:pt x="1608898" y="3054440"/>
                  <a:pt x="1624815" y="3044275"/>
                </a:cubicBezTo>
                <a:cubicBezTo>
                  <a:pt x="1637466" y="3038278"/>
                  <a:pt x="1647598" y="3030420"/>
                  <a:pt x="1661339" y="3023033"/>
                </a:cubicBezTo>
                <a:lnTo>
                  <a:pt x="1666178" y="3020584"/>
                </a:lnTo>
                <a:lnTo>
                  <a:pt x="1662514" y="3009284"/>
                </a:lnTo>
                <a:cubicBezTo>
                  <a:pt x="1658074" y="2995271"/>
                  <a:pt x="1654129" y="2982870"/>
                  <a:pt x="1651098" y="2974561"/>
                </a:cubicBezTo>
                <a:lnTo>
                  <a:pt x="1661259" y="2965768"/>
                </a:lnTo>
                <a:cubicBezTo>
                  <a:pt x="1679602" y="2976405"/>
                  <a:pt x="1670262" y="2975652"/>
                  <a:pt x="1684439" y="2972220"/>
                </a:cubicBezTo>
                <a:cubicBezTo>
                  <a:pt x="1692064" y="2930266"/>
                  <a:pt x="1765699" y="2901887"/>
                  <a:pt x="1804455" y="2885553"/>
                </a:cubicBezTo>
                <a:lnTo>
                  <a:pt x="1839768" y="2854991"/>
                </a:lnTo>
                <a:cubicBezTo>
                  <a:pt x="1854191" y="2850882"/>
                  <a:pt x="1887528" y="2848540"/>
                  <a:pt x="1901950" y="2844429"/>
                </a:cubicBezTo>
                <a:cubicBezTo>
                  <a:pt x="1916947" y="2831451"/>
                  <a:pt x="1888918" y="2830126"/>
                  <a:pt x="1913500" y="2817224"/>
                </a:cubicBezTo>
                <a:lnTo>
                  <a:pt x="1920104" y="2815332"/>
                </a:lnTo>
                <a:lnTo>
                  <a:pt x="1923507" y="2806881"/>
                </a:lnTo>
                <a:cubicBezTo>
                  <a:pt x="1935745" y="2791709"/>
                  <a:pt x="1948049" y="2778996"/>
                  <a:pt x="1962882" y="2766201"/>
                </a:cubicBezTo>
                <a:cubicBezTo>
                  <a:pt x="1982568" y="2745863"/>
                  <a:pt x="1979704" y="2733641"/>
                  <a:pt x="1952859" y="2723426"/>
                </a:cubicBezTo>
                <a:cubicBezTo>
                  <a:pt x="1949034" y="2722318"/>
                  <a:pt x="1945211" y="2721210"/>
                  <a:pt x="1937559" y="2718994"/>
                </a:cubicBezTo>
                <a:cubicBezTo>
                  <a:pt x="1965231" y="2713174"/>
                  <a:pt x="1980826" y="2681884"/>
                  <a:pt x="2014225" y="2700507"/>
                </a:cubicBezTo>
                <a:cubicBezTo>
                  <a:pt x="2008765" y="2685906"/>
                  <a:pt x="1995993" y="2681393"/>
                  <a:pt x="2003307" y="2671307"/>
                </a:cubicBezTo>
                <a:cubicBezTo>
                  <a:pt x="2006865" y="2662570"/>
                  <a:pt x="2016909" y="2659784"/>
                  <a:pt x="2025657" y="2655806"/>
                </a:cubicBezTo>
                <a:cubicBezTo>
                  <a:pt x="2034403" y="2651829"/>
                  <a:pt x="2044381" y="2646580"/>
                  <a:pt x="2040286" y="2635630"/>
                </a:cubicBezTo>
                <a:cubicBezTo>
                  <a:pt x="2034762" y="2618569"/>
                  <a:pt x="2044604" y="2608399"/>
                  <a:pt x="2057044" y="2600609"/>
                </a:cubicBezTo>
                <a:cubicBezTo>
                  <a:pt x="2067022" y="2595360"/>
                  <a:pt x="2073172" y="2589004"/>
                  <a:pt x="2072770" y="2574240"/>
                </a:cubicBezTo>
                <a:cubicBezTo>
                  <a:pt x="2073340" y="2560368"/>
                  <a:pt x="2090207" y="2543891"/>
                  <a:pt x="2109299" y="2537212"/>
                </a:cubicBezTo>
                <a:lnTo>
                  <a:pt x="2112083" y="2536787"/>
                </a:lnTo>
                <a:lnTo>
                  <a:pt x="2114255" y="2503926"/>
                </a:lnTo>
                <a:cubicBezTo>
                  <a:pt x="2124748" y="2486006"/>
                  <a:pt x="2130404" y="2472274"/>
                  <a:pt x="2141131" y="2454615"/>
                </a:cubicBezTo>
                <a:cubicBezTo>
                  <a:pt x="2152444" y="2427149"/>
                  <a:pt x="2134672" y="2407644"/>
                  <a:pt x="2156140" y="2371387"/>
                </a:cubicBezTo>
                <a:cubicBezTo>
                  <a:pt x="2236204" y="2232321"/>
                  <a:pt x="2411350" y="2168178"/>
                  <a:pt x="2509229" y="2136026"/>
                </a:cubicBezTo>
                <a:lnTo>
                  <a:pt x="2569691" y="2083692"/>
                </a:lnTo>
                <a:cubicBezTo>
                  <a:pt x="2623108" y="2063509"/>
                  <a:pt x="2639824" y="2092300"/>
                  <a:pt x="2715281" y="2026990"/>
                </a:cubicBezTo>
                <a:lnTo>
                  <a:pt x="2747150" y="2032776"/>
                </a:lnTo>
                <a:lnTo>
                  <a:pt x="2702852" y="2067117"/>
                </a:lnTo>
                <a:cubicBezTo>
                  <a:pt x="2685627" y="2077790"/>
                  <a:pt x="2678860" y="2108231"/>
                  <a:pt x="2660286" y="2103194"/>
                </a:cubicBezTo>
                <a:cubicBezTo>
                  <a:pt x="2595092" y="2087103"/>
                  <a:pt x="2606080" y="2156750"/>
                  <a:pt x="2572712" y="2168868"/>
                </a:cubicBezTo>
                <a:cubicBezTo>
                  <a:pt x="2574957" y="2231380"/>
                  <a:pt x="2502993" y="2245731"/>
                  <a:pt x="2484589" y="2293650"/>
                </a:cubicBezTo>
                <a:cubicBezTo>
                  <a:pt x="2480347" y="2302552"/>
                  <a:pt x="2467364" y="2304322"/>
                  <a:pt x="2455099" y="2299941"/>
                </a:cubicBezTo>
                <a:lnTo>
                  <a:pt x="2421754" y="2290380"/>
                </a:lnTo>
                <a:lnTo>
                  <a:pt x="2407754" y="2305623"/>
                </a:lnTo>
                <a:lnTo>
                  <a:pt x="2462295" y="2355626"/>
                </a:lnTo>
                <a:lnTo>
                  <a:pt x="2462755" y="2352948"/>
                </a:lnTo>
                <a:cubicBezTo>
                  <a:pt x="2466984" y="2344635"/>
                  <a:pt x="2473202" y="2338615"/>
                  <a:pt x="2479803" y="2336861"/>
                </a:cubicBezTo>
                <a:cubicBezTo>
                  <a:pt x="2484206" y="2335689"/>
                  <a:pt x="2488777" y="2336415"/>
                  <a:pt x="2493047" y="2339623"/>
                </a:cubicBezTo>
                <a:cubicBezTo>
                  <a:pt x="2500466" y="2345843"/>
                  <a:pt x="2507198" y="2350096"/>
                  <a:pt x="2513448" y="2352809"/>
                </a:cubicBezTo>
                <a:lnTo>
                  <a:pt x="2524945" y="2355402"/>
                </a:lnTo>
                <a:lnTo>
                  <a:pt x="2529848" y="2346893"/>
                </a:lnTo>
                <a:cubicBezTo>
                  <a:pt x="2541535" y="2323872"/>
                  <a:pt x="2553322" y="2299986"/>
                  <a:pt x="2589100" y="2301353"/>
                </a:cubicBezTo>
                <a:cubicBezTo>
                  <a:pt x="2595412" y="2302006"/>
                  <a:pt x="2599651" y="2293102"/>
                  <a:pt x="2603532" y="2287277"/>
                </a:cubicBezTo>
                <a:cubicBezTo>
                  <a:pt x="2648536" y="2257679"/>
                  <a:pt x="2670818" y="2203933"/>
                  <a:pt x="2718251" y="2180816"/>
                </a:cubicBezTo>
                <a:cubicBezTo>
                  <a:pt x="2755498" y="2162873"/>
                  <a:pt x="2774529" y="2136816"/>
                  <a:pt x="2788333" y="2100877"/>
                </a:cubicBezTo>
                <a:lnTo>
                  <a:pt x="2803160" y="2063620"/>
                </a:lnTo>
                <a:lnTo>
                  <a:pt x="2803571" y="2064072"/>
                </a:lnTo>
                <a:cubicBezTo>
                  <a:pt x="2813631" y="2064666"/>
                  <a:pt x="2838448" y="2052024"/>
                  <a:pt x="2847550" y="2052519"/>
                </a:cubicBezTo>
                <a:cubicBezTo>
                  <a:pt x="2772664" y="2108962"/>
                  <a:pt x="2774050" y="2159858"/>
                  <a:pt x="2732750" y="2213280"/>
                </a:cubicBezTo>
                <a:lnTo>
                  <a:pt x="2718513" y="2230156"/>
                </a:lnTo>
                <a:lnTo>
                  <a:pt x="2725275" y="2226380"/>
                </a:lnTo>
                <a:lnTo>
                  <a:pt x="2727560" y="2227916"/>
                </a:lnTo>
                <a:cubicBezTo>
                  <a:pt x="2748068" y="2217380"/>
                  <a:pt x="2760457" y="2211889"/>
                  <a:pt x="2780965" y="2201352"/>
                </a:cubicBezTo>
                <a:cubicBezTo>
                  <a:pt x="2787714" y="2199807"/>
                  <a:pt x="2791986" y="2199363"/>
                  <a:pt x="2796941" y="2197166"/>
                </a:cubicBezTo>
                <a:cubicBezTo>
                  <a:pt x="2819927" y="2185531"/>
                  <a:pt x="2844706" y="2174550"/>
                  <a:pt x="2870594" y="2165970"/>
                </a:cubicBezTo>
                <a:cubicBezTo>
                  <a:pt x="2882641" y="2161354"/>
                  <a:pt x="2894517" y="2157176"/>
                  <a:pt x="2906254" y="2152698"/>
                </a:cubicBezTo>
                <a:lnTo>
                  <a:pt x="2938526" y="2138729"/>
                </a:lnTo>
                <a:lnTo>
                  <a:pt x="2938606" y="2138720"/>
                </a:lnTo>
                <a:cubicBezTo>
                  <a:pt x="2938606" y="2138720"/>
                  <a:pt x="2938606" y="2138720"/>
                  <a:pt x="2941084" y="2137622"/>
                </a:cubicBezTo>
                <a:lnTo>
                  <a:pt x="2938526" y="2138729"/>
                </a:lnTo>
                <a:lnTo>
                  <a:pt x="2934334" y="2139166"/>
                </a:lnTo>
                <a:cubicBezTo>
                  <a:pt x="2935019" y="2137415"/>
                  <a:pt x="2935703" y="2135665"/>
                  <a:pt x="2939975" y="2135219"/>
                </a:cubicBezTo>
                <a:cubicBezTo>
                  <a:pt x="2939975" y="2135219"/>
                  <a:pt x="2942452" y="2134121"/>
                  <a:pt x="2942452" y="2134121"/>
                </a:cubicBezTo>
                <a:cubicBezTo>
                  <a:pt x="2943137" y="2132370"/>
                  <a:pt x="2941343" y="2131717"/>
                  <a:pt x="2940659" y="2133468"/>
                </a:cubicBezTo>
                <a:cubicBezTo>
                  <a:pt x="2922204" y="2138753"/>
                  <a:pt x="2896741" y="2151485"/>
                  <a:pt x="2874017" y="2157215"/>
                </a:cubicBezTo>
                <a:cubicBezTo>
                  <a:pt x="2871113" y="2154160"/>
                  <a:pt x="2868636" y="2155258"/>
                  <a:pt x="2874275" y="2151310"/>
                </a:cubicBezTo>
                <a:cubicBezTo>
                  <a:pt x="2877862" y="2152617"/>
                  <a:pt x="2885296" y="2149322"/>
                  <a:pt x="2892729" y="2146026"/>
                </a:cubicBezTo>
                <a:cubicBezTo>
                  <a:pt x="2890512" y="2141220"/>
                  <a:pt x="2909390" y="2140090"/>
                  <a:pt x="2921096" y="2136349"/>
                </a:cubicBezTo>
                <a:cubicBezTo>
                  <a:pt x="2951939" y="2125574"/>
                  <a:pt x="2984152" y="2111296"/>
                  <a:pt x="3017898" y="2103577"/>
                </a:cubicBezTo>
                <a:cubicBezTo>
                  <a:pt x="3022169" y="2103131"/>
                  <a:pt x="3023963" y="2103784"/>
                  <a:pt x="3028234" y="2103338"/>
                </a:cubicBezTo>
                <a:cubicBezTo>
                  <a:pt x="3039255" y="2101348"/>
                  <a:pt x="3060871" y="2093215"/>
                  <a:pt x="3068729" y="2094075"/>
                </a:cubicBezTo>
                <a:cubicBezTo>
                  <a:pt x="3067621" y="2091671"/>
                  <a:pt x="3068305" y="2089921"/>
                  <a:pt x="3074370" y="2090127"/>
                </a:cubicBezTo>
                <a:cubicBezTo>
                  <a:pt x="3076848" y="2089028"/>
                  <a:pt x="3093249" y="2088997"/>
                  <a:pt x="3093933" y="2087245"/>
                </a:cubicBezTo>
                <a:cubicBezTo>
                  <a:pt x="3091455" y="2088343"/>
                  <a:pt x="3092140" y="2086593"/>
                  <a:pt x="3090346" y="2085941"/>
                </a:cubicBezTo>
                <a:cubicBezTo>
                  <a:pt x="3108116" y="2082407"/>
                  <a:pt x="3118454" y="2082169"/>
                  <a:pt x="3135538" y="2080386"/>
                </a:cubicBezTo>
                <a:cubicBezTo>
                  <a:pt x="3134594" y="2088041"/>
                  <a:pt x="3113922" y="2088518"/>
                  <a:pt x="3101108" y="2089856"/>
                </a:cubicBezTo>
                <a:cubicBezTo>
                  <a:pt x="3092092" y="2094574"/>
                  <a:pt x="3081797" y="2097328"/>
                  <a:pt x="3070745" y="2100057"/>
                </a:cubicBezTo>
                <a:lnTo>
                  <a:pt x="3041345" y="2108517"/>
                </a:lnTo>
                <a:lnTo>
                  <a:pt x="3036518" y="2108351"/>
                </a:lnTo>
                <a:cubicBezTo>
                  <a:pt x="3036518" y="2108351"/>
                  <a:pt x="3036518" y="2108351"/>
                  <a:pt x="3035833" y="2110102"/>
                </a:cubicBezTo>
                <a:lnTo>
                  <a:pt x="3041345" y="2108517"/>
                </a:lnTo>
                <a:lnTo>
                  <a:pt x="3042582" y="2108557"/>
                </a:lnTo>
                <a:cubicBezTo>
                  <a:pt x="3043691" y="2110961"/>
                  <a:pt x="3041214" y="2112060"/>
                  <a:pt x="3039419" y="2111406"/>
                </a:cubicBezTo>
                <a:cubicBezTo>
                  <a:pt x="3038735" y="2113158"/>
                  <a:pt x="3038735" y="2113158"/>
                  <a:pt x="3038735" y="2113158"/>
                </a:cubicBezTo>
                <a:cubicBezTo>
                  <a:pt x="3062570" y="2109830"/>
                  <a:pt x="3091361" y="2104307"/>
                  <a:pt x="3112293" y="2097925"/>
                </a:cubicBezTo>
                <a:cubicBezTo>
                  <a:pt x="3126901" y="2097241"/>
                  <a:pt x="3143986" y="2095458"/>
                  <a:pt x="3154747" y="2099372"/>
                </a:cubicBezTo>
                <a:cubicBezTo>
                  <a:pt x="3102122" y="2108223"/>
                  <a:pt x="3062995" y="2113984"/>
                  <a:pt x="3027195" y="2126957"/>
                </a:cubicBezTo>
                <a:lnTo>
                  <a:pt x="2999273" y="2133344"/>
                </a:lnTo>
                <a:lnTo>
                  <a:pt x="3000601" y="2140595"/>
                </a:lnTo>
                <a:cubicBezTo>
                  <a:pt x="3001248" y="2144130"/>
                  <a:pt x="3001766" y="2146959"/>
                  <a:pt x="3002286" y="2149790"/>
                </a:cubicBezTo>
                <a:lnTo>
                  <a:pt x="3005105" y="2158230"/>
                </a:lnTo>
                <a:lnTo>
                  <a:pt x="3012694" y="2158760"/>
                </a:lnTo>
                <a:lnTo>
                  <a:pt x="3039233" y="2187887"/>
                </a:lnTo>
                <a:cubicBezTo>
                  <a:pt x="3044263" y="2188185"/>
                  <a:pt x="3052982" y="2185174"/>
                  <a:pt x="3061583" y="2182149"/>
                </a:cubicBezTo>
                <a:lnTo>
                  <a:pt x="3069337" y="2180065"/>
                </a:lnTo>
                <a:lnTo>
                  <a:pt x="3102558" y="2162831"/>
                </a:lnTo>
                <a:cubicBezTo>
                  <a:pt x="3133381" y="2156134"/>
                  <a:pt x="3166553" y="2157513"/>
                  <a:pt x="3201794" y="2170214"/>
                </a:cubicBezTo>
                <a:cubicBezTo>
                  <a:pt x="3228362" y="2178117"/>
                  <a:pt x="3233654" y="2169175"/>
                  <a:pt x="3225583" y="2139281"/>
                </a:cubicBezTo>
                <a:cubicBezTo>
                  <a:pt x="3213311" y="2105372"/>
                  <a:pt x="3219149" y="2089951"/>
                  <a:pt x="3243645" y="2086538"/>
                </a:cubicBezTo>
                <a:cubicBezTo>
                  <a:pt x="3257613" y="2082389"/>
                  <a:pt x="3272888" y="2080660"/>
                  <a:pt x="3285818" y="2070854"/>
                </a:cubicBezTo>
                <a:cubicBezTo>
                  <a:pt x="3293729" y="2066750"/>
                  <a:pt x="3304258" y="2067483"/>
                  <a:pt x="3315551" y="2077116"/>
                </a:cubicBezTo>
                <a:cubicBezTo>
                  <a:pt x="3319752" y="2081133"/>
                  <a:pt x="3322369" y="2085971"/>
                  <a:pt x="3324498" y="2078671"/>
                </a:cubicBezTo>
                <a:cubicBezTo>
                  <a:pt x="3331702" y="2047049"/>
                  <a:pt x="3356470" y="2040396"/>
                  <a:pt x="3378350" y="2032146"/>
                </a:cubicBezTo>
                <a:cubicBezTo>
                  <a:pt x="3400227" y="2023893"/>
                  <a:pt x="3417904" y="2011625"/>
                  <a:pt x="3420635" y="1979226"/>
                </a:cubicBezTo>
                <a:cubicBezTo>
                  <a:pt x="3421726" y="1966267"/>
                  <a:pt x="3427782" y="1966223"/>
                  <a:pt x="3439074" y="1975854"/>
                </a:cubicBezTo>
                <a:cubicBezTo>
                  <a:pt x="3461659" y="1995121"/>
                  <a:pt x="3463241" y="1994300"/>
                  <a:pt x="3466735" y="1970800"/>
                </a:cubicBezTo>
                <a:cubicBezTo>
                  <a:pt x="3473175" y="1930279"/>
                  <a:pt x="3486435" y="1898617"/>
                  <a:pt x="3523043" y="1895116"/>
                </a:cubicBezTo>
                <a:cubicBezTo>
                  <a:pt x="3533846" y="1892608"/>
                  <a:pt x="3547538" y="1891701"/>
                  <a:pt x="3559923" y="1888375"/>
                </a:cubicBezTo>
                <a:cubicBezTo>
                  <a:pt x="3570452" y="1889108"/>
                  <a:pt x="3580219" y="1880944"/>
                  <a:pt x="3588836" y="1904356"/>
                </a:cubicBezTo>
                <a:cubicBezTo>
                  <a:pt x="3592490" y="1914853"/>
                  <a:pt x="3605638" y="1920425"/>
                  <a:pt x="3613003" y="1922800"/>
                </a:cubicBezTo>
                <a:cubicBezTo>
                  <a:pt x="3641154" y="1929884"/>
                  <a:pt x="3665649" y="1926469"/>
                  <a:pt x="3685182" y="1910141"/>
                </a:cubicBezTo>
                <a:cubicBezTo>
                  <a:pt x="3701550" y="1895452"/>
                  <a:pt x="3700240" y="1893032"/>
                  <a:pt x="3681367" y="1865647"/>
                </a:cubicBezTo>
                <a:cubicBezTo>
                  <a:pt x="3669038" y="1850355"/>
                  <a:pt x="3664075" y="1837439"/>
                  <a:pt x="3667022" y="1820421"/>
                </a:cubicBezTo>
                <a:cubicBezTo>
                  <a:pt x="3676950" y="1846251"/>
                  <a:pt x="3692442" y="1859900"/>
                  <a:pt x="3709300" y="1857350"/>
                </a:cubicBezTo>
                <a:cubicBezTo>
                  <a:pt x="3732486" y="1851518"/>
                  <a:pt x="3755127" y="1852165"/>
                  <a:pt x="3775528" y="1897349"/>
                </a:cubicBezTo>
                <a:cubicBezTo>
                  <a:pt x="3766966" y="1855318"/>
                  <a:pt x="3783061" y="1843869"/>
                  <a:pt x="3807557" y="1840457"/>
                </a:cubicBezTo>
                <a:cubicBezTo>
                  <a:pt x="3819668" y="1840370"/>
                  <a:pt x="3823652" y="1829008"/>
                  <a:pt x="3827635" y="1817647"/>
                </a:cubicBezTo>
                <a:lnTo>
                  <a:pt x="3833926" y="1806523"/>
                </a:lnTo>
                <a:lnTo>
                  <a:pt x="3828666" y="1767036"/>
                </a:lnTo>
                <a:lnTo>
                  <a:pt x="3833504" y="1762849"/>
                </a:lnTo>
                <a:lnTo>
                  <a:pt x="3847009" y="1777674"/>
                </a:lnTo>
                <a:cubicBezTo>
                  <a:pt x="3851803" y="1777712"/>
                  <a:pt x="3852785" y="1781164"/>
                  <a:pt x="3852498" y="1785714"/>
                </a:cubicBezTo>
                <a:lnTo>
                  <a:pt x="3850986" y="1796102"/>
                </a:lnTo>
                <a:lnTo>
                  <a:pt x="3855042" y="1798072"/>
                </a:lnTo>
                <a:lnTo>
                  <a:pt x="3887747" y="1782133"/>
                </a:lnTo>
                <a:cubicBezTo>
                  <a:pt x="3911027" y="1772640"/>
                  <a:pt x="3931895" y="1768984"/>
                  <a:pt x="3955557" y="1774392"/>
                </a:cubicBezTo>
                <a:lnTo>
                  <a:pt x="3966540" y="1778790"/>
                </a:lnTo>
                <a:lnTo>
                  <a:pt x="3975542" y="1750208"/>
                </a:lnTo>
                <a:cubicBezTo>
                  <a:pt x="3982964" y="1733967"/>
                  <a:pt x="3993001" y="1722562"/>
                  <a:pt x="4011170" y="1722432"/>
                </a:cubicBezTo>
                <a:cubicBezTo>
                  <a:pt x="4029337" y="1722300"/>
                  <a:pt x="4043576" y="1714913"/>
                  <a:pt x="4056507" y="1705106"/>
                </a:cubicBezTo>
                <a:cubicBezTo>
                  <a:pt x="4069711" y="1692060"/>
                  <a:pt x="4085806" y="1680613"/>
                  <a:pt x="4108936" y="1693398"/>
                </a:cubicBezTo>
                <a:lnTo>
                  <a:pt x="4109193" y="1693479"/>
                </a:lnTo>
                <a:lnTo>
                  <a:pt x="4100637" y="1680025"/>
                </a:lnTo>
                <a:cubicBezTo>
                  <a:pt x="4057378" y="1691418"/>
                  <a:pt x="3957689" y="1690252"/>
                  <a:pt x="3946243" y="1638760"/>
                </a:cubicBezTo>
                <a:cubicBezTo>
                  <a:pt x="3945525" y="1632985"/>
                  <a:pt x="3945807" y="1624630"/>
                  <a:pt x="3946960" y="1614933"/>
                </a:cubicBezTo>
                <a:lnTo>
                  <a:pt x="3949621" y="1600660"/>
                </a:lnTo>
                <a:lnTo>
                  <a:pt x="3920193" y="1614409"/>
                </a:lnTo>
                <a:cubicBezTo>
                  <a:pt x="3896296" y="1625062"/>
                  <a:pt x="3878448" y="1623149"/>
                  <a:pt x="3862715" y="1603842"/>
                </a:cubicBezTo>
                <a:cubicBezTo>
                  <a:pt x="3880860" y="1566139"/>
                  <a:pt x="3914209" y="1552094"/>
                  <a:pt x="3957921" y="1545766"/>
                </a:cubicBezTo>
                <a:cubicBezTo>
                  <a:pt x="4010558" y="1540396"/>
                  <a:pt x="4059409" y="1510392"/>
                  <a:pt x="4109168" y="1491497"/>
                </a:cubicBezTo>
                <a:cubicBezTo>
                  <a:pt x="4145015" y="1475517"/>
                  <a:pt x="4177306" y="1470168"/>
                  <a:pt x="4216406" y="1483171"/>
                </a:cubicBezTo>
                <a:cubicBezTo>
                  <a:pt x="4266398" y="1499543"/>
                  <a:pt x="4321149" y="1476778"/>
                  <a:pt x="4374166" y="1486867"/>
                </a:cubicBezTo>
                <a:cubicBezTo>
                  <a:pt x="4377645" y="1486139"/>
                  <a:pt x="4381747" y="1484926"/>
                  <a:pt x="4385471" y="1484499"/>
                </a:cubicBezTo>
                <a:lnTo>
                  <a:pt x="4392333" y="1486279"/>
                </a:lnTo>
                <a:lnTo>
                  <a:pt x="4412311" y="1479961"/>
                </a:lnTo>
                <a:lnTo>
                  <a:pt x="4413062" y="1471911"/>
                </a:lnTo>
                <a:cubicBezTo>
                  <a:pt x="4412901" y="1464376"/>
                  <a:pt x="4413274" y="1457425"/>
                  <a:pt x="4418352" y="1453028"/>
                </a:cubicBezTo>
                <a:cubicBezTo>
                  <a:pt x="4463337" y="1414094"/>
                  <a:pt x="4513307" y="1379684"/>
                  <a:pt x="4559259" y="1339912"/>
                </a:cubicBezTo>
                <a:cubicBezTo>
                  <a:pt x="4588913" y="1323083"/>
                  <a:pt x="4616596" y="1334475"/>
                  <a:pt x="4645679" y="1326513"/>
                </a:cubicBezTo>
                <a:cubicBezTo>
                  <a:pt x="4674278" y="1318973"/>
                  <a:pt x="4701639" y="1269241"/>
                  <a:pt x="4729904" y="1270828"/>
                </a:cubicBezTo>
                <a:cubicBezTo>
                  <a:pt x="4719411" y="1288747"/>
                  <a:pt x="4719411" y="1288747"/>
                  <a:pt x="4709255" y="1297539"/>
                </a:cubicBezTo>
                <a:lnTo>
                  <a:pt x="4713754" y="1302480"/>
                </a:lnTo>
                <a:lnTo>
                  <a:pt x="4738908" y="1280708"/>
                </a:lnTo>
                <a:cubicBezTo>
                  <a:pt x="4753330" y="1276599"/>
                  <a:pt x="4783892" y="1241775"/>
                  <a:pt x="4789548" y="1228043"/>
                </a:cubicBezTo>
                <a:cubicBezTo>
                  <a:pt x="4802530" y="1229947"/>
                  <a:pt x="4814285" y="1227418"/>
                  <a:pt x="4825160" y="1222367"/>
                </a:cubicBezTo>
                <a:lnTo>
                  <a:pt x="4836421" y="1214639"/>
                </a:lnTo>
                <a:lnTo>
                  <a:pt x="4837067" y="1208762"/>
                </a:lnTo>
                <a:cubicBezTo>
                  <a:pt x="4838526" y="1204906"/>
                  <a:pt x="4841036" y="1202054"/>
                  <a:pt x="4844991" y="1200002"/>
                </a:cubicBezTo>
                <a:cubicBezTo>
                  <a:pt x="4847365" y="1198771"/>
                  <a:pt x="4849356" y="1198707"/>
                  <a:pt x="4851094" y="1199402"/>
                </a:cubicBezTo>
                <a:lnTo>
                  <a:pt x="4854425" y="1202282"/>
                </a:lnTo>
                <a:lnTo>
                  <a:pt x="4855493" y="1201550"/>
                </a:lnTo>
                <a:cubicBezTo>
                  <a:pt x="4874418" y="1185170"/>
                  <a:pt x="4891211" y="1166332"/>
                  <a:pt x="4908651" y="1160310"/>
                </a:cubicBezTo>
                <a:lnTo>
                  <a:pt x="4895144" y="1145485"/>
                </a:lnTo>
                <a:cubicBezTo>
                  <a:pt x="4909566" y="1141376"/>
                  <a:pt x="4919724" y="1132585"/>
                  <a:pt x="4924562" y="1128398"/>
                </a:cubicBezTo>
                <a:lnTo>
                  <a:pt x="4938067" y="1143221"/>
                </a:lnTo>
                <a:cubicBezTo>
                  <a:pt x="4968057" y="1117265"/>
                  <a:pt x="4963793" y="1112584"/>
                  <a:pt x="4970029" y="1089044"/>
                </a:cubicBezTo>
                <a:cubicBezTo>
                  <a:pt x="4984107" y="1095002"/>
                  <a:pt x="4984107" y="1095002"/>
                  <a:pt x="4993209" y="1095495"/>
                </a:cubicBezTo>
                <a:cubicBezTo>
                  <a:pt x="5046395" y="1005741"/>
                  <a:pt x="5061389" y="992763"/>
                  <a:pt x="5165497" y="938008"/>
                </a:cubicBezTo>
                <a:lnTo>
                  <a:pt x="5192580" y="919002"/>
                </a:lnTo>
                <a:lnTo>
                  <a:pt x="5199309" y="912375"/>
                </a:lnTo>
                <a:cubicBezTo>
                  <a:pt x="5212799" y="899801"/>
                  <a:pt x="5226924" y="888453"/>
                  <a:pt x="5242254" y="879127"/>
                </a:cubicBezTo>
                <a:lnTo>
                  <a:pt x="5243474" y="878613"/>
                </a:lnTo>
                <a:lnTo>
                  <a:pt x="5255376" y="868587"/>
                </a:lnTo>
                <a:lnTo>
                  <a:pt x="5264196" y="869889"/>
                </a:lnTo>
                <a:lnTo>
                  <a:pt x="5292428" y="858003"/>
                </a:lnTo>
                <a:cubicBezTo>
                  <a:pt x="5297733" y="857212"/>
                  <a:pt x="5300956" y="857613"/>
                  <a:pt x="5302792" y="859319"/>
                </a:cubicBezTo>
                <a:lnTo>
                  <a:pt x="5303525" y="862603"/>
                </a:lnTo>
                <a:lnTo>
                  <a:pt x="5307596" y="859389"/>
                </a:lnTo>
                <a:cubicBezTo>
                  <a:pt x="5325306" y="840769"/>
                  <a:pt x="5350703" y="805619"/>
                  <a:pt x="5369493" y="796333"/>
                </a:cubicBezTo>
                <a:cubicBezTo>
                  <a:pt x="5374331" y="792146"/>
                  <a:pt x="5392683" y="801844"/>
                  <a:pt x="5397520" y="797657"/>
                </a:cubicBezTo>
                <a:cubicBezTo>
                  <a:pt x="5412515" y="784680"/>
                  <a:pt x="5423244" y="767020"/>
                  <a:pt x="5443560" y="749438"/>
                </a:cubicBezTo>
                <a:cubicBezTo>
                  <a:pt x="5447826" y="754118"/>
                  <a:pt x="5461666" y="759814"/>
                  <a:pt x="5471974" y="759731"/>
                </a:cubicBezTo>
                <a:lnTo>
                  <a:pt x="5516958" y="720797"/>
                </a:lnTo>
                <a:cubicBezTo>
                  <a:pt x="5536454" y="712760"/>
                  <a:pt x="5561973" y="701838"/>
                  <a:pt x="5600029" y="683786"/>
                </a:cubicBezTo>
                <a:cubicBezTo>
                  <a:pt x="5633328" y="667989"/>
                  <a:pt x="5708974" y="620882"/>
                  <a:pt x="5736638" y="613168"/>
                </a:cubicBezTo>
                <a:cubicBezTo>
                  <a:pt x="5740588" y="612066"/>
                  <a:pt x="5743561" y="611768"/>
                  <a:pt x="5745293" y="612480"/>
                </a:cubicBezTo>
                <a:cubicBezTo>
                  <a:pt x="5739302" y="635341"/>
                  <a:pt x="5605917" y="739623"/>
                  <a:pt x="5571662" y="760897"/>
                </a:cubicBezTo>
                <a:lnTo>
                  <a:pt x="5570384" y="761444"/>
                </a:lnTo>
                <a:lnTo>
                  <a:pt x="5568706" y="783370"/>
                </a:lnTo>
                <a:cubicBezTo>
                  <a:pt x="5566453" y="792508"/>
                  <a:pt x="5564458" y="803368"/>
                  <a:pt x="5569277" y="811452"/>
                </a:cubicBezTo>
                <a:cubicBezTo>
                  <a:pt x="5574354" y="821257"/>
                  <a:pt x="5581940" y="823647"/>
                  <a:pt x="5587730" y="813982"/>
                </a:cubicBezTo>
                <a:cubicBezTo>
                  <a:pt x="5593777" y="806039"/>
                  <a:pt x="5598055" y="798359"/>
                  <a:pt x="5604101" y="790417"/>
                </a:cubicBezTo>
                <a:cubicBezTo>
                  <a:pt x="5609633" y="779029"/>
                  <a:pt x="5617705" y="772544"/>
                  <a:pt x="5628343" y="783282"/>
                </a:cubicBezTo>
                <a:cubicBezTo>
                  <a:pt x="5632393" y="786199"/>
                  <a:pt x="5636187" y="787393"/>
                  <a:pt x="5639466" y="785145"/>
                </a:cubicBezTo>
                <a:cubicBezTo>
                  <a:pt x="5647537" y="778660"/>
                  <a:pt x="5658404" y="778800"/>
                  <a:pt x="5666988" y="775761"/>
                </a:cubicBezTo>
                <a:cubicBezTo>
                  <a:pt x="5693256" y="770084"/>
                  <a:pt x="5699558" y="763863"/>
                  <a:pt x="5703037" y="738698"/>
                </a:cubicBezTo>
                <a:cubicBezTo>
                  <a:pt x="5705005" y="715520"/>
                  <a:pt x="5717611" y="703077"/>
                  <a:pt x="5742109" y="697665"/>
                </a:cubicBezTo>
                <a:cubicBezTo>
                  <a:pt x="5749183" y="696610"/>
                  <a:pt x="5758281" y="697015"/>
                  <a:pt x="5765354" y="695960"/>
                </a:cubicBezTo>
                <a:cubicBezTo>
                  <a:pt x="5821426" y="684081"/>
                  <a:pt x="5864834" y="660005"/>
                  <a:pt x="5885424" y="604123"/>
                </a:cubicBezTo>
                <a:cubicBezTo>
                  <a:pt x="5893467" y="585319"/>
                  <a:pt x="5907584" y="570892"/>
                  <a:pt x="5928546" y="566007"/>
                </a:cubicBezTo>
                <a:cubicBezTo>
                  <a:pt x="5937131" y="562967"/>
                  <a:pt x="5945716" y="559926"/>
                  <a:pt x="5954557" y="558608"/>
                </a:cubicBezTo>
                <a:cubicBezTo>
                  <a:pt x="5973495" y="552264"/>
                  <a:pt x="5990921" y="547906"/>
                  <a:pt x="6000731" y="528840"/>
                </a:cubicBezTo>
                <a:cubicBezTo>
                  <a:pt x="6009287" y="513480"/>
                  <a:pt x="6012566" y="511231"/>
                  <a:pt x="6023719" y="525413"/>
                </a:cubicBezTo>
                <a:cubicBezTo>
                  <a:pt x="6034614" y="537872"/>
                  <a:pt x="6043198" y="534832"/>
                  <a:pt x="6050500" y="523181"/>
                </a:cubicBezTo>
                <a:cubicBezTo>
                  <a:pt x="6056546" y="515238"/>
                  <a:pt x="6061822" y="502128"/>
                  <a:pt x="6076482" y="503463"/>
                </a:cubicBezTo>
                <a:cubicBezTo>
                  <a:pt x="6082043" y="504396"/>
                  <a:pt x="6079504" y="499492"/>
                  <a:pt x="6079247" y="497770"/>
                </a:cubicBezTo>
                <a:cubicBezTo>
                  <a:pt x="6071633" y="483061"/>
                  <a:pt x="6076652" y="468229"/>
                  <a:pt x="6076366" y="454189"/>
                </a:cubicBezTo>
                <a:cubicBezTo>
                  <a:pt x="6076337" y="441870"/>
                  <a:pt x="6086690" y="438566"/>
                  <a:pt x="6097556" y="438706"/>
                </a:cubicBezTo>
                <a:cubicBezTo>
                  <a:pt x="6106655" y="439111"/>
                  <a:pt x="6109707" y="447458"/>
                  <a:pt x="6108966" y="454611"/>
                </a:cubicBezTo>
                <a:cubicBezTo>
                  <a:pt x="6108737" y="465207"/>
                  <a:pt x="6110277" y="475540"/>
                  <a:pt x="6109793" y="484415"/>
                </a:cubicBezTo>
                <a:cubicBezTo>
                  <a:pt x="6119604" y="465348"/>
                  <a:pt x="6125878" y="446808"/>
                  <a:pt x="6133921" y="428005"/>
                </a:cubicBezTo>
                <a:cubicBezTo>
                  <a:pt x="6141963" y="409201"/>
                  <a:pt x="6152287" y="393579"/>
                  <a:pt x="6170454" y="382069"/>
                </a:cubicBezTo>
                <a:cubicBezTo>
                  <a:pt x="6174618" y="379688"/>
                  <a:pt x="6177713" y="379227"/>
                  <a:pt x="6179927" y="380437"/>
                </a:cubicBezTo>
                <a:cubicBezTo>
                  <a:pt x="6182141" y="381647"/>
                  <a:pt x="6183474" y="384530"/>
                  <a:pt x="6184116" y="388834"/>
                </a:cubicBezTo>
                <a:cubicBezTo>
                  <a:pt x="6185657" y="399167"/>
                  <a:pt x="6181635" y="408569"/>
                  <a:pt x="6175845" y="418234"/>
                </a:cubicBezTo>
                <a:cubicBezTo>
                  <a:pt x="6170313" y="429622"/>
                  <a:pt x="6162755" y="439550"/>
                  <a:pt x="6164809" y="453327"/>
                </a:cubicBezTo>
                <a:cubicBezTo>
                  <a:pt x="6180952" y="440358"/>
                  <a:pt x="6198891" y="439444"/>
                  <a:pt x="6218371" y="448864"/>
                </a:cubicBezTo>
                <a:cubicBezTo>
                  <a:pt x="6209558" y="462500"/>
                  <a:pt x="6196696" y="473220"/>
                  <a:pt x="6185857" y="485398"/>
                </a:cubicBezTo>
                <a:cubicBezTo>
                  <a:pt x="6171998" y="501548"/>
                  <a:pt x="6167234" y="518102"/>
                  <a:pt x="6172084" y="538504"/>
                </a:cubicBezTo>
                <a:cubicBezTo>
                  <a:pt x="6173368" y="547115"/>
                  <a:pt x="6178673" y="546324"/>
                  <a:pt x="6183464" y="542089"/>
                </a:cubicBezTo>
                <a:cubicBezTo>
                  <a:pt x="6189510" y="534146"/>
                  <a:pt x="6195556" y="526203"/>
                  <a:pt x="6201602" y="518260"/>
                </a:cubicBezTo>
                <a:cubicBezTo>
                  <a:pt x="6221252" y="492445"/>
                  <a:pt x="6228326" y="491390"/>
                  <a:pt x="6250116" y="516309"/>
                </a:cubicBezTo>
                <a:cubicBezTo>
                  <a:pt x="6250116" y="516309"/>
                  <a:pt x="6251884" y="516046"/>
                  <a:pt x="6253652" y="515782"/>
                </a:cubicBezTo>
                <a:cubicBezTo>
                  <a:pt x="6265972" y="489299"/>
                  <a:pt x="6288932" y="473554"/>
                  <a:pt x="6316454" y="464170"/>
                </a:cubicBezTo>
                <a:cubicBezTo>
                  <a:pt x="6343341" y="453560"/>
                  <a:pt x="6370807" y="446825"/>
                  <a:pt x="6395299" y="430383"/>
                </a:cubicBezTo>
                <a:lnTo>
                  <a:pt x="6418655" y="410216"/>
                </a:lnTo>
                <a:lnTo>
                  <a:pt x="6419589" y="406589"/>
                </a:lnTo>
                <a:cubicBezTo>
                  <a:pt x="6424414" y="380959"/>
                  <a:pt x="6437958" y="367767"/>
                  <a:pt x="6464272" y="365686"/>
                </a:cubicBezTo>
                <a:cubicBezTo>
                  <a:pt x="6473044" y="364991"/>
                  <a:pt x="6484508" y="365598"/>
                  <a:pt x="6489254" y="359669"/>
                </a:cubicBezTo>
                <a:cubicBezTo>
                  <a:pt x="6498771" y="341242"/>
                  <a:pt x="6531086" y="356863"/>
                  <a:pt x="6535243" y="329266"/>
                </a:cubicBezTo>
                <a:cubicBezTo>
                  <a:pt x="6537936" y="330568"/>
                  <a:pt x="6539963" y="329902"/>
                  <a:pt x="6542656" y="331204"/>
                </a:cubicBezTo>
                <a:cubicBezTo>
                  <a:pt x="6554094" y="338378"/>
                  <a:pt x="6556147" y="331146"/>
                  <a:pt x="6560225" y="323249"/>
                </a:cubicBezTo>
                <a:cubicBezTo>
                  <a:pt x="6567690" y="312054"/>
                  <a:pt x="6571102" y="302190"/>
                  <a:pt x="6589953" y="311303"/>
                </a:cubicBezTo>
                <a:cubicBezTo>
                  <a:pt x="6600058" y="314543"/>
                  <a:pt x="6621653" y="311822"/>
                  <a:pt x="6631785" y="308496"/>
                </a:cubicBezTo>
                <a:cubicBezTo>
                  <a:pt x="6650688" y="304476"/>
                  <a:pt x="6677003" y="302392"/>
                  <a:pt x="6685881" y="275433"/>
                </a:cubicBezTo>
                <a:cubicBezTo>
                  <a:pt x="6688599" y="270167"/>
                  <a:pt x="6698064" y="264874"/>
                  <a:pt x="6704143" y="262879"/>
                </a:cubicBezTo>
                <a:cubicBezTo>
                  <a:pt x="6734536" y="252899"/>
                  <a:pt x="6759571" y="233749"/>
                  <a:pt x="6784605" y="214598"/>
                </a:cubicBezTo>
                <a:cubicBezTo>
                  <a:pt x="6808279" y="198081"/>
                  <a:pt x="6834647" y="182865"/>
                  <a:pt x="6866374" y="176820"/>
                </a:cubicBezTo>
                <a:cubicBezTo>
                  <a:pt x="6875146" y="176125"/>
                  <a:pt x="6874479" y="174159"/>
                  <a:pt x="6876532" y="166926"/>
                </a:cubicBezTo>
                <a:cubicBezTo>
                  <a:pt x="6881330" y="147863"/>
                  <a:pt x="6890741" y="155704"/>
                  <a:pt x="6900154" y="163543"/>
                </a:cubicBezTo>
                <a:cubicBezTo>
                  <a:pt x="6906206" y="168114"/>
                  <a:pt x="6903461" y="179944"/>
                  <a:pt x="6916951" y="179886"/>
                </a:cubicBezTo>
                <a:cubicBezTo>
                  <a:pt x="6914951" y="173986"/>
                  <a:pt x="6916311" y="171352"/>
                  <a:pt x="6914978" y="167419"/>
                </a:cubicBezTo>
                <a:cubicBezTo>
                  <a:pt x="6913004" y="154950"/>
                  <a:pt x="6905644" y="139880"/>
                  <a:pt x="6919828" y="135223"/>
                </a:cubicBezTo>
                <a:cubicBezTo>
                  <a:pt x="6934678" y="132533"/>
                  <a:pt x="6946092" y="146273"/>
                  <a:pt x="6949398" y="162675"/>
                </a:cubicBezTo>
                <a:cubicBezTo>
                  <a:pt x="6953398" y="174476"/>
                  <a:pt x="6952678" y="185643"/>
                  <a:pt x="6936470" y="190965"/>
                </a:cubicBezTo>
                <a:cubicBezTo>
                  <a:pt x="6928364" y="193626"/>
                  <a:pt x="6919566" y="200888"/>
                  <a:pt x="6927618" y="211359"/>
                </a:cubicBezTo>
                <a:cubicBezTo>
                  <a:pt x="6932311" y="218562"/>
                  <a:pt x="6940389" y="222468"/>
                  <a:pt x="6949855" y="217174"/>
                </a:cubicBezTo>
                <a:cubicBezTo>
                  <a:pt x="6955266" y="213211"/>
                  <a:pt x="6960011" y="207280"/>
                  <a:pt x="6966731" y="213818"/>
                </a:cubicBezTo>
                <a:cubicBezTo>
                  <a:pt x="6971425" y="221021"/>
                  <a:pt x="6969371" y="228253"/>
                  <a:pt x="6964627" y="234183"/>
                </a:cubicBezTo>
                <a:cubicBezTo>
                  <a:pt x="6943593" y="265135"/>
                  <a:pt x="6946821" y="301237"/>
                  <a:pt x="6945304" y="343267"/>
                </a:cubicBezTo>
                <a:cubicBezTo>
                  <a:pt x="6975109" y="311621"/>
                  <a:pt x="7006888" y="292443"/>
                  <a:pt x="7025230" y="260189"/>
                </a:cubicBezTo>
                <a:cubicBezTo>
                  <a:pt x="7038799" y="240432"/>
                  <a:pt x="7048880" y="250239"/>
                  <a:pt x="7058958" y="260044"/>
                </a:cubicBezTo>
                <a:cubicBezTo>
                  <a:pt x="7067010" y="270517"/>
                  <a:pt x="7064931" y="284314"/>
                  <a:pt x="7062186" y="296146"/>
                </a:cubicBezTo>
                <a:cubicBezTo>
                  <a:pt x="7054669" y="320474"/>
                  <a:pt x="7047152" y="344800"/>
                  <a:pt x="7040300" y="371097"/>
                </a:cubicBezTo>
                <a:lnTo>
                  <a:pt x="7030219" y="412065"/>
                </a:lnTo>
                <a:lnTo>
                  <a:pt x="7031807" y="410279"/>
                </a:lnTo>
                <a:cubicBezTo>
                  <a:pt x="7055536" y="388966"/>
                  <a:pt x="7063560" y="353278"/>
                  <a:pt x="7094216" y="338705"/>
                </a:cubicBezTo>
                <a:cubicBezTo>
                  <a:pt x="7097002" y="337790"/>
                  <a:pt x="7097478" y="334629"/>
                  <a:pt x="7098412" y="332820"/>
                </a:cubicBezTo>
                <a:cubicBezTo>
                  <a:pt x="7111458" y="316517"/>
                  <a:pt x="7117560" y="297987"/>
                  <a:pt x="7120417" y="279020"/>
                </a:cubicBezTo>
                <a:cubicBezTo>
                  <a:pt x="7123733" y="261404"/>
                  <a:pt x="7133041" y="252338"/>
                  <a:pt x="7151128" y="250908"/>
                </a:cubicBezTo>
                <a:cubicBezTo>
                  <a:pt x="7157156" y="250430"/>
                  <a:pt x="7165035" y="250847"/>
                  <a:pt x="7168298" y="246772"/>
                </a:cubicBezTo>
                <a:cubicBezTo>
                  <a:pt x="7174838" y="234107"/>
                  <a:pt x="7197049" y="244843"/>
                  <a:pt x="7199906" y="225876"/>
                </a:cubicBezTo>
                <a:cubicBezTo>
                  <a:pt x="7201756" y="226771"/>
                  <a:pt x="7203150" y="226313"/>
                  <a:pt x="7205001" y="227208"/>
                </a:cubicBezTo>
                <a:cubicBezTo>
                  <a:pt x="7212863" y="232138"/>
                  <a:pt x="7214273" y="227169"/>
                  <a:pt x="7217076" y="221740"/>
                </a:cubicBezTo>
                <a:cubicBezTo>
                  <a:pt x="7222207" y="214046"/>
                  <a:pt x="7224551" y="207266"/>
                  <a:pt x="7237508" y="213530"/>
                </a:cubicBezTo>
                <a:cubicBezTo>
                  <a:pt x="7244453" y="215757"/>
                  <a:pt x="7259296" y="213887"/>
                  <a:pt x="7266259" y="211601"/>
                </a:cubicBezTo>
                <a:cubicBezTo>
                  <a:pt x="7279251" y="208838"/>
                  <a:pt x="7297338" y="207406"/>
                  <a:pt x="7303439" y="188876"/>
                </a:cubicBezTo>
                <a:cubicBezTo>
                  <a:pt x="7305307" y="185258"/>
                  <a:pt x="7311812" y="181620"/>
                  <a:pt x="7315990" y="180248"/>
                </a:cubicBezTo>
                <a:cubicBezTo>
                  <a:pt x="7336880" y="173389"/>
                  <a:pt x="7354086" y="160227"/>
                  <a:pt x="7371292" y="147065"/>
                </a:cubicBezTo>
                <a:cubicBezTo>
                  <a:pt x="7387564" y="135712"/>
                  <a:pt x="7405685" y="125255"/>
                  <a:pt x="7427491" y="121100"/>
                </a:cubicBezTo>
                <a:cubicBezTo>
                  <a:pt x="7433521" y="120623"/>
                  <a:pt x="7433063" y="119270"/>
                  <a:pt x="7434474" y="114300"/>
                </a:cubicBezTo>
                <a:cubicBezTo>
                  <a:pt x="7437771" y="101198"/>
                  <a:pt x="7444239" y="106587"/>
                  <a:pt x="7450709" y="111975"/>
                </a:cubicBezTo>
                <a:cubicBezTo>
                  <a:pt x="7454868" y="115116"/>
                  <a:pt x="7452982" y="123247"/>
                  <a:pt x="7462254" y="123207"/>
                </a:cubicBezTo>
                <a:cubicBezTo>
                  <a:pt x="7460879" y="119152"/>
                  <a:pt x="7461814" y="117342"/>
                  <a:pt x="7460897" y="114639"/>
                </a:cubicBezTo>
                <a:cubicBezTo>
                  <a:pt x="7459541" y="106069"/>
                  <a:pt x="7454483" y="95711"/>
                  <a:pt x="7464231" y="92510"/>
                </a:cubicBezTo>
                <a:cubicBezTo>
                  <a:pt x="7474438" y="90661"/>
                  <a:pt x="7482281" y="100105"/>
                  <a:pt x="7484554" y="111378"/>
                </a:cubicBezTo>
                <a:cubicBezTo>
                  <a:pt x="7487304" y="119489"/>
                  <a:pt x="7486808" y="127164"/>
                  <a:pt x="7475669" y="130822"/>
                </a:cubicBezTo>
                <a:cubicBezTo>
                  <a:pt x="7470097" y="132651"/>
                  <a:pt x="7464051" y="137642"/>
                  <a:pt x="7469585" y="144839"/>
                </a:cubicBezTo>
                <a:cubicBezTo>
                  <a:pt x="7472810" y="149789"/>
                  <a:pt x="7478362" y="152473"/>
                  <a:pt x="7484868" y="148835"/>
                </a:cubicBezTo>
                <a:cubicBezTo>
                  <a:pt x="7488588" y="146112"/>
                  <a:pt x="7491849" y="142036"/>
                  <a:pt x="7496468" y="146529"/>
                </a:cubicBezTo>
                <a:cubicBezTo>
                  <a:pt x="7499693" y="151479"/>
                  <a:pt x="7498282" y="156450"/>
                  <a:pt x="7495021" y="160525"/>
                </a:cubicBezTo>
                <a:cubicBezTo>
                  <a:pt x="7480564" y="181799"/>
                  <a:pt x="7482783" y="206612"/>
                  <a:pt x="7481740" y="235499"/>
                </a:cubicBezTo>
                <a:cubicBezTo>
                  <a:pt x="7502226" y="213749"/>
                  <a:pt x="7524067" y="200568"/>
                  <a:pt x="7536673" y="178400"/>
                </a:cubicBezTo>
                <a:cubicBezTo>
                  <a:pt x="7546000" y="164820"/>
                  <a:pt x="7552928" y="171561"/>
                  <a:pt x="7559854" y="178300"/>
                </a:cubicBezTo>
                <a:cubicBezTo>
                  <a:pt x="7565389" y="185497"/>
                  <a:pt x="7563961" y="194981"/>
                  <a:pt x="7562073" y="203112"/>
                </a:cubicBezTo>
                <a:cubicBezTo>
                  <a:pt x="7556907" y="219834"/>
                  <a:pt x="7551740" y="236553"/>
                  <a:pt x="7547032" y="254627"/>
                </a:cubicBezTo>
                <a:cubicBezTo>
                  <a:pt x="7540436" y="280831"/>
                  <a:pt x="7537085" y="307472"/>
                  <a:pt x="7519842" y="329659"/>
                </a:cubicBezTo>
                <a:cubicBezTo>
                  <a:pt x="7515646" y="335544"/>
                  <a:pt x="7514694" y="341867"/>
                  <a:pt x="7516527" y="347275"/>
                </a:cubicBezTo>
                <a:lnTo>
                  <a:pt x="7518693" y="380162"/>
                </a:lnTo>
                <a:lnTo>
                  <a:pt x="7553986" y="346739"/>
                </a:lnTo>
                <a:lnTo>
                  <a:pt x="7587210" y="315369"/>
                </a:lnTo>
                <a:lnTo>
                  <a:pt x="7595768" y="302711"/>
                </a:lnTo>
                <a:cubicBezTo>
                  <a:pt x="7604713" y="287382"/>
                  <a:pt x="7613205" y="268759"/>
                  <a:pt x="7616819" y="254835"/>
                </a:cubicBezTo>
                <a:cubicBezTo>
                  <a:pt x="7612121" y="260853"/>
                  <a:pt x="7612121" y="260853"/>
                  <a:pt x="7612121" y="260853"/>
                </a:cubicBezTo>
                <a:cubicBezTo>
                  <a:pt x="7607422" y="266870"/>
                  <a:pt x="7608145" y="272141"/>
                  <a:pt x="7602001" y="267617"/>
                </a:cubicBezTo>
                <a:cubicBezTo>
                  <a:pt x="7602001" y="267617"/>
                  <a:pt x="7606700" y="261599"/>
                  <a:pt x="7605976" y="256330"/>
                </a:cubicBezTo>
                <a:cubicBezTo>
                  <a:pt x="7599832" y="251806"/>
                  <a:pt x="7599832" y="251806"/>
                  <a:pt x="7599832" y="251806"/>
                </a:cubicBezTo>
                <a:cubicBezTo>
                  <a:pt x="7607783" y="229229"/>
                  <a:pt x="7624046" y="226988"/>
                  <a:pt x="7614650" y="239023"/>
                </a:cubicBezTo>
                <a:cubicBezTo>
                  <a:pt x="7619348" y="233005"/>
                  <a:pt x="7619348" y="233005"/>
                  <a:pt x="7619348" y="233005"/>
                </a:cubicBezTo>
                <a:cubicBezTo>
                  <a:pt x="7624046" y="226988"/>
                  <a:pt x="7629468" y="226240"/>
                  <a:pt x="7629468" y="226240"/>
                </a:cubicBezTo>
                <a:cubicBezTo>
                  <a:pt x="7630190" y="231511"/>
                  <a:pt x="7625492" y="237529"/>
                  <a:pt x="7626215" y="242800"/>
                </a:cubicBezTo>
                <a:cubicBezTo>
                  <a:pt x="7628385" y="258611"/>
                  <a:pt x="7625855" y="280440"/>
                  <a:pt x="7643925" y="251099"/>
                </a:cubicBezTo>
                <a:lnTo>
                  <a:pt x="7639274" y="260592"/>
                </a:lnTo>
                <a:lnTo>
                  <a:pt x="7641167" y="257603"/>
                </a:lnTo>
                <a:cubicBezTo>
                  <a:pt x="7643925" y="254917"/>
                  <a:pt x="7647433" y="253035"/>
                  <a:pt x="7652090" y="252275"/>
                </a:cubicBezTo>
                <a:cubicBezTo>
                  <a:pt x="7659198" y="251550"/>
                  <a:pt x="7668232" y="240914"/>
                  <a:pt x="7676458" y="233029"/>
                </a:cubicBezTo>
                <a:cubicBezTo>
                  <a:pt x="7681270" y="230062"/>
                  <a:pt x="7685181" y="226806"/>
                  <a:pt x="7690087" y="226877"/>
                </a:cubicBezTo>
                <a:cubicBezTo>
                  <a:pt x="7694991" y="226949"/>
                  <a:pt x="7705391" y="231792"/>
                  <a:pt x="7701230" y="212408"/>
                </a:cubicBezTo>
                <a:cubicBezTo>
                  <a:pt x="7708433" y="214721"/>
                  <a:pt x="7705793" y="186802"/>
                  <a:pt x="7716472" y="200759"/>
                </a:cubicBezTo>
                <a:cubicBezTo>
                  <a:pt x="7716472" y="200759"/>
                  <a:pt x="7717374" y="201049"/>
                  <a:pt x="7717776" y="199674"/>
                </a:cubicBezTo>
                <a:cubicBezTo>
                  <a:pt x="7732833" y="181949"/>
                  <a:pt x="7752918" y="197424"/>
                  <a:pt x="7767693" y="170584"/>
                </a:cubicBezTo>
                <a:cubicBezTo>
                  <a:pt x="7772722" y="160167"/>
                  <a:pt x="7780948" y="152282"/>
                  <a:pt x="7782779" y="139334"/>
                </a:cubicBezTo>
                <a:cubicBezTo>
                  <a:pt x="7784300" y="130798"/>
                  <a:pt x="7788616" y="126168"/>
                  <a:pt x="7792931" y="121537"/>
                </a:cubicBezTo>
                <a:cubicBezTo>
                  <a:pt x="7807675" y="108225"/>
                  <a:pt x="7822328" y="91874"/>
                  <a:pt x="7837662" y="83264"/>
                </a:cubicBezTo>
                <a:cubicBezTo>
                  <a:pt x="7846883" y="78705"/>
                  <a:pt x="7852811" y="68577"/>
                  <a:pt x="7859237" y="60113"/>
                </a:cubicBezTo>
                <a:cubicBezTo>
                  <a:pt x="7866471" y="48900"/>
                  <a:pt x="7875193" y="42677"/>
                  <a:pt x="7884600" y="44193"/>
                </a:cubicBezTo>
                <a:cubicBezTo>
                  <a:pt x="7903412" y="47227"/>
                  <a:pt x="7920454" y="36157"/>
                  <a:pt x="7936318" y="15682"/>
                </a:cubicBezTo>
                <a:cubicBezTo>
                  <a:pt x="7942945" y="6531"/>
                  <a:pt x="7949387" y="2207"/>
                  <a:pt x="7955746" y="67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02701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3">
            <a:extLst>
              <a:ext uri="{FF2B5EF4-FFF2-40B4-BE49-F238E27FC236}">
                <a16:creationId xmlns:a16="http://schemas.microsoft.com/office/drawing/2014/main" xmlns="" id="{ADF8D7BC-BCD4-4AD1-8181-F7573A0CD2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068"/>
            <a:ext cx="3421966" cy="6843932"/>
          </a:xfrm>
          <a:custGeom>
            <a:avLst/>
            <a:gdLst>
              <a:gd name="connsiteX0" fmla="*/ 0 w 3421966"/>
              <a:gd name="connsiteY0" fmla="*/ 0 h 6843932"/>
              <a:gd name="connsiteX1" fmla="*/ 3421966 w 3421966"/>
              <a:gd name="connsiteY1" fmla="*/ 3421966 h 6843932"/>
              <a:gd name="connsiteX2" fmla="*/ 0 w 3421966"/>
              <a:gd name="connsiteY2" fmla="*/ 6843932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0" y="0"/>
                </a:moveTo>
                <a:lnTo>
                  <a:pt x="3421966" y="3421966"/>
                </a:lnTo>
                <a:lnTo>
                  <a:pt x="0" y="68439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xmlns="" id="{758242FC-03FB-4F2D-A8E9-C9F3C3D7C8B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160562" y="462954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그림 개체 틀 15">
            <a:extLst>
              <a:ext uri="{FF2B5EF4-FFF2-40B4-BE49-F238E27FC236}">
                <a16:creationId xmlns:a16="http://schemas.microsoft.com/office/drawing/2014/main" xmlns="" id="{EE5D2C41-9F19-421C-BA86-7331E9BC33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39362" y="2023463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6">
            <a:extLst>
              <a:ext uri="{FF2B5EF4-FFF2-40B4-BE49-F238E27FC236}">
                <a16:creationId xmlns:a16="http://schemas.microsoft.com/office/drawing/2014/main" xmlns="" id="{DEDFD0A1-FED2-4B2C-8236-1FD5424EE3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60562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7">
            <a:extLst>
              <a:ext uri="{FF2B5EF4-FFF2-40B4-BE49-F238E27FC236}">
                <a16:creationId xmlns:a16="http://schemas.microsoft.com/office/drawing/2014/main" xmlns="" id="{33B8968D-E41C-4B32-8F41-9401D0BA2E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91917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87639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  <p:sldLayoutId id="2147483662" r:id="rId4"/>
    <p:sldLayoutId id="2147483670" r:id="rId5"/>
    <p:sldLayoutId id="2147483675" r:id="rId6"/>
    <p:sldLayoutId id="2147483672" r:id="rId7"/>
    <p:sldLayoutId id="2147483669" r:id="rId8"/>
    <p:sldLayoutId id="2147483664" r:id="rId9"/>
    <p:sldLayoutId id="2147483665" r:id="rId10"/>
    <p:sldLayoutId id="2147483668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4">
            <a:extLst>
              <a:ext uri="{FF2B5EF4-FFF2-40B4-BE49-F238E27FC236}">
                <a16:creationId xmlns:a16="http://schemas.microsoft.com/office/drawing/2014/main" xmlns="" id="{818C989B-4835-407F-B70C-243380302C7F}"/>
              </a:ext>
            </a:extLst>
          </p:cNvPr>
          <p:cNvSpPr txBox="1">
            <a:spLocks/>
          </p:cNvSpPr>
          <p:nvPr/>
        </p:nvSpPr>
        <p:spPr>
          <a:xfrm>
            <a:off x="-148" y="5461077"/>
            <a:ext cx="12192000" cy="3523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800" dirty="0" smtClean="0"/>
              <a:t>Making our first steps in the world of electronics.</a:t>
            </a:r>
            <a:endParaRPr lang="en-US" altLang="ko-KR" sz="180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xmlns="" id="{74FFE90F-9277-4402-864D-3DA125517D1E}"/>
              </a:ext>
            </a:extLst>
          </p:cNvPr>
          <p:cNvSpPr txBox="1">
            <a:spLocks/>
          </p:cNvSpPr>
          <p:nvPr/>
        </p:nvSpPr>
        <p:spPr>
          <a:xfrm>
            <a:off x="-148" y="4679326"/>
            <a:ext cx="12192000" cy="7511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Spaceships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EBCED2D2-2662-4B19-B0F1-10F2EF1263E6}"/>
              </a:ext>
            </a:extLst>
          </p:cNvPr>
          <p:cNvGrpSpPr/>
          <p:nvPr/>
        </p:nvGrpSpPr>
        <p:grpSpPr>
          <a:xfrm>
            <a:off x="3476436" y="2616562"/>
            <a:ext cx="1240321" cy="1346010"/>
            <a:chOff x="6064791" y="2003286"/>
            <a:chExt cx="4244393" cy="46060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33C97562-60F9-466B-B501-A5DDDAFB2DA1}"/>
                </a:ext>
              </a:extLst>
            </p:cNvPr>
            <p:cNvSpPr/>
            <p:nvPr/>
          </p:nvSpPr>
          <p:spPr>
            <a:xfrm>
              <a:off x="6064791" y="5552161"/>
              <a:ext cx="4244393" cy="1057186"/>
            </a:xfrm>
            <a:custGeom>
              <a:avLst/>
              <a:gdLst>
                <a:gd name="connsiteX0" fmla="*/ 4229829 w 4244392"/>
                <a:gd name="connsiteY0" fmla="*/ 72820 h 1081903"/>
                <a:gd name="connsiteX1" fmla="*/ 4229829 w 4244392"/>
                <a:gd name="connsiteY1" fmla="*/ 31209 h 1081903"/>
                <a:gd name="connsiteX2" fmla="*/ 31209 w 4244392"/>
                <a:gd name="connsiteY2" fmla="*/ 31209 h 1081903"/>
                <a:gd name="connsiteX3" fmla="*/ 31209 w 4244392"/>
                <a:gd name="connsiteY3" fmla="*/ 72820 h 1081903"/>
                <a:gd name="connsiteX4" fmla="*/ 2132599 w 4244392"/>
                <a:gd name="connsiteY4" fmla="*/ 1054856 h 108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4392" h="1081903">
                  <a:moveTo>
                    <a:pt x="4229829" y="72820"/>
                  </a:moveTo>
                  <a:lnTo>
                    <a:pt x="4229829" y="31209"/>
                  </a:lnTo>
                  <a:lnTo>
                    <a:pt x="31209" y="31209"/>
                  </a:lnTo>
                  <a:lnTo>
                    <a:pt x="31209" y="72820"/>
                  </a:lnTo>
                  <a:lnTo>
                    <a:pt x="2132599" y="1054856"/>
                  </a:lnTo>
                  <a:close/>
                </a:path>
              </a:pathLst>
            </a:custGeom>
            <a:gradFill>
              <a:gsLst>
                <a:gs pos="100000">
                  <a:srgbClr val="FF7F00">
                    <a:alpha val="77000"/>
                    <a:lumMod val="15000"/>
                  </a:srgbClr>
                </a:gs>
                <a:gs pos="0">
                  <a:srgbClr val="FF7F00">
                    <a:lumMod val="35000"/>
                  </a:srgb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40B5CE35-6A6C-4A82-B2F6-3869A4C52C37}"/>
                </a:ext>
              </a:extLst>
            </p:cNvPr>
            <p:cNvSpPr/>
            <p:nvPr/>
          </p:nvSpPr>
          <p:spPr>
            <a:xfrm>
              <a:off x="6064791" y="4616500"/>
              <a:ext cx="4244393" cy="1955749"/>
            </a:xfrm>
            <a:custGeom>
              <a:avLst/>
              <a:gdLst>
                <a:gd name="connsiteX0" fmla="*/ 4229829 w 4244392"/>
                <a:gd name="connsiteY0" fmla="*/ 950827 h 1955749"/>
                <a:gd name="connsiteX1" fmla="*/ 2132599 w 4244392"/>
                <a:gd name="connsiteY1" fmla="*/ 31209 h 1955749"/>
                <a:gd name="connsiteX2" fmla="*/ 2132599 w 4244392"/>
                <a:gd name="connsiteY2" fmla="*/ 31209 h 1955749"/>
                <a:gd name="connsiteX3" fmla="*/ 2132599 w 4244392"/>
                <a:gd name="connsiteY3" fmla="*/ 31209 h 1955749"/>
                <a:gd name="connsiteX4" fmla="*/ 31209 w 4244392"/>
                <a:gd name="connsiteY4" fmla="*/ 950827 h 1955749"/>
                <a:gd name="connsiteX5" fmla="*/ 2132599 w 4244392"/>
                <a:gd name="connsiteY5" fmla="*/ 1928702 h 1955749"/>
                <a:gd name="connsiteX6" fmla="*/ 2132599 w 4244392"/>
                <a:gd name="connsiteY6" fmla="*/ 1928702 h 1955749"/>
                <a:gd name="connsiteX7" fmla="*/ 2132599 w 4244392"/>
                <a:gd name="connsiteY7" fmla="*/ 1928702 h 195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4392" h="1955749">
                  <a:moveTo>
                    <a:pt x="4229829" y="950827"/>
                  </a:moveTo>
                  <a:lnTo>
                    <a:pt x="2132599" y="31209"/>
                  </a:lnTo>
                  <a:lnTo>
                    <a:pt x="2132599" y="31209"/>
                  </a:lnTo>
                  <a:lnTo>
                    <a:pt x="2132599" y="31209"/>
                  </a:lnTo>
                  <a:lnTo>
                    <a:pt x="31209" y="950827"/>
                  </a:lnTo>
                  <a:lnTo>
                    <a:pt x="2132599" y="1928702"/>
                  </a:lnTo>
                  <a:lnTo>
                    <a:pt x="2132599" y="1928702"/>
                  </a:lnTo>
                  <a:lnTo>
                    <a:pt x="2132599" y="192870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095B229E-A753-457C-B7A8-0D153F3D5BB3}"/>
                </a:ext>
              </a:extLst>
            </p:cNvPr>
            <p:cNvSpPr/>
            <p:nvPr/>
          </p:nvSpPr>
          <p:spPr>
            <a:xfrm>
              <a:off x="6709772" y="2461015"/>
              <a:ext cx="2954430" cy="3412159"/>
            </a:xfrm>
            <a:custGeom>
              <a:avLst/>
              <a:gdLst>
                <a:gd name="connsiteX0" fmla="*/ 1845479 w 2954430"/>
                <a:gd name="connsiteY0" fmla="*/ 31209 h 3412158"/>
                <a:gd name="connsiteX1" fmla="*/ 1487618 w 2954430"/>
                <a:gd name="connsiteY1" fmla="*/ 56176 h 3412158"/>
                <a:gd name="connsiteX2" fmla="*/ 1129758 w 2954430"/>
                <a:gd name="connsiteY2" fmla="*/ 31209 h 3412158"/>
                <a:gd name="connsiteX3" fmla="*/ 31209 w 2954430"/>
                <a:gd name="connsiteY3" fmla="*/ 2993961 h 3412158"/>
                <a:gd name="connsiteX4" fmla="*/ 1487618 w 2954430"/>
                <a:gd name="connsiteY4" fmla="*/ 3405917 h 3412158"/>
                <a:gd name="connsiteX5" fmla="*/ 2944027 w 2954430"/>
                <a:gd name="connsiteY5" fmla="*/ 2993961 h 3412158"/>
                <a:gd name="connsiteX6" fmla="*/ 1845479 w 2954430"/>
                <a:gd name="connsiteY6" fmla="*/ 31209 h 341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430" h="3412158">
                  <a:moveTo>
                    <a:pt x="1845479" y="31209"/>
                  </a:moveTo>
                  <a:cubicBezTo>
                    <a:pt x="1724805" y="47853"/>
                    <a:pt x="1608292" y="56176"/>
                    <a:pt x="1487618" y="56176"/>
                  </a:cubicBezTo>
                  <a:cubicBezTo>
                    <a:pt x="1366944" y="56176"/>
                    <a:pt x="1246270" y="47853"/>
                    <a:pt x="1129758" y="31209"/>
                  </a:cubicBezTo>
                  <a:cubicBezTo>
                    <a:pt x="746930" y="1083985"/>
                    <a:pt x="372425" y="2099310"/>
                    <a:pt x="31209" y="2993961"/>
                  </a:cubicBezTo>
                  <a:cubicBezTo>
                    <a:pt x="476454" y="3268599"/>
                    <a:pt x="984117" y="3405917"/>
                    <a:pt x="1487618" y="3405917"/>
                  </a:cubicBezTo>
                  <a:cubicBezTo>
                    <a:pt x="1991120" y="3405917"/>
                    <a:pt x="2498782" y="3268599"/>
                    <a:pt x="2944027" y="2993961"/>
                  </a:cubicBezTo>
                  <a:cubicBezTo>
                    <a:pt x="2602812" y="2099310"/>
                    <a:pt x="2228306" y="1083985"/>
                    <a:pt x="1845479" y="3120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05B5E8F8-012E-413B-A7ED-404FCF1F3F44}"/>
                </a:ext>
              </a:extLst>
            </p:cNvPr>
            <p:cNvSpPr/>
            <p:nvPr/>
          </p:nvSpPr>
          <p:spPr>
            <a:xfrm>
              <a:off x="6709772" y="4845563"/>
              <a:ext cx="2954431" cy="998681"/>
            </a:xfrm>
            <a:custGeom>
              <a:avLst/>
              <a:gdLst>
                <a:gd name="connsiteX0" fmla="*/ 31209 w 2954430"/>
                <a:gd name="connsiteY0" fmla="*/ 584644 h 998680"/>
                <a:gd name="connsiteX1" fmla="*/ 1487618 w 2954430"/>
                <a:gd name="connsiteY1" fmla="*/ 996600 h 998680"/>
                <a:gd name="connsiteX2" fmla="*/ 2944027 w 2954430"/>
                <a:gd name="connsiteY2" fmla="*/ 584644 h 998680"/>
                <a:gd name="connsiteX3" fmla="*/ 2731808 w 2954430"/>
                <a:gd name="connsiteY3" fmla="*/ 31209 h 998680"/>
                <a:gd name="connsiteX4" fmla="*/ 239267 w 2954430"/>
                <a:gd name="connsiteY4" fmla="*/ 31209 h 998680"/>
                <a:gd name="connsiteX5" fmla="*/ 31209 w 2954430"/>
                <a:gd name="connsiteY5" fmla="*/ 584644 h 9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4430" h="998680">
                  <a:moveTo>
                    <a:pt x="31209" y="584644"/>
                  </a:moveTo>
                  <a:cubicBezTo>
                    <a:pt x="476454" y="859282"/>
                    <a:pt x="984117" y="996600"/>
                    <a:pt x="1487618" y="996600"/>
                  </a:cubicBezTo>
                  <a:cubicBezTo>
                    <a:pt x="1991120" y="996600"/>
                    <a:pt x="2498782" y="859282"/>
                    <a:pt x="2944027" y="584644"/>
                  </a:cubicBezTo>
                  <a:cubicBezTo>
                    <a:pt x="2873288" y="405714"/>
                    <a:pt x="2806709" y="218461"/>
                    <a:pt x="2731808" y="31209"/>
                  </a:cubicBezTo>
                  <a:cubicBezTo>
                    <a:pt x="1949508" y="422359"/>
                    <a:pt x="1025728" y="422359"/>
                    <a:pt x="239267" y="31209"/>
                  </a:cubicBezTo>
                  <a:cubicBezTo>
                    <a:pt x="168527" y="222622"/>
                    <a:pt x="97787" y="405714"/>
                    <a:pt x="31209" y="58464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85A656C8-38E2-4393-ABB7-4DE8DC0A6781}"/>
                </a:ext>
              </a:extLst>
            </p:cNvPr>
            <p:cNvSpPr/>
            <p:nvPr/>
          </p:nvSpPr>
          <p:spPr>
            <a:xfrm>
              <a:off x="7130051" y="3642787"/>
              <a:ext cx="2122196" cy="915457"/>
            </a:xfrm>
            <a:custGeom>
              <a:avLst/>
              <a:gdLst>
                <a:gd name="connsiteX0" fmla="*/ 31209 w 2122196"/>
                <a:gd name="connsiteY0" fmla="*/ 705318 h 915457"/>
                <a:gd name="connsiteX1" fmla="*/ 2099310 w 2122196"/>
                <a:gd name="connsiteY1" fmla="*/ 705318 h 915457"/>
                <a:gd name="connsiteX2" fmla="*/ 1874607 w 2122196"/>
                <a:gd name="connsiteY2" fmla="*/ 31209 h 915457"/>
                <a:gd name="connsiteX3" fmla="*/ 251751 w 2122196"/>
                <a:gd name="connsiteY3" fmla="*/ 31209 h 915457"/>
                <a:gd name="connsiteX4" fmla="*/ 31209 w 2122196"/>
                <a:gd name="connsiteY4" fmla="*/ 705318 h 9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2196" h="915457">
                  <a:moveTo>
                    <a:pt x="31209" y="705318"/>
                  </a:moveTo>
                  <a:cubicBezTo>
                    <a:pt x="692835" y="971633"/>
                    <a:pt x="1437684" y="971633"/>
                    <a:pt x="2099310" y="705318"/>
                  </a:cubicBezTo>
                  <a:cubicBezTo>
                    <a:pt x="2024409" y="509743"/>
                    <a:pt x="1949508" y="230945"/>
                    <a:pt x="1874607" y="31209"/>
                  </a:cubicBezTo>
                  <a:cubicBezTo>
                    <a:pt x="1346138" y="193494"/>
                    <a:pt x="780219" y="193494"/>
                    <a:pt x="251751" y="31209"/>
                  </a:cubicBezTo>
                  <a:cubicBezTo>
                    <a:pt x="181011" y="230945"/>
                    <a:pt x="106110" y="509743"/>
                    <a:pt x="31209" y="70531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0202907E-FEEA-43E5-8844-492811AF12B1}"/>
                </a:ext>
              </a:extLst>
            </p:cNvPr>
            <p:cNvSpPr/>
            <p:nvPr/>
          </p:nvSpPr>
          <p:spPr>
            <a:xfrm>
              <a:off x="7579457" y="2461015"/>
              <a:ext cx="1206739" cy="749010"/>
            </a:xfrm>
            <a:custGeom>
              <a:avLst/>
              <a:gdLst>
                <a:gd name="connsiteX0" fmla="*/ 975794 w 1206739"/>
                <a:gd name="connsiteY0" fmla="*/ 31209 h 749010"/>
                <a:gd name="connsiteX1" fmla="*/ 617934 w 1206739"/>
                <a:gd name="connsiteY1" fmla="*/ 56176 h 749010"/>
                <a:gd name="connsiteX2" fmla="*/ 260073 w 1206739"/>
                <a:gd name="connsiteY2" fmla="*/ 31209 h 749010"/>
                <a:gd name="connsiteX3" fmla="*/ 31209 w 1206739"/>
                <a:gd name="connsiteY3" fmla="*/ 659545 h 749010"/>
                <a:gd name="connsiteX4" fmla="*/ 1208820 w 1206739"/>
                <a:gd name="connsiteY4" fmla="*/ 659545 h 749010"/>
                <a:gd name="connsiteX5" fmla="*/ 975794 w 1206739"/>
                <a:gd name="connsiteY5" fmla="*/ 31209 h 74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6739" h="749010">
                  <a:moveTo>
                    <a:pt x="975794" y="31209"/>
                  </a:moveTo>
                  <a:cubicBezTo>
                    <a:pt x="855120" y="47853"/>
                    <a:pt x="738608" y="56176"/>
                    <a:pt x="617934" y="56176"/>
                  </a:cubicBezTo>
                  <a:cubicBezTo>
                    <a:pt x="497260" y="56176"/>
                    <a:pt x="376586" y="47853"/>
                    <a:pt x="260073" y="31209"/>
                  </a:cubicBezTo>
                  <a:cubicBezTo>
                    <a:pt x="181011" y="243428"/>
                    <a:pt x="106110" y="455648"/>
                    <a:pt x="31209" y="659545"/>
                  </a:cubicBezTo>
                  <a:cubicBezTo>
                    <a:pt x="418197" y="742769"/>
                    <a:pt x="821831" y="742769"/>
                    <a:pt x="1208820" y="659545"/>
                  </a:cubicBezTo>
                  <a:cubicBezTo>
                    <a:pt x="1129757" y="455648"/>
                    <a:pt x="1054856" y="243428"/>
                    <a:pt x="975794" y="312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A85A4D6B-5E95-4FA5-B34D-4F182D9CE53C}"/>
                </a:ext>
              </a:extLst>
            </p:cNvPr>
            <p:cNvSpPr/>
            <p:nvPr/>
          </p:nvSpPr>
          <p:spPr>
            <a:xfrm>
              <a:off x="7807245" y="2003286"/>
              <a:ext cx="749010" cy="582564"/>
            </a:xfrm>
            <a:custGeom>
              <a:avLst/>
              <a:gdLst>
                <a:gd name="connsiteX0" fmla="*/ 748006 w 749010"/>
                <a:gd name="connsiteY0" fmla="*/ 488937 h 582563"/>
                <a:gd name="connsiteX1" fmla="*/ 390146 w 749010"/>
                <a:gd name="connsiteY1" fmla="*/ 572161 h 582563"/>
                <a:gd name="connsiteX2" fmla="*/ 32285 w 749010"/>
                <a:gd name="connsiteY2" fmla="*/ 488937 h 582563"/>
                <a:gd name="connsiteX3" fmla="*/ 390146 w 749010"/>
                <a:gd name="connsiteY3" fmla="*/ 31209 h 582563"/>
                <a:gd name="connsiteX4" fmla="*/ 748006 w 749010"/>
                <a:gd name="connsiteY4" fmla="*/ 488937 h 5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10" h="582563">
                  <a:moveTo>
                    <a:pt x="748006" y="488937"/>
                  </a:moveTo>
                  <a:cubicBezTo>
                    <a:pt x="764651" y="530549"/>
                    <a:pt x="585721" y="572161"/>
                    <a:pt x="390146" y="572161"/>
                  </a:cubicBezTo>
                  <a:cubicBezTo>
                    <a:pt x="194571" y="572161"/>
                    <a:pt x="15641" y="534710"/>
                    <a:pt x="32285" y="488937"/>
                  </a:cubicBezTo>
                  <a:cubicBezTo>
                    <a:pt x="53091" y="422359"/>
                    <a:pt x="194571" y="31209"/>
                    <a:pt x="390146" y="31209"/>
                  </a:cubicBezTo>
                  <a:cubicBezTo>
                    <a:pt x="585721" y="31209"/>
                    <a:pt x="689750" y="351619"/>
                    <a:pt x="748006" y="4889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E32C570-400A-4534-833B-4976907141F4}"/>
              </a:ext>
            </a:extLst>
          </p:cNvPr>
          <p:cNvGrpSpPr/>
          <p:nvPr/>
        </p:nvGrpSpPr>
        <p:grpSpPr>
          <a:xfrm>
            <a:off x="4322202" y="683907"/>
            <a:ext cx="3533995" cy="2779547"/>
            <a:chOff x="3949542" y="701675"/>
            <a:chExt cx="4292917" cy="3376452"/>
          </a:xfrm>
        </p:grpSpPr>
        <p:grpSp>
          <p:nvGrpSpPr>
            <p:cNvPr id="4" name="Graphic 14">
              <a:extLst>
                <a:ext uri="{FF2B5EF4-FFF2-40B4-BE49-F238E27FC236}">
                  <a16:creationId xmlns:a16="http://schemas.microsoft.com/office/drawing/2014/main" xmlns="" id="{DD3244B8-B165-43D4-B6B7-9D2ED44B8D1B}"/>
                </a:ext>
              </a:extLst>
            </p:cNvPr>
            <p:cNvGrpSpPr/>
            <p:nvPr/>
          </p:nvGrpSpPr>
          <p:grpSpPr>
            <a:xfrm>
              <a:off x="3949542" y="701675"/>
              <a:ext cx="4292917" cy="3376452"/>
              <a:chOff x="2444748" y="555045"/>
              <a:chExt cx="7282048" cy="572745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xmlns="" id="{C676246B-78D1-40C8-86DD-635717F0B9AC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BF9CC7F0-6AC0-429A-B804-5509EDA13F68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7D4EDC0E-BB32-4225-8273-740D662AD4E5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851E8BC4-817A-41C6-8316-8AB78161E3BB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D269F584-CA31-45EE-917E-A04DBE46B302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2CE63435-9043-4BBA-84CB-A8DED3843D01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2B9B585E-A528-4236-A6B2-B6B6683036C1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13D0EE8D-FBA4-49CF-9D9B-6F99E6EB0D61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E8BFD14F-72C0-442F-9107-A7EA030F2C22}"/>
                </a:ext>
              </a:extLst>
            </p:cNvPr>
            <p:cNvSpPr/>
            <p:nvPr/>
          </p:nvSpPr>
          <p:spPr>
            <a:xfrm>
              <a:off x="5146727" y="1787904"/>
              <a:ext cx="458833" cy="458833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AFE9EAF1-1A6E-46FD-8D76-76ABFBF80860}"/>
                </a:ext>
              </a:extLst>
            </p:cNvPr>
            <p:cNvSpPr/>
            <p:nvPr/>
          </p:nvSpPr>
          <p:spPr>
            <a:xfrm>
              <a:off x="5108346" y="980253"/>
              <a:ext cx="655101" cy="656741"/>
            </a:xfrm>
            <a:custGeom>
              <a:avLst/>
              <a:gdLst>
                <a:gd name="connsiteX0" fmla="*/ 327467 w 655101"/>
                <a:gd name="connsiteY0" fmla="*/ 256683 h 656741"/>
                <a:gd name="connsiteX1" fmla="*/ 256683 w 655101"/>
                <a:gd name="connsiteY1" fmla="*/ 327467 h 656741"/>
                <a:gd name="connsiteX2" fmla="*/ 327467 w 655101"/>
                <a:gd name="connsiteY2" fmla="*/ 398251 h 656741"/>
                <a:gd name="connsiteX3" fmla="*/ 398251 w 655101"/>
                <a:gd name="connsiteY3" fmla="*/ 327467 h 656741"/>
                <a:gd name="connsiteX4" fmla="*/ 327467 w 655101"/>
                <a:gd name="connsiteY4" fmla="*/ 256683 h 656741"/>
                <a:gd name="connsiteX5" fmla="*/ 327683 w 655101"/>
                <a:gd name="connsiteY5" fmla="*/ 173157 h 656741"/>
                <a:gd name="connsiteX6" fmla="*/ 481896 w 655101"/>
                <a:gd name="connsiteY6" fmla="*/ 327561 h 656741"/>
                <a:gd name="connsiteX7" fmla="*/ 327493 w 655101"/>
                <a:gd name="connsiteY7" fmla="*/ 481775 h 656741"/>
                <a:gd name="connsiteX8" fmla="*/ 173088 w 655101"/>
                <a:gd name="connsiteY8" fmla="*/ 327180 h 656741"/>
                <a:gd name="connsiteX9" fmla="*/ 327683 w 655101"/>
                <a:gd name="connsiteY9" fmla="*/ 173157 h 656741"/>
                <a:gd name="connsiteX10" fmla="*/ 325208 w 655101"/>
                <a:gd name="connsiteY10" fmla="*/ 118897 h 656741"/>
                <a:gd name="connsiteX11" fmla="*/ 118257 w 655101"/>
                <a:gd name="connsiteY11" fmla="*/ 329656 h 656741"/>
                <a:gd name="connsiteX12" fmla="*/ 328635 w 655101"/>
                <a:gd name="connsiteY12" fmla="*/ 536797 h 656741"/>
                <a:gd name="connsiteX13" fmla="*/ 535967 w 655101"/>
                <a:gd name="connsiteY13" fmla="*/ 326229 h 656741"/>
                <a:gd name="connsiteX14" fmla="*/ 325208 w 655101"/>
                <a:gd name="connsiteY14" fmla="*/ 118897 h 656741"/>
                <a:gd name="connsiteX15" fmla="*/ 341391 w 655101"/>
                <a:gd name="connsiteY15" fmla="*/ 286 h 656741"/>
                <a:gd name="connsiteX16" fmla="*/ 344818 w 655101"/>
                <a:gd name="connsiteY16" fmla="*/ 3713 h 656741"/>
                <a:gd name="connsiteX17" fmla="*/ 352053 w 655101"/>
                <a:gd name="connsiteY17" fmla="*/ 41029 h 656741"/>
                <a:gd name="connsiteX18" fmla="*/ 351291 w 655101"/>
                <a:gd name="connsiteY18" fmla="*/ 51881 h 656741"/>
                <a:gd name="connsiteX19" fmla="*/ 355099 w 655101"/>
                <a:gd name="connsiteY19" fmla="*/ 56450 h 656741"/>
                <a:gd name="connsiteX20" fmla="*/ 398126 w 655101"/>
                <a:gd name="connsiteY20" fmla="*/ 64446 h 656741"/>
                <a:gd name="connsiteX21" fmla="*/ 403457 w 655101"/>
                <a:gd name="connsiteY21" fmla="*/ 62162 h 656741"/>
                <a:gd name="connsiteX22" fmla="*/ 423257 w 655101"/>
                <a:gd name="connsiteY22" fmla="*/ 25607 h 656741"/>
                <a:gd name="connsiteX23" fmla="*/ 440011 w 655101"/>
                <a:gd name="connsiteY23" fmla="*/ 20086 h 656741"/>
                <a:gd name="connsiteX24" fmla="*/ 464190 w 655101"/>
                <a:gd name="connsiteY24" fmla="*/ 29986 h 656741"/>
                <a:gd name="connsiteX25" fmla="*/ 467618 w 655101"/>
                <a:gd name="connsiteY25" fmla="*/ 35698 h 656741"/>
                <a:gd name="connsiteX26" fmla="*/ 460383 w 655101"/>
                <a:gd name="connsiteY26" fmla="*/ 71110 h 656741"/>
                <a:gd name="connsiteX27" fmla="*/ 455052 w 655101"/>
                <a:gd name="connsiteY27" fmla="*/ 82723 h 656741"/>
                <a:gd name="connsiteX28" fmla="*/ 456575 w 655101"/>
                <a:gd name="connsiteY28" fmla="*/ 87674 h 656741"/>
                <a:gd name="connsiteX29" fmla="*/ 494462 w 655101"/>
                <a:gd name="connsiteY29" fmla="*/ 112234 h 656741"/>
                <a:gd name="connsiteX30" fmla="*/ 499793 w 655101"/>
                <a:gd name="connsiteY30" fmla="*/ 111662 h 656741"/>
                <a:gd name="connsiteX31" fmla="*/ 538632 w 655101"/>
                <a:gd name="connsiteY31" fmla="*/ 80629 h 656741"/>
                <a:gd name="connsiteX32" fmla="*/ 543201 w 655101"/>
                <a:gd name="connsiteY32" fmla="*/ 81200 h 656741"/>
                <a:gd name="connsiteX33" fmla="*/ 568713 w 655101"/>
                <a:gd name="connsiteY33" fmla="*/ 106141 h 656741"/>
                <a:gd name="connsiteX34" fmla="*/ 569094 w 655101"/>
                <a:gd name="connsiteY34" fmla="*/ 111091 h 656741"/>
                <a:gd name="connsiteX35" fmla="*/ 548151 w 655101"/>
                <a:gd name="connsiteY35" fmla="*/ 142315 h 656741"/>
                <a:gd name="connsiteX36" fmla="*/ 539775 w 655101"/>
                <a:gd name="connsiteY36" fmla="*/ 149930 h 656741"/>
                <a:gd name="connsiteX37" fmla="*/ 539013 w 655101"/>
                <a:gd name="connsiteY37" fmla="*/ 155832 h 656741"/>
                <a:gd name="connsiteX38" fmla="*/ 564334 w 655101"/>
                <a:gd name="connsiteY38" fmla="*/ 192767 h 656741"/>
                <a:gd name="connsiteX39" fmla="*/ 570046 w 655101"/>
                <a:gd name="connsiteY39" fmla="*/ 193719 h 656741"/>
                <a:gd name="connsiteX40" fmla="*/ 617262 w 655101"/>
                <a:gd name="connsiteY40" fmla="*/ 180202 h 656741"/>
                <a:gd name="connsiteX41" fmla="*/ 621260 w 655101"/>
                <a:gd name="connsiteY41" fmla="*/ 182677 h 656741"/>
                <a:gd name="connsiteX42" fmla="*/ 635349 w 655101"/>
                <a:gd name="connsiteY42" fmla="*/ 215423 h 656741"/>
                <a:gd name="connsiteX43" fmla="*/ 633635 w 655101"/>
                <a:gd name="connsiteY43" fmla="*/ 220183 h 656741"/>
                <a:gd name="connsiteX44" fmla="*/ 602602 w 655101"/>
                <a:gd name="connsiteY44" fmla="*/ 240745 h 656741"/>
                <a:gd name="connsiteX45" fmla="*/ 590988 w 655101"/>
                <a:gd name="connsiteY45" fmla="*/ 244933 h 656741"/>
                <a:gd name="connsiteX46" fmla="*/ 588514 w 655101"/>
                <a:gd name="connsiteY46" fmla="*/ 249502 h 656741"/>
                <a:gd name="connsiteX47" fmla="*/ 597843 w 655101"/>
                <a:gd name="connsiteY47" fmla="*/ 293672 h 656741"/>
                <a:gd name="connsiteX48" fmla="*/ 601841 w 655101"/>
                <a:gd name="connsiteY48" fmla="*/ 296909 h 656741"/>
                <a:gd name="connsiteX49" fmla="*/ 650770 w 655101"/>
                <a:gd name="connsiteY49" fmla="*/ 302430 h 656741"/>
                <a:gd name="connsiteX50" fmla="*/ 654387 w 655101"/>
                <a:gd name="connsiteY50" fmla="*/ 306238 h 656741"/>
                <a:gd name="connsiteX51" fmla="*/ 654959 w 655101"/>
                <a:gd name="connsiteY51" fmla="*/ 342411 h 656741"/>
                <a:gd name="connsiteX52" fmla="*/ 651722 w 655101"/>
                <a:gd name="connsiteY52" fmla="*/ 345839 h 656741"/>
                <a:gd name="connsiteX53" fmla="*/ 613835 w 655101"/>
                <a:gd name="connsiteY53" fmla="*/ 353264 h 656741"/>
                <a:gd name="connsiteX54" fmla="*/ 603935 w 655101"/>
                <a:gd name="connsiteY54" fmla="*/ 352502 h 656741"/>
                <a:gd name="connsiteX55" fmla="*/ 598604 w 655101"/>
                <a:gd name="connsiteY55" fmla="*/ 356691 h 656741"/>
                <a:gd name="connsiteX56" fmla="*/ 590798 w 655101"/>
                <a:gd name="connsiteY56" fmla="*/ 399147 h 656741"/>
                <a:gd name="connsiteX57" fmla="*/ 594225 w 655101"/>
                <a:gd name="connsiteY57" fmla="*/ 405049 h 656741"/>
                <a:gd name="connsiteX58" fmla="*/ 636872 w 655101"/>
                <a:gd name="connsiteY58" fmla="*/ 428657 h 656741"/>
                <a:gd name="connsiteX59" fmla="*/ 638014 w 655101"/>
                <a:gd name="connsiteY59" fmla="*/ 433226 h 656741"/>
                <a:gd name="connsiteX60" fmla="*/ 624877 w 655101"/>
                <a:gd name="connsiteY60" fmla="*/ 466354 h 656741"/>
                <a:gd name="connsiteX61" fmla="*/ 620308 w 655101"/>
                <a:gd name="connsiteY61" fmla="*/ 468638 h 656741"/>
                <a:gd name="connsiteX62" fmla="*/ 583563 w 655101"/>
                <a:gd name="connsiteY62" fmla="*/ 461213 h 656741"/>
                <a:gd name="connsiteX63" fmla="*/ 572901 w 655101"/>
                <a:gd name="connsiteY63" fmla="*/ 456073 h 656741"/>
                <a:gd name="connsiteX64" fmla="*/ 567571 w 655101"/>
                <a:gd name="connsiteY64" fmla="*/ 457596 h 656741"/>
                <a:gd name="connsiteX65" fmla="*/ 543582 w 655101"/>
                <a:gd name="connsiteY65" fmla="*/ 494721 h 656741"/>
                <a:gd name="connsiteX66" fmla="*/ 544344 w 655101"/>
                <a:gd name="connsiteY66" fmla="*/ 501194 h 656741"/>
                <a:gd name="connsiteX67" fmla="*/ 566428 w 655101"/>
                <a:gd name="connsiteY67" fmla="*/ 527658 h 656741"/>
                <a:gd name="connsiteX68" fmla="*/ 570236 w 655101"/>
                <a:gd name="connsiteY68" fmla="*/ 533180 h 656741"/>
                <a:gd name="connsiteX69" fmla="*/ 569284 w 655101"/>
                <a:gd name="connsiteY69" fmla="*/ 549743 h 656741"/>
                <a:gd name="connsiteX70" fmla="*/ 550246 w 655101"/>
                <a:gd name="connsiteY70" fmla="*/ 569163 h 656741"/>
                <a:gd name="connsiteX71" fmla="*/ 543201 w 655101"/>
                <a:gd name="connsiteY71" fmla="*/ 569734 h 656741"/>
                <a:gd name="connsiteX72" fmla="*/ 514262 w 655101"/>
                <a:gd name="connsiteY72" fmla="*/ 550505 h 656741"/>
                <a:gd name="connsiteX73" fmla="*/ 505505 w 655101"/>
                <a:gd name="connsiteY73" fmla="*/ 541176 h 656741"/>
                <a:gd name="connsiteX74" fmla="*/ 499222 w 655101"/>
                <a:gd name="connsiteY74" fmla="*/ 540414 h 656741"/>
                <a:gd name="connsiteX75" fmla="*/ 462858 w 655101"/>
                <a:gd name="connsiteY75" fmla="*/ 565545 h 656741"/>
                <a:gd name="connsiteX76" fmla="*/ 460764 w 655101"/>
                <a:gd name="connsiteY76" fmla="*/ 569924 h 656741"/>
                <a:gd name="connsiteX77" fmla="*/ 473900 w 655101"/>
                <a:gd name="connsiteY77" fmla="*/ 613333 h 656741"/>
                <a:gd name="connsiteX78" fmla="*/ 468189 w 655101"/>
                <a:gd name="connsiteY78" fmla="*/ 624756 h 656741"/>
                <a:gd name="connsiteX79" fmla="*/ 441154 w 655101"/>
                <a:gd name="connsiteY79" fmla="*/ 636369 h 656741"/>
                <a:gd name="connsiteX80" fmla="*/ 434871 w 655101"/>
                <a:gd name="connsiteY80" fmla="*/ 634466 h 656741"/>
                <a:gd name="connsiteX81" fmla="*/ 415261 w 655101"/>
                <a:gd name="connsiteY81" fmla="*/ 605146 h 656741"/>
                <a:gd name="connsiteX82" fmla="*/ 410692 w 655101"/>
                <a:gd name="connsiteY82" fmla="*/ 592771 h 656741"/>
                <a:gd name="connsiteX83" fmla="*/ 405742 w 655101"/>
                <a:gd name="connsiteY83" fmla="*/ 590105 h 656741"/>
                <a:gd name="connsiteX84" fmla="*/ 361572 w 655101"/>
                <a:gd name="connsiteY84" fmla="*/ 599434 h 656741"/>
                <a:gd name="connsiteX85" fmla="*/ 358716 w 655101"/>
                <a:gd name="connsiteY85" fmla="*/ 603242 h 656741"/>
                <a:gd name="connsiteX86" fmla="*/ 353385 w 655101"/>
                <a:gd name="connsiteY86" fmla="*/ 652172 h 656741"/>
                <a:gd name="connsiteX87" fmla="*/ 349006 w 655101"/>
                <a:gd name="connsiteY87" fmla="*/ 655979 h 656741"/>
                <a:gd name="connsiteX88" fmla="*/ 330539 w 655101"/>
                <a:gd name="connsiteY88" fmla="*/ 656741 h 656741"/>
                <a:gd name="connsiteX89" fmla="*/ 330158 w 655101"/>
                <a:gd name="connsiteY89" fmla="*/ 655218 h 656741"/>
                <a:gd name="connsiteX90" fmla="*/ 314546 w 655101"/>
                <a:gd name="connsiteY90" fmla="*/ 655218 h 656741"/>
                <a:gd name="connsiteX91" fmla="*/ 309787 w 655101"/>
                <a:gd name="connsiteY91" fmla="*/ 651220 h 656741"/>
                <a:gd name="connsiteX92" fmla="*/ 302552 w 655101"/>
                <a:gd name="connsiteY92" fmla="*/ 614856 h 656741"/>
                <a:gd name="connsiteX93" fmla="*/ 303314 w 655101"/>
                <a:gd name="connsiteY93" fmla="*/ 604004 h 656741"/>
                <a:gd name="connsiteX94" fmla="*/ 299506 w 655101"/>
                <a:gd name="connsiteY94" fmla="*/ 599054 h 656741"/>
                <a:gd name="connsiteX95" fmla="*/ 256478 w 655101"/>
                <a:gd name="connsiteY95" fmla="*/ 591057 h 656741"/>
                <a:gd name="connsiteX96" fmla="*/ 250957 w 655101"/>
                <a:gd name="connsiteY96" fmla="*/ 594294 h 656741"/>
                <a:gd name="connsiteX97" fmla="*/ 226968 w 655101"/>
                <a:gd name="connsiteY97" fmla="*/ 637321 h 656741"/>
                <a:gd name="connsiteX98" fmla="*/ 222779 w 655101"/>
                <a:gd name="connsiteY98" fmla="*/ 638464 h 656741"/>
                <a:gd name="connsiteX99" fmla="*/ 189271 w 655101"/>
                <a:gd name="connsiteY99" fmla="*/ 625137 h 656741"/>
                <a:gd name="connsiteX100" fmla="*/ 187177 w 655101"/>
                <a:gd name="connsiteY100" fmla="*/ 620567 h 656741"/>
                <a:gd name="connsiteX101" fmla="*/ 194602 w 655101"/>
                <a:gd name="connsiteY101" fmla="*/ 584204 h 656741"/>
                <a:gd name="connsiteX102" fmla="*/ 199933 w 655101"/>
                <a:gd name="connsiteY102" fmla="*/ 572971 h 656741"/>
                <a:gd name="connsiteX103" fmla="*/ 198410 w 655101"/>
                <a:gd name="connsiteY103" fmla="*/ 568020 h 656741"/>
                <a:gd name="connsiteX104" fmla="*/ 160523 w 655101"/>
                <a:gd name="connsiteY104" fmla="*/ 543460 h 656741"/>
                <a:gd name="connsiteX105" fmla="*/ 155192 w 655101"/>
                <a:gd name="connsiteY105" fmla="*/ 544222 h 656741"/>
                <a:gd name="connsiteX106" fmla="*/ 116353 w 655101"/>
                <a:gd name="connsiteY106" fmla="*/ 575255 h 656741"/>
                <a:gd name="connsiteX107" fmla="*/ 111784 w 655101"/>
                <a:gd name="connsiteY107" fmla="*/ 574684 h 656741"/>
                <a:gd name="connsiteX108" fmla="*/ 86272 w 655101"/>
                <a:gd name="connsiteY108" fmla="*/ 549934 h 656741"/>
                <a:gd name="connsiteX109" fmla="*/ 85891 w 655101"/>
                <a:gd name="connsiteY109" fmla="*/ 544984 h 656741"/>
                <a:gd name="connsiteX110" fmla="*/ 106643 w 655101"/>
                <a:gd name="connsiteY110" fmla="*/ 514141 h 656741"/>
                <a:gd name="connsiteX111" fmla="*/ 115401 w 655101"/>
                <a:gd name="connsiteY111" fmla="*/ 506145 h 656741"/>
                <a:gd name="connsiteX112" fmla="*/ 116163 w 655101"/>
                <a:gd name="connsiteY112" fmla="*/ 500243 h 656741"/>
                <a:gd name="connsiteX113" fmla="*/ 90841 w 655101"/>
                <a:gd name="connsiteY113" fmla="*/ 463307 h 656741"/>
                <a:gd name="connsiteX114" fmla="*/ 85129 w 655101"/>
                <a:gd name="connsiteY114" fmla="*/ 462356 h 656741"/>
                <a:gd name="connsiteX115" fmla="*/ 37914 w 655101"/>
                <a:gd name="connsiteY115" fmla="*/ 475873 h 656741"/>
                <a:gd name="connsiteX116" fmla="*/ 33916 w 655101"/>
                <a:gd name="connsiteY116" fmla="*/ 473398 h 656741"/>
                <a:gd name="connsiteX117" fmla="*/ 19827 w 655101"/>
                <a:gd name="connsiteY117" fmla="*/ 440652 h 656741"/>
                <a:gd name="connsiteX118" fmla="*/ 21540 w 655101"/>
                <a:gd name="connsiteY118" fmla="*/ 435892 h 656741"/>
                <a:gd name="connsiteX119" fmla="*/ 52573 w 655101"/>
                <a:gd name="connsiteY119" fmla="*/ 415330 h 656741"/>
                <a:gd name="connsiteX120" fmla="*/ 64187 w 655101"/>
                <a:gd name="connsiteY120" fmla="*/ 411141 h 656741"/>
                <a:gd name="connsiteX121" fmla="*/ 66662 w 655101"/>
                <a:gd name="connsiteY121" fmla="*/ 406572 h 656741"/>
                <a:gd name="connsiteX122" fmla="*/ 57143 w 655101"/>
                <a:gd name="connsiteY122" fmla="*/ 362021 h 656741"/>
                <a:gd name="connsiteX123" fmla="*/ 53144 w 655101"/>
                <a:gd name="connsiteY123" fmla="*/ 359166 h 656741"/>
                <a:gd name="connsiteX124" fmla="*/ 3834 w 655101"/>
                <a:gd name="connsiteY124" fmla="*/ 353644 h 656741"/>
                <a:gd name="connsiteX125" fmla="*/ 788 w 655101"/>
                <a:gd name="connsiteY125" fmla="*/ 350027 h 656741"/>
                <a:gd name="connsiteX126" fmla="*/ 217 w 655101"/>
                <a:gd name="connsiteY126" fmla="*/ 313854 h 656741"/>
                <a:gd name="connsiteX127" fmla="*/ 3834 w 655101"/>
                <a:gd name="connsiteY127" fmla="*/ 310236 h 656741"/>
                <a:gd name="connsiteX128" fmla="*/ 40769 w 655101"/>
                <a:gd name="connsiteY128" fmla="*/ 302811 h 656741"/>
                <a:gd name="connsiteX129" fmla="*/ 51621 w 655101"/>
                <a:gd name="connsiteY129" fmla="*/ 303573 h 656741"/>
                <a:gd name="connsiteX130" fmla="*/ 56572 w 655101"/>
                <a:gd name="connsiteY130" fmla="*/ 299574 h 656741"/>
                <a:gd name="connsiteX131" fmla="*/ 64377 w 655101"/>
                <a:gd name="connsiteY131" fmla="*/ 257118 h 656741"/>
                <a:gd name="connsiteX132" fmla="*/ 60569 w 655101"/>
                <a:gd name="connsiteY132" fmla="*/ 251026 h 656741"/>
                <a:gd name="connsiteX133" fmla="*/ 18113 w 655101"/>
                <a:gd name="connsiteY133" fmla="*/ 227227 h 656741"/>
                <a:gd name="connsiteX134" fmla="*/ 16971 w 655101"/>
                <a:gd name="connsiteY134" fmla="*/ 223610 h 656741"/>
                <a:gd name="connsiteX135" fmla="*/ 30488 w 655101"/>
                <a:gd name="connsiteY135" fmla="*/ 189530 h 656741"/>
                <a:gd name="connsiteX136" fmla="*/ 34677 w 655101"/>
                <a:gd name="connsiteY136" fmla="*/ 187627 h 656741"/>
                <a:gd name="connsiteX137" fmla="*/ 82655 w 655101"/>
                <a:gd name="connsiteY137" fmla="*/ 200383 h 656741"/>
                <a:gd name="connsiteX138" fmla="*/ 87414 w 655101"/>
                <a:gd name="connsiteY138" fmla="*/ 198859 h 656741"/>
                <a:gd name="connsiteX139" fmla="*/ 111593 w 655101"/>
                <a:gd name="connsiteY139" fmla="*/ 161353 h 656741"/>
                <a:gd name="connsiteX140" fmla="*/ 111784 w 655101"/>
                <a:gd name="connsiteY140" fmla="*/ 156213 h 656741"/>
                <a:gd name="connsiteX141" fmla="*/ 87985 w 655101"/>
                <a:gd name="connsiteY141" fmla="*/ 128036 h 656741"/>
                <a:gd name="connsiteX142" fmla="*/ 84368 w 655101"/>
                <a:gd name="connsiteY142" fmla="*/ 122895 h 656741"/>
                <a:gd name="connsiteX143" fmla="*/ 85129 w 655101"/>
                <a:gd name="connsiteY143" fmla="*/ 107093 h 656741"/>
                <a:gd name="connsiteX144" fmla="*/ 104739 w 655101"/>
                <a:gd name="connsiteY144" fmla="*/ 87102 h 656741"/>
                <a:gd name="connsiteX145" fmla="*/ 110832 w 655101"/>
                <a:gd name="connsiteY145" fmla="*/ 86531 h 656741"/>
                <a:gd name="connsiteX146" fmla="*/ 140532 w 655101"/>
                <a:gd name="connsiteY146" fmla="*/ 106331 h 656741"/>
                <a:gd name="connsiteX147" fmla="*/ 148719 w 655101"/>
                <a:gd name="connsiteY147" fmla="*/ 114899 h 656741"/>
                <a:gd name="connsiteX148" fmla="*/ 155763 w 655101"/>
                <a:gd name="connsiteY148" fmla="*/ 115851 h 656741"/>
                <a:gd name="connsiteX149" fmla="*/ 191746 w 655101"/>
                <a:gd name="connsiteY149" fmla="*/ 91100 h 656741"/>
                <a:gd name="connsiteX150" fmla="*/ 193650 w 655101"/>
                <a:gd name="connsiteY150" fmla="*/ 86341 h 656741"/>
                <a:gd name="connsiteX151" fmla="*/ 181656 w 655101"/>
                <a:gd name="connsiteY151" fmla="*/ 47121 h 656741"/>
                <a:gd name="connsiteX152" fmla="*/ 189843 w 655101"/>
                <a:gd name="connsiteY152" fmla="*/ 30367 h 656741"/>
                <a:gd name="connsiteX153" fmla="*/ 213450 w 655101"/>
                <a:gd name="connsiteY153" fmla="*/ 20467 h 656741"/>
                <a:gd name="connsiteX154" fmla="*/ 219733 w 655101"/>
                <a:gd name="connsiteY154" fmla="*/ 22180 h 656741"/>
                <a:gd name="connsiteX155" fmla="*/ 239343 w 655101"/>
                <a:gd name="connsiteY155" fmla="*/ 51500 h 656741"/>
                <a:gd name="connsiteX156" fmla="*/ 243913 w 655101"/>
                <a:gd name="connsiteY156" fmla="*/ 63494 h 656741"/>
                <a:gd name="connsiteX157" fmla="*/ 249243 w 655101"/>
                <a:gd name="connsiteY157" fmla="*/ 66540 h 656741"/>
                <a:gd name="connsiteX158" fmla="*/ 292461 w 655101"/>
                <a:gd name="connsiteY158" fmla="*/ 57402 h 656741"/>
                <a:gd name="connsiteX159" fmla="*/ 295888 w 655101"/>
                <a:gd name="connsiteY159" fmla="*/ 53023 h 656741"/>
                <a:gd name="connsiteX160" fmla="*/ 301410 w 655101"/>
                <a:gd name="connsiteY160" fmla="*/ 4094 h 656741"/>
                <a:gd name="connsiteX161" fmla="*/ 304836 w 655101"/>
                <a:gd name="connsiteY161" fmla="*/ 857 h 656741"/>
                <a:gd name="connsiteX162" fmla="*/ 341391 w 655101"/>
                <a:gd name="connsiteY162" fmla="*/ 286 h 65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655101" h="656741">
                  <a:moveTo>
                    <a:pt x="327467" y="256683"/>
                  </a:moveTo>
                  <a:cubicBezTo>
                    <a:pt x="288374" y="256683"/>
                    <a:pt x="256683" y="288374"/>
                    <a:pt x="256683" y="327467"/>
                  </a:cubicBezTo>
                  <a:cubicBezTo>
                    <a:pt x="256683" y="366560"/>
                    <a:pt x="288374" y="398251"/>
                    <a:pt x="327467" y="398251"/>
                  </a:cubicBezTo>
                  <a:cubicBezTo>
                    <a:pt x="366560" y="398251"/>
                    <a:pt x="398251" y="366560"/>
                    <a:pt x="398251" y="327467"/>
                  </a:cubicBezTo>
                  <a:cubicBezTo>
                    <a:pt x="398251" y="288374"/>
                    <a:pt x="366560" y="256683"/>
                    <a:pt x="327467" y="256683"/>
                  </a:cubicBezTo>
                  <a:close/>
                  <a:moveTo>
                    <a:pt x="327683" y="173157"/>
                  </a:moveTo>
                  <a:cubicBezTo>
                    <a:pt x="413547" y="173348"/>
                    <a:pt x="480754" y="241887"/>
                    <a:pt x="481896" y="327561"/>
                  </a:cubicBezTo>
                  <a:cubicBezTo>
                    <a:pt x="480754" y="413616"/>
                    <a:pt x="413357" y="481965"/>
                    <a:pt x="327493" y="481775"/>
                  </a:cubicBezTo>
                  <a:cubicBezTo>
                    <a:pt x="240485" y="481775"/>
                    <a:pt x="172898" y="412854"/>
                    <a:pt x="173088" y="327180"/>
                  </a:cubicBezTo>
                  <a:cubicBezTo>
                    <a:pt x="173279" y="240173"/>
                    <a:pt x="242199" y="173157"/>
                    <a:pt x="327683" y="173157"/>
                  </a:cubicBezTo>
                  <a:close/>
                  <a:moveTo>
                    <a:pt x="325208" y="118897"/>
                  </a:moveTo>
                  <a:cubicBezTo>
                    <a:pt x="210976" y="119659"/>
                    <a:pt x="117495" y="210664"/>
                    <a:pt x="118257" y="329656"/>
                  </a:cubicBezTo>
                  <a:cubicBezTo>
                    <a:pt x="119209" y="443697"/>
                    <a:pt x="210024" y="535845"/>
                    <a:pt x="328635" y="536797"/>
                  </a:cubicBezTo>
                  <a:cubicBezTo>
                    <a:pt x="442486" y="534893"/>
                    <a:pt x="536538" y="445601"/>
                    <a:pt x="535967" y="326229"/>
                  </a:cubicBezTo>
                  <a:cubicBezTo>
                    <a:pt x="535586" y="212187"/>
                    <a:pt x="444771" y="118135"/>
                    <a:pt x="325208" y="118897"/>
                  </a:cubicBezTo>
                  <a:close/>
                  <a:moveTo>
                    <a:pt x="341391" y="286"/>
                  </a:moveTo>
                  <a:cubicBezTo>
                    <a:pt x="343485" y="286"/>
                    <a:pt x="344437" y="1809"/>
                    <a:pt x="344818" y="3713"/>
                  </a:cubicBezTo>
                  <a:cubicBezTo>
                    <a:pt x="347293" y="16088"/>
                    <a:pt x="349958" y="28463"/>
                    <a:pt x="352053" y="41029"/>
                  </a:cubicBezTo>
                  <a:cubicBezTo>
                    <a:pt x="352624" y="44456"/>
                    <a:pt x="351672" y="48263"/>
                    <a:pt x="351291" y="51881"/>
                  </a:cubicBezTo>
                  <a:cubicBezTo>
                    <a:pt x="350910" y="54736"/>
                    <a:pt x="352053" y="56069"/>
                    <a:pt x="355099" y="56450"/>
                  </a:cubicBezTo>
                  <a:cubicBezTo>
                    <a:pt x="369568" y="57973"/>
                    <a:pt x="384038" y="60639"/>
                    <a:pt x="398126" y="64446"/>
                  </a:cubicBezTo>
                  <a:cubicBezTo>
                    <a:pt x="400411" y="65017"/>
                    <a:pt x="402696" y="65208"/>
                    <a:pt x="403457" y="62162"/>
                  </a:cubicBezTo>
                  <a:cubicBezTo>
                    <a:pt x="406503" y="48073"/>
                    <a:pt x="416023" y="37411"/>
                    <a:pt x="423257" y="25607"/>
                  </a:cubicBezTo>
                  <a:cubicBezTo>
                    <a:pt x="428969" y="15897"/>
                    <a:pt x="429350" y="16088"/>
                    <a:pt x="440011" y="20086"/>
                  </a:cubicBezTo>
                  <a:cubicBezTo>
                    <a:pt x="448198" y="23132"/>
                    <a:pt x="456194" y="26559"/>
                    <a:pt x="464190" y="29986"/>
                  </a:cubicBezTo>
                  <a:cubicBezTo>
                    <a:pt x="467046" y="31128"/>
                    <a:pt x="468189" y="32651"/>
                    <a:pt x="467618" y="35698"/>
                  </a:cubicBezTo>
                  <a:cubicBezTo>
                    <a:pt x="465142" y="47502"/>
                    <a:pt x="463048" y="59306"/>
                    <a:pt x="460383" y="71110"/>
                  </a:cubicBezTo>
                  <a:cubicBezTo>
                    <a:pt x="459431" y="75108"/>
                    <a:pt x="456956" y="78916"/>
                    <a:pt x="455052" y="82723"/>
                  </a:cubicBezTo>
                  <a:cubicBezTo>
                    <a:pt x="453719" y="85008"/>
                    <a:pt x="454100" y="86341"/>
                    <a:pt x="456575" y="87674"/>
                  </a:cubicBezTo>
                  <a:cubicBezTo>
                    <a:pt x="469902" y="94718"/>
                    <a:pt x="482468" y="103095"/>
                    <a:pt x="494462" y="112234"/>
                  </a:cubicBezTo>
                  <a:cubicBezTo>
                    <a:pt x="496557" y="113947"/>
                    <a:pt x="498079" y="114137"/>
                    <a:pt x="499793" y="111662"/>
                  </a:cubicBezTo>
                  <a:cubicBezTo>
                    <a:pt x="509693" y="97764"/>
                    <a:pt x="525495" y="90910"/>
                    <a:pt x="538632" y="80629"/>
                  </a:cubicBezTo>
                  <a:cubicBezTo>
                    <a:pt x="540345" y="79297"/>
                    <a:pt x="541678" y="79867"/>
                    <a:pt x="543201" y="81200"/>
                  </a:cubicBezTo>
                  <a:cubicBezTo>
                    <a:pt x="552149" y="89006"/>
                    <a:pt x="560527" y="97573"/>
                    <a:pt x="568713" y="106141"/>
                  </a:cubicBezTo>
                  <a:cubicBezTo>
                    <a:pt x="570236" y="107854"/>
                    <a:pt x="570427" y="109378"/>
                    <a:pt x="569094" y="111091"/>
                  </a:cubicBezTo>
                  <a:cubicBezTo>
                    <a:pt x="562050" y="121563"/>
                    <a:pt x="555386" y="132034"/>
                    <a:pt x="548151" y="142315"/>
                  </a:cubicBezTo>
                  <a:cubicBezTo>
                    <a:pt x="546057" y="145361"/>
                    <a:pt x="542630" y="147645"/>
                    <a:pt x="539775" y="149930"/>
                  </a:cubicBezTo>
                  <a:cubicBezTo>
                    <a:pt x="537490" y="151834"/>
                    <a:pt x="537109" y="153548"/>
                    <a:pt x="539013" y="155832"/>
                  </a:cubicBezTo>
                  <a:cubicBezTo>
                    <a:pt x="548342" y="167446"/>
                    <a:pt x="556909" y="179821"/>
                    <a:pt x="564334" y="192767"/>
                  </a:cubicBezTo>
                  <a:cubicBezTo>
                    <a:pt x="566048" y="195623"/>
                    <a:pt x="567761" y="195242"/>
                    <a:pt x="570046" y="193719"/>
                  </a:cubicBezTo>
                  <a:cubicBezTo>
                    <a:pt x="584515" y="184771"/>
                    <a:pt x="601460" y="184581"/>
                    <a:pt x="617262" y="180202"/>
                  </a:cubicBezTo>
                  <a:cubicBezTo>
                    <a:pt x="619356" y="179631"/>
                    <a:pt x="620499" y="180773"/>
                    <a:pt x="621260" y="182677"/>
                  </a:cubicBezTo>
                  <a:cubicBezTo>
                    <a:pt x="626400" y="193338"/>
                    <a:pt x="631160" y="204381"/>
                    <a:pt x="635349" y="215423"/>
                  </a:cubicBezTo>
                  <a:cubicBezTo>
                    <a:pt x="636110" y="217708"/>
                    <a:pt x="635539" y="219041"/>
                    <a:pt x="633635" y="220183"/>
                  </a:cubicBezTo>
                  <a:cubicBezTo>
                    <a:pt x="623354" y="227037"/>
                    <a:pt x="613264" y="234081"/>
                    <a:pt x="602602" y="240745"/>
                  </a:cubicBezTo>
                  <a:cubicBezTo>
                    <a:pt x="599175" y="242839"/>
                    <a:pt x="594987" y="243791"/>
                    <a:pt x="590988" y="244933"/>
                  </a:cubicBezTo>
                  <a:cubicBezTo>
                    <a:pt x="588514" y="245695"/>
                    <a:pt x="587752" y="246837"/>
                    <a:pt x="588514" y="249502"/>
                  </a:cubicBezTo>
                  <a:cubicBezTo>
                    <a:pt x="592702" y="263972"/>
                    <a:pt x="595939" y="278632"/>
                    <a:pt x="597843" y="293672"/>
                  </a:cubicBezTo>
                  <a:cubicBezTo>
                    <a:pt x="598223" y="296338"/>
                    <a:pt x="599365" y="297290"/>
                    <a:pt x="601841" y="296909"/>
                  </a:cubicBezTo>
                  <a:cubicBezTo>
                    <a:pt x="618595" y="294434"/>
                    <a:pt x="634397" y="300526"/>
                    <a:pt x="650770" y="302430"/>
                  </a:cubicBezTo>
                  <a:cubicBezTo>
                    <a:pt x="653055" y="302621"/>
                    <a:pt x="654007" y="303953"/>
                    <a:pt x="654387" y="306238"/>
                  </a:cubicBezTo>
                  <a:cubicBezTo>
                    <a:pt x="655530" y="318232"/>
                    <a:pt x="654959" y="330417"/>
                    <a:pt x="654959" y="342411"/>
                  </a:cubicBezTo>
                  <a:cubicBezTo>
                    <a:pt x="654959" y="344506"/>
                    <a:pt x="653626" y="345458"/>
                    <a:pt x="651722" y="345839"/>
                  </a:cubicBezTo>
                  <a:cubicBezTo>
                    <a:pt x="639156" y="348314"/>
                    <a:pt x="626591" y="350979"/>
                    <a:pt x="613835" y="353264"/>
                  </a:cubicBezTo>
                  <a:cubicBezTo>
                    <a:pt x="610598" y="353835"/>
                    <a:pt x="607171" y="352883"/>
                    <a:pt x="603935" y="352502"/>
                  </a:cubicBezTo>
                  <a:cubicBezTo>
                    <a:pt x="600698" y="352121"/>
                    <a:pt x="598985" y="352883"/>
                    <a:pt x="598604" y="356691"/>
                  </a:cubicBezTo>
                  <a:cubicBezTo>
                    <a:pt x="597081" y="370970"/>
                    <a:pt x="594415" y="385249"/>
                    <a:pt x="590798" y="399147"/>
                  </a:cubicBezTo>
                  <a:cubicBezTo>
                    <a:pt x="589846" y="402574"/>
                    <a:pt x="590988" y="404287"/>
                    <a:pt x="594225" y="405049"/>
                  </a:cubicBezTo>
                  <a:cubicBezTo>
                    <a:pt x="610598" y="409047"/>
                    <a:pt x="622593" y="420851"/>
                    <a:pt x="636872" y="428657"/>
                  </a:cubicBezTo>
                  <a:cubicBezTo>
                    <a:pt x="638776" y="429799"/>
                    <a:pt x="638776" y="431322"/>
                    <a:pt x="638014" y="433226"/>
                  </a:cubicBezTo>
                  <a:cubicBezTo>
                    <a:pt x="634206" y="444459"/>
                    <a:pt x="629637" y="455502"/>
                    <a:pt x="624877" y="466354"/>
                  </a:cubicBezTo>
                  <a:cubicBezTo>
                    <a:pt x="623925" y="468448"/>
                    <a:pt x="622593" y="469209"/>
                    <a:pt x="620308" y="468638"/>
                  </a:cubicBezTo>
                  <a:cubicBezTo>
                    <a:pt x="608123" y="466163"/>
                    <a:pt x="595748" y="463879"/>
                    <a:pt x="583563" y="461213"/>
                  </a:cubicBezTo>
                  <a:cubicBezTo>
                    <a:pt x="579756" y="460261"/>
                    <a:pt x="576329" y="457977"/>
                    <a:pt x="572901" y="456073"/>
                  </a:cubicBezTo>
                  <a:cubicBezTo>
                    <a:pt x="570427" y="454740"/>
                    <a:pt x="569094" y="454930"/>
                    <a:pt x="567571" y="457596"/>
                  </a:cubicBezTo>
                  <a:cubicBezTo>
                    <a:pt x="560527" y="470542"/>
                    <a:pt x="552721" y="483108"/>
                    <a:pt x="543582" y="494721"/>
                  </a:cubicBezTo>
                  <a:cubicBezTo>
                    <a:pt x="541488" y="497387"/>
                    <a:pt x="541107" y="499100"/>
                    <a:pt x="544344" y="501194"/>
                  </a:cubicBezTo>
                  <a:cubicBezTo>
                    <a:pt x="554434" y="507668"/>
                    <a:pt x="559384" y="518520"/>
                    <a:pt x="566428" y="527658"/>
                  </a:cubicBezTo>
                  <a:cubicBezTo>
                    <a:pt x="567761" y="529372"/>
                    <a:pt x="568904" y="531276"/>
                    <a:pt x="570236" y="533180"/>
                  </a:cubicBezTo>
                  <a:cubicBezTo>
                    <a:pt x="577852" y="544222"/>
                    <a:pt x="577471" y="540414"/>
                    <a:pt x="569284" y="549743"/>
                  </a:cubicBezTo>
                  <a:cubicBezTo>
                    <a:pt x="563382" y="556597"/>
                    <a:pt x="556528" y="562690"/>
                    <a:pt x="550246" y="569163"/>
                  </a:cubicBezTo>
                  <a:cubicBezTo>
                    <a:pt x="547961" y="571638"/>
                    <a:pt x="546057" y="571638"/>
                    <a:pt x="543201" y="569734"/>
                  </a:cubicBezTo>
                  <a:cubicBezTo>
                    <a:pt x="533682" y="563261"/>
                    <a:pt x="523972" y="556788"/>
                    <a:pt x="514262" y="550505"/>
                  </a:cubicBezTo>
                  <a:cubicBezTo>
                    <a:pt x="510645" y="548030"/>
                    <a:pt x="508170" y="544412"/>
                    <a:pt x="505505" y="541176"/>
                  </a:cubicBezTo>
                  <a:cubicBezTo>
                    <a:pt x="503410" y="538701"/>
                    <a:pt x="501697" y="538320"/>
                    <a:pt x="499222" y="540414"/>
                  </a:cubicBezTo>
                  <a:cubicBezTo>
                    <a:pt x="487798" y="549743"/>
                    <a:pt x="475614" y="558120"/>
                    <a:pt x="462858" y="565545"/>
                  </a:cubicBezTo>
                  <a:cubicBezTo>
                    <a:pt x="461144" y="566497"/>
                    <a:pt x="459240" y="567449"/>
                    <a:pt x="460764" y="569924"/>
                  </a:cubicBezTo>
                  <a:cubicBezTo>
                    <a:pt x="469521" y="583061"/>
                    <a:pt x="470093" y="598673"/>
                    <a:pt x="473900" y="613333"/>
                  </a:cubicBezTo>
                  <a:cubicBezTo>
                    <a:pt x="476185" y="621900"/>
                    <a:pt x="476756" y="620758"/>
                    <a:pt x="468189" y="624756"/>
                  </a:cubicBezTo>
                  <a:cubicBezTo>
                    <a:pt x="459240" y="628944"/>
                    <a:pt x="450102" y="632562"/>
                    <a:pt x="441154" y="636369"/>
                  </a:cubicBezTo>
                  <a:cubicBezTo>
                    <a:pt x="438298" y="637512"/>
                    <a:pt x="436585" y="637131"/>
                    <a:pt x="434871" y="634466"/>
                  </a:cubicBezTo>
                  <a:cubicBezTo>
                    <a:pt x="428398" y="624566"/>
                    <a:pt x="421734" y="615046"/>
                    <a:pt x="415261" y="605146"/>
                  </a:cubicBezTo>
                  <a:cubicBezTo>
                    <a:pt x="412786" y="601338"/>
                    <a:pt x="411834" y="596959"/>
                    <a:pt x="410692" y="592771"/>
                  </a:cubicBezTo>
                  <a:cubicBezTo>
                    <a:pt x="409930" y="590105"/>
                    <a:pt x="408597" y="589344"/>
                    <a:pt x="405742" y="590105"/>
                  </a:cubicBezTo>
                  <a:cubicBezTo>
                    <a:pt x="391272" y="594484"/>
                    <a:pt x="376612" y="597530"/>
                    <a:pt x="361572" y="599434"/>
                  </a:cubicBezTo>
                  <a:cubicBezTo>
                    <a:pt x="359097" y="599815"/>
                    <a:pt x="358335" y="600957"/>
                    <a:pt x="358716" y="603242"/>
                  </a:cubicBezTo>
                  <a:cubicBezTo>
                    <a:pt x="361382" y="619996"/>
                    <a:pt x="355289" y="635798"/>
                    <a:pt x="353385" y="652172"/>
                  </a:cubicBezTo>
                  <a:cubicBezTo>
                    <a:pt x="353005" y="655027"/>
                    <a:pt x="351481" y="655979"/>
                    <a:pt x="349006" y="655979"/>
                  </a:cubicBezTo>
                  <a:cubicBezTo>
                    <a:pt x="342914" y="656170"/>
                    <a:pt x="336631" y="656551"/>
                    <a:pt x="330539" y="656741"/>
                  </a:cubicBezTo>
                  <a:cubicBezTo>
                    <a:pt x="330158" y="655408"/>
                    <a:pt x="330158" y="655408"/>
                    <a:pt x="330158" y="655218"/>
                  </a:cubicBezTo>
                  <a:cubicBezTo>
                    <a:pt x="325018" y="655218"/>
                    <a:pt x="319686" y="655218"/>
                    <a:pt x="314546" y="655218"/>
                  </a:cubicBezTo>
                  <a:cubicBezTo>
                    <a:pt x="311690" y="655218"/>
                    <a:pt x="310167" y="654075"/>
                    <a:pt x="309787" y="651220"/>
                  </a:cubicBezTo>
                  <a:cubicBezTo>
                    <a:pt x="307502" y="639035"/>
                    <a:pt x="304836" y="627040"/>
                    <a:pt x="302552" y="614856"/>
                  </a:cubicBezTo>
                  <a:cubicBezTo>
                    <a:pt x="301790" y="611238"/>
                    <a:pt x="302933" y="607621"/>
                    <a:pt x="303314" y="604004"/>
                  </a:cubicBezTo>
                  <a:cubicBezTo>
                    <a:pt x="303694" y="600957"/>
                    <a:pt x="302933" y="599434"/>
                    <a:pt x="299506" y="599054"/>
                  </a:cubicBezTo>
                  <a:cubicBezTo>
                    <a:pt x="285036" y="597530"/>
                    <a:pt x="270567" y="594865"/>
                    <a:pt x="256478" y="591057"/>
                  </a:cubicBezTo>
                  <a:cubicBezTo>
                    <a:pt x="253432" y="590296"/>
                    <a:pt x="251719" y="591248"/>
                    <a:pt x="250957" y="594294"/>
                  </a:cubicBezTo>
                  <a:cubicBezTo>
                    <a:pt x="246959" y="610857"/>
                    <a:pt x="234964" y="622852"/>
                    <a:pt x="226968" y="637321"/>
                  </a:cubicBezTo>
                  <a:cubicBezTo>
                    <a:pt x="226016" y="639035"/>
                    <a:pt x="224493" y="639035"/>
                    <a:pt x="222779" y="638464"/>
                  </a:cubicBezTo>
                  <a:cubicBezTo>
                    <a:pt x="211357" y="634656"/>
                    <a:pt x="200124" y="630087"/>
                    <a:pt x="189271" y="625137"/>
                  </a:cubicBezTo>
                  <a:cubicBezTo>
                    <a:pt x="186987" y="624185"/>
                    <a:pt x="186796" y="622471"/>
                    <a:pt x="187177" y="620567"/>
                  </a:cubicBezTo>
                  <a:cubicBezTo>
                    <a:pt x="189652" y="608383"/>
                    <a:pt x="191746" y="596198"/>
                    <a:pt x="194602" y="584204"/>
                  </a:cubicBezTo>
                  <a:cubicBezTo>
                    <a:pt x="195554" y="580205"/>
                    <a:pt x="197839" y="576588"/>
                    <a:pt x="199933" y="572971"/>
                  </a:cubicBezTo>
                  <a:cubicBezTo>
                    <a:pt x="201266" y="570686"/>
                    <a:pt x="200885" y="569353"/>
                    <a:pt x="198410" y="568020"/>
                  </a:cubicBezTo>
                  <a:cubicBezTo>
                    <a:pt x="185083" y="560976"/>
                    <a:pt x="172517" y="552599"/>
                    <a:pt x="160523" y="543460"/>
                  </a:cubicBezTo>
                  <a:cubicBezTo>
                    <a:pt x="158429" y="541747"/>
                    <a:pt x="156906" y="541747"/>
                    <a:pt x="155192" y="544222"/>
                  </a:cubicBezTo>
                  <a:cubicBezTo>
                    <a:pt x="145292" y="558120"/>
                    <a:pt x="129490" y="564974"/>
                    <a:pt x="116353" y="575255"/>
                  </a:cubicBezTo>
                  <a:cubicBezTo>
                    <a:pt x="114640" y="576588"/>
                    <a:pt x="113307" y="576017"/>
                    <a:pt x="111784" y="574684"/>
                  </a:cubicBezTo>
                  <a:cubicBezTo>
                    <a:pt x="102835" y="566878"/>
                    <a:pt x="94458" y="558311"/>
                    <a:pt x="86272" y="549934"/>
                  </a:cubicBezTo>
                  <a:cubicBezTo>
                    <a:pt x="84749" y="548220"/>
                    <a:pt x="84558" y="546887"/>
                    <a:pt x="85891" y="544984"/>
                  </a:cubicBezTo>
                  <a:cubicBezTo>
                    <a:pt x="92745" y="534703"/>
                    <a:pt x="99599" y="524422"/>
                    <a:pt x="106643" y="514141"/>
                  </a:cubicBezTo>
                  <a:cubicBezTo>
                    <a:pt x="108928" y="510904"/>
                    <a:pt x="112355" y="508810"/>
                    <a:pt x="115401" y="506145"/>
                  </a:cubicBezTo>
                  <a:cubicBezTo>
                    <a:pt x="117686" y="504241"/>
                    <a:pt x="118067" y="502527"/>
                    <a:pt x="116163" y="500243"/>
                  </a:cubicBezTo>
                  <a:cubicBezTo>
                    <a:pt x="106834" y="488629"/>
                    <a:pt x="98266" y="476444"/>
                    <a:pt x="90841" y="463307"/>
                  </a:cubicBezTo>
                  <a:cubicBezTo>
                    <a:pt x="89128" y="460261"/>
                    <a:pt x="87414" y="460832"/>
                    <a:pt x="85129" y="462356"/>
                  </a:cubicBezTo>
                  <a:cubicBezTo>
                    <a:pt x="70660" y="471304"/>
                    <a:pt x="53716" y="471494"/>
                    <a:pt x="37914" y="475873"/>
                  </a:cubicBezTo>
                  <a:cubicBezTo>
                    <a:pt x="35819" y="476444"/>
                    <a:pt x="34677" y="475302"/>
                    <a:pt x="33916" y="473398"/>
                  </a:cubicBezTo>
                  <a:cubicBezTo>
                    <a:pt x="28775" y="462736"/>
                    <a:pt x="24015" y="451694"/>
                    <a:pt x="19827" y="440652"/>
                  </a:cubicBezTo>
                  <a:cubicBezTo>
                    <a:pt x="19065" y="438367"/>
                    <a:pt x="19636" y="437034"/>
                    <a:pt x="21540" y="435892"/>
                  </a:cubicBezTo>
                  <a:cubicBezTo>
                    <a:pt x="31821" y="429038"/>
                    <a:pt x="41912" y="421993"/>
                    <a:pt x="52573" y="415330"/>
                  </a:cubicBezTo>
                  <a:cubicBezTo>
                    <a:pt x="56000" y="413236"/>
                    <a:pt x="60189" y="412284"/>
                    <a:pt x="64187" y="411141"/>
                  </a:cubicBezTo>
                  <a:cubicBezTo>
                    <a:pt x="66662" y="410380"/>
                    <a:pt x="67423" y="409237"/>
                    <a:pt x="66662" y="406572"/>
                  </a:cubicBezTo>
                  <a:cubicBezTo>
                    <a:pt x="62283" y="391912"/>
                    <a:pt x="59237" y="377062"/>
                    <a:pt x="57143" y="362021"/>
                  </a:cubicBezTo>
                  <a:cubicBezTo>
                    <a:pt x="56762" y="359546"/>
                    <a:pt x="55620" y="358785"/>
                    <a:pt x="53144" y="359166"/>
                  </a:cubicBezTo>
                  <a:cubicBezTo>
                    <a:pt x="36200" y="362021"/>
                    <a:pt x="20207" y="355548"/>
                    <a:pt x="3834" y="353644"/>
                  </a:cubicBezTo>
                  <a:cubicBezTo>
                    <a:pt x="1740" y="353454"/>
                    <a:pt x="979" y="352121"/>
                    <a:pt x="788" y="350027"/>
                  </a:cubicBezTo>
                  <a:cubicBezTo>
                    <a:pt x="-354" y="338033"/>
                    <a:pt x="27" y="326038"/>
                    <a:pt x="217" y="313854"/>
                  </a:cubicBezTo>
                  <a:cubicBezTo>
                    <a:pt x="217" y="311569"/>
                    <a:pt x="1740" y="310617"/>
                    <a:pt x="3834" y="310236"/>
                  </a:cubicBezTo>
                  <a:cubicBezTo>
                    <a:pt x="16210" y="307761"/>
                    <a:pt x="28394" y="305286"/>
                    <a:pt x="40769" y="302811"/>
                  </a:cubicBezTo>
                  <a:cubicBezTo>
                    <a:pt x="44387" y="302049"/>
                    <a:pt x="48004" y="303192"/>
                    <a:pt x="51621" y="303573"/>
                  </a:cubicBezTo>
                  <a:cubicBezTo>
                    <a:pt x="54668" y="303953"/>
                    <a:pt x="56191" y="302811"/>
                    <a:pt x="56572" y="299574"/>
                  </a:cubicBezTo>
                  <a:cubicBezTo>
                    <a:pt x="58095" y="285295"/>
                    <a:pt x="60760" y="271016"/>
                    <a:pt x="64377" y="257118"/>
                  </a:cubicBezTo>
                  <a:cubicBezTo>
                    <a:pt x="65329" y="253501"/>
                    <a:pt x="63997" y="251787"/>
                    <a:pt x="60569" y="251026"/>
                  </a:cubicBezTo>
                  <a:cubicBezTo>
                    <a:pt x="44387" y="246837"/>
                    <a:pt x="32202" y="235033"/>
                    <a:pt x="18113" y="227227"/>
                  </a:cubicBezTo>
                  <a:cubicBezTo>
                    <a:pt x="16590" y="226466"/>
                    <a:pt x="16590" y="225133"/>
                    <a:pt x="16971" y="223610"/>
                  </a:cubicBezTo>
                  <a:cubicBezTo>
                    <a:pt x="20779" y="211996"/>
                    <a:pt x="25538" y="200763"/>
                    <a:pt x="30488" y="189530"/>
                  </a:cubicBezTo>
                  <a:cubicBezTo>
                    <a:pt x="31440" y="187436"/>
                    <a:pt x="32964" y="187056"/>
                    <a:pt x="34677" y="187627"/>
                  </a:cubicBezTo>
                  <a:cubicBezTo>
                    <a:pt x="50670" y="191815"/>
                    <a:pt x="67805" y="191434"/>
                    <a:pt x="82655" y="200383"/>
                  </a:cubicBezTo>
                  <a:cubicBezTo>
                    <a:pt x="85129" y="201906"/>
                    <a:pt x="86272" y="200954"/>
                    <a:pt x="87414" y="198859"/>
                  </a:cubicBezTo>
                  <a:cubicBezTo>
                    <a:pt x="94458" y="185723"/>
                    <a:pt x="102645" y="173157"/>
                    <a:pt x="111593" y="161353"/>
                  </a:cubicBezTo>
                  <a:cubicBezTo>
                    <a:pt x="112736" y="159830"/>
                    <a:pt x="114640" y="158117"/>
                    <a:pt x="111784" y="156213"/>
                  </a:cubicBezTo>
                  <a:cubicBezTo>
                    <a:pt x="100932" y="149168"/>
                    <a:pt x="95410" y="137936"/>
                    <a:pt x="87985" y="128036"/>
                  </a:cubicBezTo>
                  <a:cubicBezTo>
                    <a:pt x="86653" y="126322"/>
                    <a:pt x="85701" y="124608"/>
                    <a:pt x="84368" y="122895"/>
                  </a:cubicBezTo>
                  <a:cubicBezTo>
                    <a:pt x="78466" y="114518"/>
                    <a:pt x="78276" y="114328"/>
                    <a:pt x="85129" y="107093"/>
                  </a:cubicBezTo>
                  <a:cubicBezTo>
                    <a:pt x="91603" y="100239"/>
                    <a:pt x="98266" y="93766"/>
                    <a:pt x="104739" y="87102"/>
                  </a:cubicBezTo>
                  <a:cubicBezTo>
                    <a:pt x="106834" y="85008"/>
                    <a:pt x="108547" y="84818"/>
                    <a:pt x="110832" y="86531"/>
                  </a:cubicBezTo>
                  <a:cubicBezTo>
                    <a:pt x="120732" y="93195"/>
                    <a:pt x="130632" y="99668"/>
                    <a:pt x="140532" y="106331"/>
                  </a:cubicBezTo>
                  <a:cubicBezTo>
                    <a:pt x="143959" y="108616"/>
                    <a:pt x="146244" y="111853"/>
                    <a:pt x="148719" y="114899"/>
                  </a:cubicBezTo>
                  <a:cubicBezTo>
                    <a:pt x="150813" y="117755"/>
                    <a:pt x="152717" y="118326"/>
                    <a:pt x="155763" y="115851"/>
                  </a:cubicBezTo>
                  <a:cubicBezTo>
                    <a:pt x="166996" y="106522"/>
                    <a:pt x="179181" y="98335"/>
                    <a:pt x="191746" y="91100"/>
                  </a:cubicBezTo>
                  <a:cubicBezTo>
                    <a:pt x="193650" y="89958"/>
                    <a:pt x="195364" y="88816"/>
                    <a:pt x="193650" y="86341"/>
                  </a:cubicBezTo>
                  <a:cubicBezTo>
                    <a:pt x="185463" y="74537"/>
                    <a:pt x="184893" y="60448"/>
                    <a:pt x="181656" y="47121"/>
                  </a:cubicBezTo>
                  <a:cubicBezTo>
                    <a:pt x="178800" y="35507"/>
                    <a:pt x="179181" y="35698"/>
                    <a:pt x="189843" y="30367"/>
                  </a:cubicBezTo>
                  <a:cubicBezTo>
                    <a:pt x="197458" y="26559"/>
                    <a:pt x="205645" y="23703"/>
                    <a:pt x="213450" y="20467"/>
                  </a:cubicBezTo>
                  <a:cubicBezTo>
                    <a:pt x="216306" y="19325"/>
                    <a:pt x="218020" y="19515"/>
                    <a:pt x="219733" y="22180"/>
                  </a:cubicBezTo>
                  <a:cubicBezTo>
                    <a:pt x="226207" y="32080"/>
                    <a:pt x="232680" y="41790"/>
                    <a:pt x="239343" y="51500"/>
                  </a:cubicBezTo>
                  <a:cubicBezTo>
                    <a:pt x="241818" y="55117"/>
                    <a:pt x="242580" y="59306"/>
                    <a:pt x="243913" y="63494"/>
                  </a:cubicBezTo>
                  <a:cubicBezTo>
                    <a:pt x="244864" y="66540"/>
                    <a:pt x="246197" y="67492"/>
                    <a:pt x="249243" y="66540"/>
                  </a:cubicBezTo>
                  <a:cubicBezTo>
                    <a:pt x="263332" y="62352"/>
                    <a:pt x="277801" y="59306"/>
                    <a:pt x="292461" y="57402"/>
                  </a:cubicBezTo>
                  <a:cubicBezTo>
                    <a:pt x="295317" y="57021"/>
                    <a:pt x="296269" y="55879"/>
                    <a:pt x="295888" y="53023"/>
                  </a:cubicBezTo>
                  <a:cubicBezTo>
                    <a:pt x="293413" y="36269"/>
                    <a:pt x="299506" y="20467"/>
                    <a:pt x="301410" y="4094"/>
                  </a:cubicBezTo>
                  <a:cubicBezTo>
                    <a:pt x="301600" y="2190"/>
                    <a:pt x="302742" y="1047"/>
                    <a:pt x="304836" y="857"/>
                  </a:cubicBezTo>
                  <a:cubicBezTo>
                    <a:pt x="317021" y="-476"/>
                    <a:pt x="329206" y="95"/>
                    <a:pt x="341391" y="286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7C073546-83C3-4FBB-AC00-FC522265A8FF}"/>
                </a:ext>
              </a:extLst>
            </p:cNvPr>
            <p:cNvSpPr/>
            <p:nvPr/>
          </p:nvSpPr>
          <p:spPr>
            <a:xfrm>
              <a:off x="4180071" y="936397"/>
              <a:ext cx="817813" cy="454497"/>
            </a:xfrm>
            <a:custGeom>
              <a:avLst/>
              <a:gdLst>
                <a:gd name="connsiteX0" fmla="*/ 92656 w 817813"/>
                <a:gd name="connsiteY0" fmla="*/ 0 h 454497"/>
                <a:gd name="connsiteX1" fmla="*/ 318421 w 817813"/>
                <a:gd name="connsiteY1" fmla="*/ 0 h 454497"/>
                <a:gd name="connsiteX2" fmla="*/ 314604 w 817813"/>
                <a:gd name="connsiteY2" fmla="*/ 5722 h 454497"/>
                <a:gd name="connsiteX3" fmla="*/ 306715 w 817813"/>
                <a:gd name="connsiteY3" fmla="*/ 45837 h 454497"/>
                <a:gd name="connsiteX4" fmla="*/ 407782 w 817813"/>
                <a:gd name="connsiteY4" fmla="*/ 147782 h 454497"/>
                <a:gd name="connsiteX5" fmla="*/ 510386 w 817813"/>
                <a:gd name="connsiteY5" fmla="*/ 46496 h 454497"/>
                <a:gd name="connsiteX6" fmla="*/ 503414 w 817813"/>
                <a:gd name="connsiteY6" fmla="*/ 8534 h 454497"/>
                <a:gd name="connsiteX7" fmla="*/ 498035 w 817813"/>
                <a:gd name="connsiteY7" fmla="*/ 0 h 454497"/>
                <a:gd name="connsiteX8" fmla="*/ 811870 w 817813"/>
                <a:gd name="connsiteY8" fmla="*/ 0 h 454497"/>
                <a:gd name="connsiteX9" fmla="*/ 816881 w 817813"/>
                <a:gd name="connsiteY9" fmla="*/ 11781 h 454497"/>
                <a:gd name="connsiteX10" fmla="*/ 817540 w 817813"/>
                <a:gd name="connsiteY10" fmla="*/ 28919 h 454497"/>
                <a:gd name="connsiteX11" fmla="*/ 803479 w 817813"/>
                <a:gd name="connsiteY11" fmla="*/ 45397 h 454497"/>
                <a:gd name="connsiteX12" fmla="*/ 747233 w 817813"/>
                <a:gd name="connsiteY12" fmla="*/ 61436 h 454497"/>
                <a:gd name="connsiteX13" fmla="*/ 724384 w 817813"/>
                <a:gd name="connsiteY13" fmla="*/ 99446 h 454497"/>
                <a:gd name="connsiteX14" fmla="*/ 736028 w 817813"/>
                <a:gd name="connsiteY14" fmla="*/ 114825 h 454497"/>
                <a:gd name="connsiteX15" fmla="*/ 787660 w 817813"/>
                <a:gd name="connsiteY15" fmla="*/ 145145 h 454497"/>
                <a:gd name="connsiteX16" fmla="*/ 798865 w 817813"/>
                <a:gd name="connsiteY16" fmla="*/ 171291 h 454497"/>
                <a:gd name="connsiteX17" fmla="*/ 798426 w 817813"/>
                <a:gd name="connsiteY17" fmla="*/ 173927 h 454497"/>
                <a:gd name="connsiteX18" fmla="*/ 767446 w 817813"/>
                <a:gd name="connsiteY18" fmla="*/ 196118 h 454497"/>
                <a:gd name="connsiteX19" fmla="*/ 713398 w 817813"/>
                <a:gd name="connsiteY19" fmla="*/ 189307 h 454497"/>
                <a:gd name="connsiteX20" fmla="*/ 686154 w 817813"/>
                <a:gd name="connsiteY20" fmla="*/ 203368 h 454497"/>
                <a:gd name="connsiteX21" fmla="*/ 685714 w 817813"/>
                <a:gd name="connsiteY21" fmla="*/ 235885 h 454497"/>
                <a:gd name="connsiteX22" fmla="*/ 720648 w 817813"/>
                <a:gd name="connsiteY22" fmla="*/ 282024 h 454497"/>
                <a:gd name="connsiteX23" fmla="*/ 720648 w 817813"/>
                <a:gd name="connsiteY23" fmla="*/ 312125 h 454497"/>
                <a:gd name="connsiteX24" fmla="*/ 719330 w 817813"/>
                <a:gd name="connsiteY24" fmla="*/ 313663 h 454497"/>
                <a:gd name="connsiteX25" fmla="*/ 681540 w 817813"/>
                <a:gd name="connsiteY25" fmla="*/ 321133 h 454497"/>
                <a:gd name="connsiteX26" fmla="*/ 634742 w 817813"/>
                <a:gd name="connsiteY26" fmla="*/ 294768 h 454497"/>
                <a:gd name="connsiteX27" fmla="*/ 602664 w 817813"/>
                <a:gd name="connsiteY27" fmla="*/ 299382 h 454497"/>
                <a:gd name="connsiteX28" fmla="*/ 592338 w 817813"/>
                <a:gd name="connsiteY28" fmla="*/ 328383 h 454497"/>
                <a:gd name="connsiteX29" fmla="*/ 607498 w 817813"/>
                <a:gd name="connsiteY29" fmla="*/ 386826 h 454497"/>
                <a:gd name="connsiteX30" fmla="*/ 598929 w 817813"/>
                <a:gd name="connsiteY30" fmla="*/ 408797 h 454497"/>
                <a:gd name="connsiteX31" fmla="*/ 583549 w 817813"/>
                <a:gd name="connsiteY31" fmla="*/ 416706 h 454497"/>
                <a:gd name="connsiteX32" fmla="*/ 560480 w 817813"/>
                <a:gd name="connsiteY32" fmla="*/ 410335 h 454497"/>
                <a:gd name="connsiteX33" fmla="*/ 524228 w 817813"/>
                <a:gd name="connsiteY33" fmla="*/ 364416 h 454497"/>
                <a:gd name="connsiteX34" fmla="*/ 477430 w 817813"/>
                <a:gd name="connsiteY34" fmla="*/ 360461 h 454497"/>
                <a:gd name="connsiteX35" fmla="*/ 471277 w 817813"/>
                <a:gd name="connsiteY35" fmla="*/ 372765 h 454497"/>
                <a:gd name="connsiteX36" fmla="*/ 462929 w 817813"/>
                <a:gd name="connsiteY36" fmla="*/ 433185 h 454497"/>
                <a:gd name="connsiteX37" fmla="*/ 447110 w 817813"/>
                <a:gd name="connsiteY37" fmla="*/ 454497 h 454497"/>
                <a:gd name="connsiteX38" fmla="*/ 420525 w 817813"/>
                <a:gd name="connsiteY38" fmla="*/ 454497 h 454497"/>
                <a:gd name="connsiteX39" fmla="*/ 408880 w 817813"/>
                <a:gd name="connsiteY39" fmla="*/ 438238 h 454497"/>
                <a:gd name="connsiteX40" fmla="*/ 392402 w 817813"/>
                <a:gd name="connsiteY40" fmla="*/ 380015 h 454497"/>
                <a:gd name="connsiteX41" fmla="*/ 372848 w 817813"/>
                <a:gd name="connsiteY41" fmla="*/ 362878 h 454497"/>
                <a:gd name="connsiteX42" fmla="*/ 360983 w 817813"/>
                <a:gd name="connsiteY42" fmla="*/ 361559 h 454497"/>
                <a:gd name="connsiteX43" fmla="*/ 340770 w 817813"/>
                <a:gd name="connsiteY43" fmla="*/ 372765 h 454497"/>
                <a:gd name="connsiteX44" fmla="*/ 335717 w 817813"/>
                <a:gd name="connsiteY44" fmla="*/ 381333 h 454497"/>
                <a:gd name="connsiteX45" fmla="*/ 308034 w 817813"/>
                <a:gd name="connsiteY45" fmla="*/ 428131 h 454497"/>
                <a:gd name="connsiteX46" fmla="*/ 287161 w 817813"/>
                <a:gd name="connsiteY46" fmla="*/ 436700 h 454497"/>
                <a:gd name="connsiteX47" fmla="*/ 270243 w 817813"/>
                <a:gd name="connsiteY47" fmla="*/ 430988 h 454497"/>
                <a:gd name="connsiteX48" fmla="*/ 258819 w 817813"/>
                <a:gd name="connsiteY48" fmla="*/ 409676 h 454497"/>
                <a:gd name="connsiteX49" fmla="*/ 266069 w 817813"/>
                <a:gd name="connsiteY49" fmla="*/ 349695 h 454497"/>
                <a:gd name="connsiteX50" fmla="*/ 249590 w 817813"/>
                <a:gd name="connsiteY50" fmla="*/ 321792 h 454497"/>
                <a:gd name="connsiteX51" fmla="*/ 219051 w 817813"/>
                <a:gd name="connsiteY51" fmla="*/ 323330 h 454497"/>
                <a:gd name="connsiteX52" fmla="*/ 176208 w 817813"/>
                <a:gd name="connsiteY52" fmla="*/ 355847 h 454497"/>
                <a:gd name="connsiteX53" fmla="*/ 138198 w 817813"/>
                <a:gd name="connsiteY53" fmla="*/ 353650 h 454497"/>
                <a:gd name="connsiteX54" fmla="*/ 134902 w 817813"/>
                <a:gd name="connsiteY54" fmla="*/ 350354 h 454497"/>
                <a:gd name="connsiteX55" fmla="*/ 131607 w 817813"/>
                <a:gd name="connsiteY55" fmla="*/ 323989 h 454497"/>
                <a:gd name="connsiteX56" fmla="*/ 160169 w 817813"/>
                <a:gd name="connsiteY56" fmla="*/ 273016 h 454497"/>
                <a:gd name="connsiteX57" fmla="*/ 165002 w 817813"/>
                <a:gd name="connsiteY57" fmla="*/ 257417 h 454497"/>
                <a:gd name="connsiteX58" fmla="*/ 126553 w 817813"/>
                <a:gd name="connsiteY58" fmla="*/ 229953 h 454497"/>
                <a:gd name="connsiteX59" fmla="*/ 67451 w 817813"/>
                <a:gd name="connsiteY59" fmla="*/ 245333 h 454497"/>
                <a:gd name="connsiteX60" fmla="*/ 48556 w 817813"/>
                <a:gd name="connsiteY60" fmla="*/ 238962 h 454497"/>
                <a:gd name="connsiteX61" fmla="*/ 39109 w 817813"/>
                <a:gd name="connsiteY61" fmla="*/ 222263 h 454497"/>
                <a:gd name="connsiteX62" fmla="*/ 45480 w 817813"/>
                <a:gd name="connsiteY62" fmla="*/ 197656 h 454497"/>
                <a:gd name="connsiteX63" fmla="*/ 89202 w 817813"/>
                <a:gd name="connsiteY63" fmla="*/ 162942 h 454497"/>
                <a:gd name="connsiteX64" fmla="*/ 100847 w 817813"/>
                <a:gd name="connsiteY64" fmla="*/ 127568 h 454497"/>
                <a:gd name="connsiteX65" fmla="*/ 77338 w 817813"/>
                <a:gd name="connsiteY65" fmla="*/ 107794 h 454497"/>
                <a:gd name="connsiteX66" fmla="*/ 22191 w 817813"/>
                <a:gd name="connsiteY66" fmla="*/ 100324 h 454497"/>
                <a:gd name="connsiteX67" fmla="*/ 440 w 817813"/>
                <a:gd name="connsiteY67" fmla="*/ 84945 h 454497"/>
                <a:gd name="connsiteX68" fmla="*/ 0 w 817813"/>
                <a:gd name="connsiteY68" fmla="*/ 57701 h 454497"/>
                <a:gd name="connsiteX69" fmla="*/ 16039 w 817813"/>
                <a:gd name="connsiteY69" fmla="*/ 46056 h 454497"/>
                <a:gd name="connsiteX70" fmla="*/ 72285 w 817813"/>
                <a:gd name="connsiteY70" fmla="*/ 30237 h 454497"/>
                <a:gd name="connsiteX71" fmla="*/ 91619 w 817813"/>
                <a:gd name="connsiteY71" fmla="*/ 8705 h 4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17813" h="454497">
                  <a:moveTo>
                    <a:pt x="92656" y="0"/>
                  </a:moveTo>
                  <a:lnTo>
                    <a:pt x="318421" y="0"/>
                  </a:lnTo>
                  <a:lnTo>
                    <a:pt x="314604" y="5722"/>
                  </a:lnTo>
                  <a:cubicBezTo>
                    <a:pt x="309558" y="17920"/>
                    <a:pt x="306770" y="31446"/>
                    <a:pt x="306715" y="45837"/>
                  </a:cubicBezTo>
                  <a:cubicBezTo>
                    <a:pt x="306495" y="104279"/>
                    <a:pt x="352415" y="147342"/>
                    <a:pt x="407782" y="147782"/>
                  </a:cubicBezTo>
                  <a:cubicBezTo>
                    <a:pt x="464467" y="148221"/>
                    <a:pt x="510167" y="102741"/>
                    <a:pt x="510386" y="46496"/>
                  </a:cubicBezTo>
                  <a:cubicBezTo>
                    <a:pt x="510551" y="33478"/>
                    <a:pt x="508120" y="20570"/>
                    <a:pt x="503414" y="8534"/>
                  </a:cubicBezTo>
                  <a:lnTo>
                    <a:pt x="498035" y="0"/>
                  </a:lnTo>
                  <a:lnTo>
                    <a:pt x="811870" y="0"/>
                  </a:lnTo>
                  <a:lnTo>
                    <a:pt x="816881" y="11781"/>
                  </a:lnTo>
                  <a:cubicBezTo>
                    <a:pt x="817540" y="17494"/>
                    <a:pt x="818200" y="23206"/>
                    <a:pt x="817540" y="28919"/>
                  </a:cubicBezTo>
                  <a:cubicBezTo>
                    <a:pt x="816442" y="37927"/>
                    <a:pt x="811828" y="42980"/>
                    <a:pt x="803479" y="45397"/>
                  </a:cubicBezTo>
                  <a:cubicBezTo>
                    <a:pt x="784803" y="50670"/>
                    <a:pt x="765908" y="55943"/>
                    <a:pt x="747233" y="61436"/>
                  </a:cubicBezTo>
                  <a:cubicBezTo>
                    <a:pt x="728997" y="66709"/>
                    <a:pt x="720648" y="80551"/>
                    <a:pt x="724384" y="99446"/>
                  </a:cubicBezTo>
                  <a:cubicBezTo>
                    <a:pt x="725701" y="106696"/>
                    <a:pt x="729876" y="111310"/>
                    <a:pt x="736028" y="114825"/>
                  </a:cubicBezTo>
                  <a:cubicBezTo>
                    <a:pt x="753166" y="124932"/>
                    <a:pt x="770302" y="135038"/>
                    <a:pt x="787660" y="145145"/>
                  </a:cubicBezTo>
                  <a:cubicBezTo>
                    <a:pt x="800403" y="152616"/>
                    <a:pt x="802381" y="157010"/>
                    <a:pt x="798865" y="171291"/>
                  </a:cubicBezTo>
                  <a:cubicBezTo>
                    <a:pt x="798645" y="172170"/>
                    <a:pt x="798645" y="173049"/>
                    <a:pt x="798426" y="173927"/>
                  </a:cubicBezTo>
                  <a:cubicBezTo>
                    <a:pt x="793152" y="191285"/>
                    <a:pt x="787220" y="199853"/>
                    <a:pt x="767446" y="196118"/>
                  </a:cubicBezTo>
                  <a:cubicBezTo>
                    <a:pt x="749650" y="192602"/>
                    <a:pt x="731414" y="191944"/>
                    <a:pt x="713398" y="189307"/>
                  </a:cubicBezTo>
                  <a:cubicBezTo>
                    <a:pt x="700655" y="187549"/>
                    <a:pt x="692306" y="192602"/>
                    <a:pt x="686154" y="203368"/>
                  </a:cubicBezTo>
                  <a:cubicBezTo>
                    <a:pt x="679782" y="214354"/>
                    <a:pt x="676926" y="224680"/>
                    <a:pt x="685714" y="235885"/>
                  </a:cubicBezTo>
                  <a:cubicBezTo>
                    <a:pt x="697579" y="251046"/>
                    <a:pt x="709004" y="266645"/>
                    <a:pt x="720648" y="282024"/>
                  </a:cubicBezTo>
                  <a:cubicBezTo>
                    <a:pt x="730316" y="294548"/>
                    <a:pt x="730316" y="299602"/>
                    <a:pt x="720648" y="312125"/>
                  </a:cubicBezTo>
                  <a:cubicBezTo>
                    <a:pt x="720209" y="312564"/>
                    <a:pt x="719769" y="313223"/>
                    <a:pt x="719330" y="313663"/>
                  </a:cubicBezTo>
                  <a:cubicBezTo>
                    <a:pt x="706587" y="327285"/>
                    <a:pt x="701534" y="333217"/>
                    <a:pt x="681540" y="321133"/>
                  </a:cubicBezTo>
                  <a:cubicBezTo>
                    <a:pt x="666161" y="311905"/>
                    <a:pt x="649902" y="303995"/>
                    <a:pt x="634742" y="294768"/>
                  </a:cubicBezTo>
                  <a:cubicBezTo>
                    <a:pt x="622218" y="287298"/>
                    <a:pt x="612551" y="291692"/>
                    <a:pt x="602664" y="299382"/>
                  </a:cubicBezTo>
                  <a:cubicBezTo>
                    <a:pt x="592777" y="306852"/>
                    <a:pt x="588822" y="315860"/>
                    <a:pt x="592338" y="328383"/>
                  </a:cubicBezTo>
                  <a:cubicBezTo>
                    <a:pt x="597830" y="347718"/>
                    <a:pt x="602664" y="367272"/>
                    <a:pt x="607498" y="386826"/>
                  </a:cubicBezTo>
                  <a:cubicBezTo>
                    <a:pt x="610135" y="397372"/>
                    <a:pt x="607937" y="403085"/>
                    <a:pt x="598929" y="408797"/>
                  </a:cubicBezTo>
                  <a:cubicBezTo>
                    <a:pt x="594096" y="411873"/>
                    <a:pt x="589042" y="414729"/>
                    <a:pt x="583549" y="416706"/>
                  </a:cubicBezTo>
                  <a:cubicBezTo>
                    <a:pt x="573882" y="420222"/>
                    <a:pt x="566852" y="418464"/>
                    <a:pt x="560480" y="410335"/>
                  </a:cubicBezTo>
                  <a:cubicBezTo>
                    <a:pt x="548396" y="395175"/>
                    <a:pt x="536312" y="379795"/>
                    <a:pt x="524228" y="364416"/>
                  </a:cubicBezTo>
                  <a:cubicBezTo>
                    <a:pt x="512583" y="349915"/>
                    <a:pt x="491491" y="347938"/>
                    <a:pt x="477430" y="360461"/>
                  </a:cubicBezTo>
                  <a:cubicBezTo>
                    <a:pt x="473694" y="363757"/>
                    <a:pt x="471937" y="367931"/>
                    <a:pt x="471277" y="372765"/>
                  </a:cubicBezTo>
                  <a:cubicBezTo>
                    <a:pt x="468422" y="392978"/>
                    <a:pt x="465126" y="412972"/>
                    <a:pt x="462929" y="433185"/>
                  </a:cubicBezTo>
                  <a:cubicBezTo>
                    <a:pt x="461610" y="443731"/>
                    <a:pt x="457436" y="451201"/>
                    <a:pt x="447110" y="454497"/>
                  </a:cubicBezTo>
                  <a:cubicBezTo>
                    <a:pt x="438321" y="454497"/>
                    <a:pt x="429313" y="454497"/>
                    <a:pt x="420525" y="454497"/>
                  </a:cubicBezTo>
                  <a:cubicBezTo>
                    <a:pt x="414373" y="450762"/>
                    <a:pt x="410858" y="445269"/>
                    <a:pt x="408880" y="438238"/>
                  </a:cubicBezTo>
                  <a:cubicBezTo>
                    <a:pt x="403607" y="418904"/>
                    <a:pt x="397675" y="399569"/>
                    <a:pt x="392402" y="380015"/>
                  </a:cubicBezTo>
                  <a:cubicBezTo>
                    <a:pt x="389546" y="369689"/>
                    <a:pt x="383174" y="364196"/>
                    <a:pt x="372848" y="362878"/>
                  </a:cubicBezTo>
                  <a:cubicBezTo>
                    <a:pt x="368893" y="362438"/>
                    <a:pt x="364938" y="361779"/>
                    <a:pt x="360983" y="361559"/>
                  </a:cubicBezTo>
                  <a:cubicBezTo>
                    <a:pt x="351756" y="360900"/>
                    <a:pt x="345384" y="365075"/>
                    <a:pt x="340770" y="372765"/>
                  </a:cubicBezTo>
                  <a:cubicBezTo>
                    <a:pt x="339012" y="375621"/>
                    <a:pt x="337474" y="378477"/>
                    <a:pt x="335717" y="381333"/>
                  </a:cubicBezTo>
                  <a:cubicBezTo>
                    <a:pt x="326489" y="396933"/>
                    <a:pt x="317481" y="412752"/>
                    <a:pt x="308034" y="428131"/>
                  </a:cubicBezTo>
                  <a:cubicBezTo>
                    <a:pt x="302980" y="436700"/>
                    <a:pt x="296828" y="438897"/>
                    <a:pt x="287161" y="436700"/>
                  </a:cubicBezTo>
                  <a:cubicBezTo>
                    <a:pt x="281229" y="435382"/>
                    <a:pt x="275736" y="433405"/>
                    <a:pt x="270243" y="430988"/>
                  </a:cubicBezTo>
                  <a:cubicBezTo>
                    <a:pt x="260576" y="426374"/>
                    <a:pt x="257500" y="420442"/>
                    <a:pt x="258819" y="409676"/>
                  </a:cubicBezTo>
                  <a:cubicBezTo>
                    <a:pt x="261235" y="389682"/>
                    <a:pt x="263213" y="369689"/>
                    <a:pt x="266069" y="349695"/>
                  </a:cubicBezTo>
                  <a:cubicBezTo>
                    <a:pt x="268046" y="335634"/>
                    <a:pt x="260576" y="327944"/>
                    <a:pt x="249590" y="321792"/>
                  </a:cubicBezTo>
                  <a:cubicBezTo>
                    <a:pt x="238825" y="315860"/>
                    <a:pt x="229158" y="314981"/>
                    <a:pt x="219051" y="323330"/>
                  </a:cubicBezTo>
                  <a:cubicBezTo>
                    <a:pt x="204990" y="334535"/>
                    <a:pt x="190269" y="344862"/>
                    <a:pt x="176208" y="355847"/>
                  </a:cubicBezTo>
                  <a:cubicBezTo>
                    <a:pt x="161927" y="367052"/>
                    <a:pt x="155774" y="369469"/>
                    <a:pt x="138198" y="353650"/>
                  </a:cubicBezTo>
                  <a:cubicBezTo>
                    <a:pt x="137099" y="352551"/>
                    <a:pt x="136001" y="351453"/>
                    <a:pt x="134902" y="350354"/>
                  </a:cubicBezTo>
                  <a:cubicBezTo>
                    <a:pt x="126333" y="341566"/>
                    <a:pt x="125454" y="334755"/>
                    <a:pt x="131607" y="323989"/>
                  </a:cubicBezTo>
                  <a:cubicBezTo>
                    <a:pt x="141054" y="307072"/>
                    <a:pt x="150721" y="289934"/>
                    <a:pt x="160169" y="273016"/>
                  </a:cubicBezTo>
                  <a:cubicBezTo>
                    <a:pt x="162805" y="268183"/>
                    <a:pt x="165661" y="263349"/>
                    <a:pt x="165002" y="257417"/>
                  </a:cubicBezTo>
                  <a:cubicBezTo>
                    <a:pt x="163464" y="239621"/>
                    <a:pt x="143690" y="225559"/>
                    <a:pt x="126553" y="229953"/>
                  </a:cubicBezTo>
                  <a:cubicBezTo>
                    <a:pt x="106779" y="235007"/>
                    <a:pt x="87005" y="240060"/>
                    <a:pt x="67451" y="245333"/>
                  </a:cubicBezTo>
                  <a:cubicBezTo>
                    <a:pt x="59542" y="247530"/>
                    <a:pt x="53610" y="245113"/>
                    <a:pt x="48556" y="238962"/>
                  </a:cubicBezTo>
                  <a:cubicBezTo>
                    <a:pt x="44382" y="233908"/>
                    <a:pt x="41745" y="228196"/>
                    <a:pt x="39109" y="222263"/>
                  </a:cubicBezTo>
                  <a:cubicBezTo>
                    <a:pt x="34715" y="211937"/>
                    <a:pt x="36692" y="204467"/>
                    <a:pt x="45480" y="197656"/>
                  </a:cubicBezTo>
                  <a:cubicBezTo>
                    <a:pt x="59981" y="186011"/>
                    <a:pt x="74701" y="174586"/>
                    <a:pt x="89202" y="162942"/>
                  </a:cubicBezTo>
                  <a:cubicBezTo>
                    <a:pt x="104582" y="151078"/>
                    <a:pt x="105900" y="146024"/>
                    <a:pt x="100847" y="127568"/>
                  </a:cubicBezTo>
                  <a:cubicBezTo>
                    <a:pt x="97332" y="115485"/>
                    <a:pt x="90081" y="109113"/>
                    <a:pt x="77338" y="107794"/>
                  </a:cubicBezTo>
                  <a:cubicBezTo>
                    <a:pt x="58882" y="105817"/>
                    <a:pt x="40647" y="102302"/>
                    <a:pt x="22191" y="100324"/>
                  </a:cubicBezTo>
                  <a:cubicBezTo>
                    <a:pt x="11645" y="99226"/>
                    <a:pt x="4175" y="95052"/>
                    <a:pt x="440" y="84945"/>
                  </a:cubicBezTo>
                  <a:cubicBezTo>
                    <a:pt x="0" y="75497"/>
                    <a:pt x="0" y="66709"/>
                    <a:pt x="0" y="57701"/>
                  </a:cubicBezTo>
                  <a:cubicBezTo>
                    <a:pt x="3516" y="51109"/>
                    <a:pt x="9008" y="47814"/>
                    <a:pt x="16039" y="46056"/>
                  </a:cubicBezTo>
                  <a:cubicBezTo>
                    <a:pt x="34934" y="41003"/>
                    <a:pt x="53390" y="35290"/>
                    <a:pt x="72285" y="30237"/>
                  </a:cubicBezTo>
                  <a:cubicBezTo>
                    <a:pt x="83710" y="27161"/>
                    <a:pt x="90521" y="20789"/>
                    <a:pt x="91619" y="870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D684099E-58AB-4371-AED5-81E74E07B5A9}"/>
                </a:ext>
              </a:extLst>
            </p:cNvPr>
            <p:cNvSpPr/>
            <p:nvPr/>
          </p:nvSpPr>
          <p:spPr>
            <a:xfrm>
              <a:off x="6836307" y="1307990"/>
              <a:ext cx="988147" cy="987501"/>
            </a:xfrm>
            <a:custGeom>
              <a:avLst/>
              <a:gdLst>
                <a:gd name="connsiteX0" fmla="*/ 494461 w 988147"/>
                <a:gd name="connsiteY0" fmla="*/ 421567 h 987501"/>
                <a:gd name="connsiteX1" fmla="*/ 423011 w 988147"/>
                <a:gd name="connsiteY1" fmla="*/ 492709 h 987501"/>
                <a:gd name="connsiteX2" fmla="*/ 494153 w 988147"/>
                <a:gd name="connsiteY2" fmla="*/ 564468 h 987501"/>
                <a:gd name="connsiteX3" fmla="*/ 565757 w 988147"/>
                <a:gd name="connsiteY3" fmla="*/ 493172 h 987501"/>
                <a:gd name="connsiteX4" fmla="*/ 494461 w 988147"/>
                <a:gd name="connsiteY4" fmla="*/ 421567 h 987501"/>
                <a:gd name="connsiteX5" fmla="*/ 494770 w 988147"/>
                <a:gd name="connsiteY5" fmla="*/ 209069 h 987501"/>
                <a:gd name="connsiteX6" fmla="*/ 778410 w 988147"/>
                <a:gd name="connsiteY6" fmla="*/ 493480 h 987501"/>
                <a:gd name="connsiteX7" fmla="*/ 493690 w 988147"/>
                <a:gd name="connsiteY7" fmla="*/ 776812 h 987501"/>
                <a:gd name="connsiteX8" fmla="*/ 210512 w 988147"/>
                <a:gd name="connsiteY8" fmla="*/ 492554 h 987501"/>
                <a:gd name="connsiteX9" fmla="*/ 494770 w 988147"/>
                <a:gd name="connsiteY9" fmla="*/ 209069 h 987501"/>
                <a:gd name="connsiteX10" fmla="*/ 494464 w 988147"/>
                <a:gd name="connsiteY10" fmla="*/ 132604 h 987501"/>
                <a:gd name="connsiteX11" fmla="*/ 133489 w 988147"/>
                <a:gd name="connsiteY11" fmla="*/ 491485 h 987501"/>
                <a:gd name="connsiteX12" fmla="*/ 493893 w 988147"/>
                <a:gd name="connsiteY12" fmla="*/ 853411 h 987501"/>
                <a:gd name="connsiteX13" fmla="*/ 854867 w 988147"/>
                <a:gd name="connsiteY13" fmla="*/ 492817 h 987501"/>
                <a:gd name="connsiteX14" fmla="*/ 494464 w 988147"/>
                <a:gd name="connsiteY14" fmla="*/ 132604 h 987501"/>
                <a:gd name="connsiteX15" fmla="*/ 553293 w 988147"/>
                <a:gd name="connsiteY15" fmla="*/ 95 h 987501"/>
                <a:gd name="connsiteX16" fmla="*/ 558434 w 988147"/>
                <a:gd name="connsiteY16" fmla="*/ 285 h 987501"/>
                <a:gd name="connsiteX17" fmla="*/ 580519 w 988147"/>
                <a:gd name="connsiteY17" fmla="*/ 24083 h 987501"/>
                <a:gd name="connsiteX18" fmla="*/ 581851 w 988147"/>
                <a:gd name="connsiteY18" fmla="*/ 68444 h 987501"/>
                <a:gd name="connsiteX19" fmla="*/ 589657 w 988147"/>
                <a:gd name="connsiteY19" fmla="*/ 81390 h 987501"/>
                <a:gd name="connsiteX20" fmla="*/ 617835 w 988147"/>
                <a:gd name="connsiteY20" fmla="*/ 88815 h 987501"/>
                <a:gd name="connsiteX21" fmla="*/ 631162 w 988147"/>
                <a:gd name="connsiteY21" fmla="*/ 81771 h 987501"/>
                <a:gd name="connsiteX22" fmla="*/ 656483 w 988147"/>
                <a:gd name="connsiteY22" fmla="*/ 41218 h 987501"/>
                <a:gd name="connsiteX23" fmla="*/ 681043 w 988147"/>
                <a:gd name="connsiteY23" fmla="*/ 32651 h 987501"/>
                <a:gd name="connsiteX24" fmla="*/ 685422 w 988147"/>
                <a:gd name="connsiteY24" fmla="*/ 34174 h 987501"/>
                <a:gd name="connsiteX25" fmla="*/ 699320 w 988147"/>
                <a:gd name="connsiteY25" fmla="*/ 61400 h 987501"/>
                <a:gd name="connsiteX26" fmla="*/ 689420 w 988147"/>
                <a:gd name="connsiteY26" fmla="*/ 104046 h 987501"/>
                <a:gd name="connsiteX27" fmla="*/ 696274 w 988147"/>
                <a:gd name="connsiteY27" fmla="*/ 122514 h 987501"/>
                <a:gd name="connsiteX28" fmla="*/ 718359 w 988147"/>
                <a:gd name="connsiteY28" fmla="*/ 134699 h 987501"/>
                <a:gd name="connsiteX29" fmla="*/ 733019 w 988147"/>
                <a:gd name="connsiteY29" fmla="*/ 131272 h 987501"/>
                <a:gd name="connsiteX30" fmla="*/ 768050 w 988147"/>
                <a:gd name="connsiteY30" fmla="*/ 98715 h 987501"/>
                <a:gd name="connsiteX31" fmla="*/ 793943 w 988147"/>
                <a:gd name="connsiteY31" fmla="*/ 96621 h 987501"/>
                <a:gd name="connsiteX32" fmla="*/ 795275 w 988147"/>
                <a:gd name="connsiteY32" fmla="*/ 97573 h 987501"/>
                <a:gd name="connsiteX33" fmla="*/ 803462 w 988147"/>
                <a:gd name="connsiteY33" fmla="*/ 130510 h 987501"/>
                <a:gd name="connsiteX34" fmla="*/ 783091 w 988147"/>
                <a:gd name="connsiteY34" fmla="*/ 168587 h 987501"/>
                <a:gd name="connsiteX35" fmla="*/ 784804 w 988147"/>
                <a:gd name="connsiteY35" fmla="*/ 186674 h 987501"/>
                <a:gd name="connsiteX36" fmla="*/ 801939 w 988147"/>
                <a:gd name="connsiteY36" fmla="*/ 203619 h 987501"/>
                <a:gd name="connsiteX37" fmla="*/ 819074 w 988147"/>
                <a:gd name="connsiteY37" fmla="*/ 205142 h 987501"/>
                <a:gd name="connsiteX38" fmla="*/ 862292 w 988147"/>
                <a:gd name="connsiteY38" fmla="*/ 182295 h 987501"/>
                <a:gd name="connsiteX39" fmla="*/ 885900 w 988147"/>
                <a:gd name="connsiteY39" fmla="*/ 187246 h 987501"/>
                <a:gd name="connsiteX40" fmla="*/ 893135 w 988147"/>
                <a:gd name="connsiteY40" fmla="*/ 196955 h 987501"/>
                <a:gd name="connsiteX41" fmla="*/ 891231 w 988147"/>
                <a:gd name="connsiteY41" fmla="*/ 218279 h 987501"/>
                <a:gd name="connsiteX42" fmla="*/ 856771 w 988147"/>
                <a:gd name="connsiteY42" fmla="*/ 255404 h 987501"/>
                <a:gd name="connsiteX43" fmla="*/ 853725 w 988147"/>
                <a:gd name="connsiteY43" fmla="*/ 270635 h 987501"/>
                <a:gd name="connsiteX44" fmla="*/ 866861 w 988147"/>
                <a:gd name="connsiteY44" fmla="*/ 293481 h 987501"/>
                <a:gd name="connsiteX45" fmla="*/ 883615 w 988147"/>
                <a:gd name="connsiteY45" fmla="*/ 299003 h 987501"/>
                <a:gd name="connsiteX46" fmla="*/ 932354 w 988147"/>
                <a:gd name="connsiteY46" fmla="*/ 287960 h 987501"/>
                <a:gd name="connsiteX47" fmla="*/ 950441 w 988147"/>
                <a:gd name="connsiteY47" fmla="*/ 296337 h 987501"/>
                <a:gd name="connsiteX48" fmla="*/ 956153 w 988147"/>
                <a:gd name="connsiteY48" fmla="*/ 309474 h 987501"/>
                <a:gd name="connsiteX49" fmla="*/ 948347 w 988147"/>
                <a:gd name="connsiteY49" fmla="*/ 330798 h 987501"/>
                <a:gd name="connsiteX50" fmla="*/ 908175 w 988147"/>
                <a:gd name="connsiteY50" fmla="*/ 355738 h 987501"/>
                <a:gd name="connsiteX51" fmla="*/ 899608 w 988147"/>
                <a:gd name="connsiteY51" fmla="*/ 374396 h 987501"/>
                <a:gd name="connsiteX52" fmla="*/ 905510 w 988147"/>
                <a:gd name="connsiteY52" fmla="*/ 396100 h 987501"/>
                <a:gd name="connsiteX53" fmla="*/ 919789 w 988147"/>
                <a:gd name="connsiteY53" fmla="*/ 406191 h 987501"/>
                <a:gd name="connsiteX54" fmla="*/ 969861 w 988147"/>
                <a:gd name="connsiteY54" fmla="*/ 408095 h 987501"/>
                <a:gd name="connsiteX55" fmla="*/ 986044 w 988147"/>
                <a:gd name="connsiteY55" fmla="*/ 420851 h 987501"/>
                <a:gd name="connsiteX56" fmla="*/ 988138 w 988147"/>
                <a:gd name="connsiteY56" fmla="*/ 436272 h 987501"/>
                <a:gd name="connsiteX57" fmla="*/ 975763 w 988147"/>
                <a:gd name="connsiteY57" fmla="*/ 453788 h 987501"/>
                <a:gd name="connsiteX58" fmla="*/ 930641 w 988147"/>
                <a:gd name="connsiteY58" fmla="*/ 467686 h 987501"/>
                <a:gd name="connsiteX59" fmla="*/ 916552 w 988147"/>
                <a:gd name="connsiteY59" fmla="*/ 485582 h 987501"/>
                <a:gd name="connsiteX60" fmla="*/ 917504 w 988147"/>
                <a:gd name="connsiteY60" fmla="*/ 509191 h 987501"/>
                <a:gd name="connsiteX61" fmla="*/ 927214 w 988147"/>
                <a:gd name="connsiteY61" fmla="*/ 519471 h 987501"/>
                <a:gd name="connsiteX62" fmla="*/ 974620 w 988147"/>
                <a:gd name="connsiteY62" fmla="*/ 533941 h 987501"/>
                <a:gd name="connsiteX63" fmla="*/ 988138 w 988147"/>
                <a:gd name="connsiteY63" fmla="*/ 552789 h 987501"/>
                <a:gd name="connsiteX64" fmla="*/ 988138 w 988147"/>
                <a:gd name="connsiteY64" fmla="*/ 556216 h 987501"/>
                <a:gd name="connsiteX65" fmla="*/ 963768 w 988147"/>
                <a:gd name="connsiteY65" fmla="*/ 580395 h 987501"/>
                <a:gd name="connsiteX66" fmla="*/ 918837 w 988147"/>
                <a:gd name="connsiteY66" fmla="*/ 581728 h 987501"/>
                <a:gd name="connsiteX67" fmla="*/ 906843 w 988147"/>
                <a:gd name="connsiteY67" fmla="*/ 589153 h 987501"/>
                <a:gd name="connsiteX68" fmla="*/ 899227 w 988147"/>
                <a:gd name="connsiteY68" fmla="*/ 617330 h 987501"/>
                <a:gd name="connsiteX69" fmla="*/ 906652 w 988147"/>
                <a:gd name="connsiteY69" fmla="*/ 631038 h 987501"/>
                <a:gd name="connsiteX70" fmla="*/ 946253 w 988147"/>
                <a:gd name="connsiteY70" fmla="*/ 655789 h 987501"/>
                <a:gd name="connsiteX71" fmla="*/ 955201 w 988147"/>
                <a:gd name="connsiteY71" fmla="*/ 681110 h 987501"/>
                <a:gd name="connsiteX72" fmla="*/ 948918 w 988147"/>
                <a:gd name="connsiteY72" fmla="*/ 694057 h 987501"/>
                <a:gd name="connsiteX73" fmla="*/ 936734 w 988147"/>
                <a:gd name="connsiteY73" fmla="*/ 700149 h 987501"/>
                <a:gd name="connsiteX74" fmla="*/ 906462 w 988147"/>
                <a:gd name="connsiteY74" fmla="*/ 693485 h 987501"/>
                <a:gd name="connsiteX75" fmla="*/ 881711 w 988147"/>
                <a:gd name="connsiteY75" fmla="*/ 687774 h 987501"/>
                <a:gd name="connsiteX76" fmla="*/ 868765 w 988147"/>
                <a:gd name="connsiteY76" fmla="*/ 691772 h 987501"/>
                <a:gd name="connsiteX77" fmla="*/ 853154 w 988147"/>
                <a:gd name="connsiteY77" fmla="*/ 719759 h 987501"/>
                <a:gd name="connsiteX78" fmla="*/ 856961 w 988147"/>
                <a:gd name="connsiteY78" fmla="*/ 731753 h 987501"/>
                <a:gd name="connsiteX79" fmla="*/ 890279 w 988147"/>
                <a:gd name="connsiteY79" fmla="*/ 767546 h 987501"/>
                <a:gd name="connsiteX80" fmla="*/ 892373 w 988147"/>
                <a:gd name="connsiteY80" fmla="*/ 792106 h 987501"/>
                <a:gd name="connsiteX81" fmla="*/ 891040 w 988147"/>
                <a:gd name="connsiteY81" fmla="*/ 794010 h 987501"/>
                <a:gd name="connsiteX82" fmla="*/ 857532 w 988147"/>
                <a:gd name="connsiteY82" fmla="*/ 802387 h 987501"/>
                <a:gd name="connsiteX83" fmla="*/ 818884 w 988147"/>
                <a:gd name="connsiteY83" fmla="*/ 781825 h 987501"/>
                <a:gd name="connsiteX84" fmla="*/ 803843 w 988147"/>
                <a:gd name="connsiteY84" fmla="*/ 782396 h 987501"/>
                <a:gd name="connsiteX85" fmla="*/ 784233 w 988147"/>
                <a:gd name="connsiteY85" fmla="*/ 801625 h 987501"/>
                <a:gd name="connsiteX86" fmla="*/ 783281 w 988147"/>
                <a:gd name="connsiteY86" fmla="*/ 818189 h 987501"/>
                <a:gd name="connsiteX87" fmla="*/ 806128 w 988147"/>
                <a:gd name="connsiteY87" fmla="*/ 861407 h 987501"/>
                <a:gd name="connsiteX88" fmla="*/ 802320 w 988147"/>
                <a:gd name="connsiteY88" fmla="*/ 883873 h 987501"/>
                <a:gd name="connsiteX89" fmla="*/ 798512 w 988147"/>
                <a:gd name="connsiteY89" fmla="*/ 887300 h 987501"/>
                <a:gd name="connsiteX90" fmla="*/ 765766 w 988147"/>
                <a:gd name="connsiteY90" fmla="*/ 886157 h 987501"/>
                <a:gd name="connsiteX91" fmla="*/ 733781 w 988147"/>
                <a:gd name="connsiteY91" fmla="*/ 856266 h 987501"/>
                <a:gd name="connsiteX92" fmla="*/ 717407 w 988147"/>
                <a:gd name="connsiteY92" fmla="*/ 853030 h 987501"/>
                <a:gd name="connsiteX93" fmla="*/ 694941 w 988147"/>
                <a:gd name="connsiteY93" fmla="*/ 865786 h 987501"/>
                <a:gd name="connsiteX94" fmla="*/ 689420 w 988147"/>
                <a:gd name="connsiteY94" fmla="*/ 882540 h 987501"/>
                <a:gd name="connsiteX95" fmla="*/ 700844 w 988147"/>
                <a:gd name="connsiteY95" fmla="*/ 932421 h 987501"/>
                <a:gd name="connsiteX96" fmla="*/ 693418 w 988147"/>
                <a:gd name="connsiteY96" fmla="*/ 948985 h 987501"/>
                <a:gd name="connsiteX97" fmla="*/ 679330 w 988147"/>
                <a:gd name="connsiteY97" fmla="*/ 955268 h 987501"/>
                <a:gd name="connsiteX98" fmla="*/ 657816 w 988147"/>
                <a:gd name="connsiteY98" fmla="*/ 947653 h 987501"/>
                <a:gd name="connsiteX99" fmla="*/ 632875 w 988147"/>
                <a:gd name="connsiteY99" fmla="*/ 907481 h 987501"/>
                <a:gd name="connsiteX100" fmla="*/ 614217 w 988147"/>
                <a:gd name="connsiteY100" fmla="*/ 898723 h 987501"/>
                <a:gd name="connsiteX101" fmla="*/ 594226 w 988147"/>
                <a:gd name="connsiteY101" fmla="*/ 904054 h 987501"/>
                <a:gd name="connsiteX102" fmla="*/ 582042 w 988147"/>
                <a:gd name="connsiteY102" fmla="*/ 920617 h 987501"/>
                <a:gd name="connsiteX103" fmla="*/ 580709 w 988147"/>
                <a:gd name="connsiteY103" fmla="*/ 965549 h 987501"/>
                <a:gd name="connsiteX104" fmla="*/ 563384 w 988147"/>
                <a:gd name="connsiteY104" fmla="*/ 986111 h 987501"/>
                <a:gd name="connsiteX105" fmla="*/ 552532 w 988147"/>
                <a:gd name="connsiteY105" fmla="*/ 987443 h 987501"/>
                <a:gd name="connsiteX106" fmla="*/ 535016 w 988147"/>
                <a:gd name="connsiteY106" fmla="*/ 975639 h 987501"/>
                <a:gd name="connsiteX107" fmla="*/ 520356 w 988147"/>
                <a:gd name="connsiteY107" fmla="*/ 927852 h 987501"/>
                <a:gd name="connsiteX108" fmla="*/ 506648 w 988147"/>
                <a:gd name="connsiteY108" fmla="*/ 916048 h 987501"/>
                <a:gd name="connsiteX109" fmla="*/ 481517 w 988147"/>
                <a:gd name="connsiteY109" fmla="*/ 916238 h 987501"/>
                <a:gd name="connsiteX110" fmla="*/ 469332 w 988147"/>
                <a:gd name="connsiteY110" fmla="*/ 926710 h 987501"/>
                <a:gd name="connsiteX111" fmla="*/ 455434 w 988147"/>
                <a:gd name="connsiteY111" fmla="*/ 971832 h 987501"/>
                <a:gd name="connsiteX112" fmla="*/ 432017 w 988147"/>
                <a:gd name="connsiteY112" fmla="*/ 986872 h 987501"/>
                <a:gd name="connsiteX113" fmla="*/ 408409 w 988147"/>
                <a:gd name="connsiteY113" fmla="*/ 960218 h 987501"/>
                <a:gd name="connsiteX114" fmla="*/ 407266 w 988147"/>
                <a:gd name="connsiteY114" fmla="*/ 919285 h 987501"/>
                <a:gd name="connsiteX115" fmla="*/ 398699 w 988147"/>
                <a:gd name="connsiteY115" fmla="*/ 905577 h 987501"/>
                <a:gd name="connsiteX116" fmla="*/ 370902 w 988147"/>
                <a:gd name="connsiteY116" fmla="*/ 898532 h 987501"/>
                <a:gd name="connsiteX117" fmla="*/ 357575 w 988147"/>
                <a:gd name="connsiteY117" fmla="*/ 905577 h 987501"/>
                <a:gd name="connsiteX118" fmla="*/ 332254 w 988147"/>
                <a:gd name="connsiteY118" fmla="*/ 946129 h 987501"/>
                <a:gd name="connsiteX119" fmla="*/ 308645 w 988147"/>
                <a:gd name="connsiteY119" fmla="*/ 954697 h 987501"/>
                <a:gd name="connsiteX120" fmla="*/ 306932 w 988147"/>
                <a:gd name="connsiteY120" fmla="*/ 954126 h 987501"/>
                <a:gd name="connsiteX121" fmla="*/ 289797 w 988147"/>
                <a:gd name="connsiteY121" fmla="*/ 924235 h 987501"/>
                <a:gd name="connsiteX122" fmla="*/ 299507 w 988147"/>
                <a:gd name="connsiteY122" fmla="*/ 882159 h 987501"/>
                <a:gd name="connsiteX123" fmla="*/ 293224 w 988147"/>
                <a:gd name="connsiteY123" fmla="*/ 865024 h 987501"/>
                <a:gd name="connsiteX124" fmla="*/ 272853 w 988147"/>
                <a:gd name="connsiteY124" fmla="*/ 853220 h 987501"/>
                <a:gd name="connsiteX125" fmla="*/ 254385 w 988147"/>
                <a:gd name="connsiteY125" fmla="*/ 856647 h 987501"/>
                <a:gd name="connsiteX126" fmla="*/ 219925 w 988147"/>
                <a:gd name="connsiteY126" fmla="*/ 888823 h 987501"/>
                <a:gd name="connsiteX127" fmla="*/ 195746 w 988147"/>
                <a:gd name="connsiteY127" fmla="*/ 891107 h 987501"/>
                <a:gd name="connsiteX128" fmla="*/ 192319 w 988147"/>
                <a:gd name="connsiteY128" fmla="*/ 888823 h 987501"/>
                <a:gd name="connsiteX129" fmla="*/ 184703 w 988147"/>
                <a:gd name="connsiteY129" fmla="*/ 857028 h 987501"/>
                <a:gd name="connsiteX130" fmla="*/ 205265 w 988147"/>
                <a:gd name="connsiteY130" fmla="*/ 818379 h 987501"/>
                <a:gd name="connsiteX131" fmla="*/ 203742 w 988147"/>
                <a:gd name="connsiteY131" fmla="*/ 800293 h 987501"/>
                <a:gd name="connsiteX132" fmla="*/ 186607 w 988147"/>
                <a:gd name="connsiteY132" fmla="*/ 783348 h 987501"/>
                <a:gd name="connsiteX133" fmla="*/ 168901 w 988147"/>
                <a:gd name="connsiteY133" fmla="*/ 782015 h 987501"/>
                <a:gd name="connsiteX134" fmla="*/ 126064 w 988147"/>
                <a:gd name="connsiteY134" fmla="*/ 804672 h 987501"/>
                <a:gd name="connsiteX135" fmla="*/ 102647 w 988147"/>
                <a:gd name="connsiteY135" fmla="*/ 800293 h 987501"/>
                <a:gd name="connsiteX136" fmla="*/ 101123 w 988147"/>
                <a:gd name="connsiteY136" fmla="*/ 798579 h 987501"/>
                <a:gd name="connsiteX137" fmla="*/ 102075 w 988147"/>
                <a:gd name="connsiteY137" fmla="*/ 763548 h 987501"/>
                <a:gd name="connsiteX138" fmla="*/ 130824 w 988147"/>
                <a:gd name="connsiteY138" fmla="*/ 732895 h 987501"/>
                <a:gd name="connsiteX139" fmla="*/ 134251 w 988147"/>
                <a:gd name="connsiteY139" fmla="*/ 716141 h 987501"/>
                <a:gd name="connsiteX140" fmla="*/ 121114 w 988147"/>
                <a:gd name="connsiteY140" fmla="*/ 693295 h 987501"/>
                <a:gd name="connsiteX141" fmla="*/ 104551 w 988147"/>
                <a:gd name="connsiteY141" fmla="*/ 688535 h 987501"/>
                <a:gd name="connsiteX142" fmla="*/ 63046 w 988147"/>
                <a:gd name="connsiteY142" fmla="*/ 698055 h 987501"/>
                <a:gd name="connsiteX143" fmla="*/ 57525 w 988147"/>
                <a:gd name="connsiteY143" fmla="*/ 699387 h 987501"/>
                <a:gd name="connsiteX144" fmla="*/ 36963 w 988147"/>
                <a:gd name="connsiteY144" fmla="*/ 689297 h 987501"/>
                <a:gd name="connsiteX145" fmla="*/ 32203 w 988147"/>
                <a:gd name="connsiteY145" fmla="*/ 678255 h 987501"/>
                <a:gd name="connsiteX146" fmla="*/ 39819 w 988147"/>
                <a:gd name="connsiteY146" fmla="*/ 656741 h 987501"/>
                <a:gd name="connsiteX147" fmla="*/ 78848 w 988147"/>
                <a:gd name="connsiteY147" fmla="*/ 632371 h 987501"/>
                <a:gd name="connsiteX148" fmla="*/ 88177 w 988147"/>
                <a:gd name="connsiteY148" fmla="*/ 610477 h 987501"/>
                <a:gd name="connsiteX149" fmla="*/ 82275 w 988147"/>
                <a:gd name="connsiteY149" fmla="*/ 590676 h 987501"/>
                <a:gd name="connsiteX150" fmla="*/ 67996 w 988147"/>
                <a:gd name="connsiteY150" fmla="*/ 581157 h 987501"/>
                <a:gd name="connsiteX151" fmla="*/ 21922 w 988147"/>
                <a:gd name="connsiteY151" fmla="*/ 579824 h 987501"/>
                <a:gd name="connsiteX152" fmla="*/ 1360 w 988147"/>
                <a:gd name="connsiteY152" fmla="*/ 562499 h 987501"/>
                <a:gd name="connsiteX153" fmla="*/ 599 w 988147"/>
                <a:gd name="connsiteY153" fmla="*/ 558501 h 987501"/>
                <a:gd name="connsiteX154" fmla="*/ 17924 w 988147"/>
                <a:gd name="connsiteY154" fmla="*/ 532227 h 987501"/>
                <a:gd name="connsiteX155" fmla="*/ 59238 w 988147"/>
                <a:gd name="connsiteY155" fmla="*/ 519662 h 987501"/>
                <a:gd name="connsiteX156" fmla="*/ 71614 w 988147"/>
                <a:gd name="connsiteY156" fmla="*/ 505763 h 987501"/>
                <a:gd name="connsiteX157" fmla="*/ 71042 w 988147"/>
                <a:gd name="connsiteY157" fmla="*/ 479300 h 987501"/>
                <a:gd name="connsiteX158" fmla="*/ 61333 w 988147"/>
                <a:gd name="connsiteY158" fmla="*/ 468447 h 987501"/>
                <a:gd name="connsiteX159" fmla="*/ 17353 w 988147"/>
                <a:gd name="connsiteY159" fmla="*/ 454930 h 987501"/>
                <a:gd name="connsiteX160" fmla="*/ 599 w 988147"/>
                <a:gd name="connsiteY160" fmla="*/ 430560 h 987501"/>
                <a:gd name="connsiteX161" fmla="*/ 2312 w 988147"/>
                <a:gd name="connsiteY161" fmla="*/ 420470 h 987501"/>
                <a:gd name="connsiteX162" fmla="*/ 18115 w 988147"/>
                <a:gd name="connsiteY162" fmla="*/ 407904 h 987501"/>
                <a:gd name="connsiteX163" fmla="*/ 60761 w 988147"/>
                <a:gd name="connsiteY163" fmla="*/ 406572 h 987501"/>
                <a:gd name="connsiteX164" fmla="*/ 67044 w 988147"/>
                <a:gd name="connsiteY164" fmla="*/ 406381 h 987501"/>
                <a:gd name="connsiteX165" fmla="*/ 83989 w 988147"/>
                <a:gd name="connsiteY165" fmla="*/ 393054 h 987501"/>
                <a:gd name="connsiteX166" fmla="*/ 88938 w 988147"/>
                <a:gd name="connsiteY166" fmla="*/ 374206 h 987501"/>
                <a:gd name="connsiteX167" fmla="*/ 80943 w 988147"/>
                <a:gd name="connsiteY167" fmla="*/ 356309 h 987501"/>
                <a:gd name="connsiteX168" fmla="*/ 41913 w 988147"/>
                <a:gd name="connsiteY168" fmla="*/ 331940 h 987501"/>
                <a:gd name="connsiteX169" fmla="*/ 33155 w 988147"/>
                <a:gd name="connsiteY169" fmla="*/ 306999 h 987501"/>
                <a:gd name="connsiteX170" fmla="*/ 38676 w 988147"/>
                <a:gd name="connsiteY170" fmla="*/ 295005 h 987501"/>
                <a:gd name="connsiteX171" fmla="*/ 55811 w 988147"/>
                <a:gd name="connsiteY171" fmla="*/ 287770 h 987501"/>
                <a:gd name="connsiteX172" fmla="*/ 104551 w 988147"/>
                <a:gd name="connsiteY172" fmla="*/ 299003 h 987501"/>
                <a:gd name="connsiteX173" fmla="*/ 122256 w 988147"/>
                <a:gd name="connsiteY173" fmla="*/ 293101 h 987501"/>
                <a:gd name="connsiteX174" fmla="*/ 134251 w 988147"/>
                <a:gd name="connsiteY174" fmla="*/ 272158 h 987501"/>
                <a:gd name="connsiteX175" fmla="*/ 130824 w 988147"/>
                <a:gd name="connsiteY175" fmla="*/ 254262 h 987501"/>
                <a:gd name="connsiteX176" fmla="*/ 98458 w 988147"/>
                <a:gd name="connsiteY176" fmla="*/ 219802 h 987501"/>
                <a:gd name="connsiteX177" fmla="*/ 96554 w 988147"/>
                <a:gd name="connsiteY177" fmla="*/ 195242 h 987501"/>
                <a:gd name="connsiteX178" fmla="*/ 99791 w 988147"/>
                <a:gd name="connsiteY178" fmla="*/ 190482 h 987501"/>
                <a:gd name="connsiteX179" fmla="*/ 129110 w 988147"/>
                <a:gd name="connsiteY179" fmla="*/ 184009 h 987501"/>
                <a:gd name="connsiteX180" fmla="*/ 168711 w 988147"/>
                <a:gd name="connsiteY180" fmla="*/ 205142 h 987501"/>
                <a:gd name="connsiteX181" fmla="*/ 187369 w 988147"/>
                <a:gd name="connsiteY181" fmla="*/ 203428 h 987501"/>
                <a:gd name="connsiteX182" fmla="*/ 203361 w 988147"/>
                <a:gd name="connsiteY182" fmla="*/ 187626 h 987501"/>
                <a:gd name="connsiteX183" fmla="*/ 205456 w 988147"/>
                <a:gd name="connsiteY183" fmla="*/ 168587 h 987501"/>
                <a:gd name="connsiteX184" fmla="*/ 182419 w 988147"/>
                <a:gd name="connsiteY184" fmla="*/ 125370 h 987501"/>
                <a:gd name="connsiteX185" fmla="*/ 186417 w 988147"/>
                <a:gd name="connsiteY185" fmla="*/ 103475 h 987501"/>
                <a:gd name="connsiteX186" fmla="*/ 198411 w 988147"/>
                <a:gd name="connsiteY186" fmla="*/ 94527 h 987501"/>
                <a:gd name="connsiteX187" fmla="*/ 217831 w 988147"/>
                <a:gd name="connsiteY187" fmla="*/ 96621 h 987501"/>
                <a:gd name="connsiteX188" fmla="*/ 250768 w 988147"/>
                <a:gd name="connsiteY188" fmla="*/ 127273 h 987501"/>
                <a:gd name="connsiteX189" fmla="*/ 278564 w 988147"/>
                <a:gd name="connsiteY189" fmla="*/ 131272 h 987501"/>
                <a:gd name="connsiteX190" fmla="*/ 294176 w 988147"/>
                <a:gd name="connsiteY190" fmla="*/ 121562 h 987501"/>
                <a:gd name="connsiteX191" fmla="*/ 299507 w 988147"/>
                <a:gd name="connsiteY191" fmla="*/ 105189 h 987501"/>
                <a:gd name="connsiteX192" fmla="*/ 288465 w 988147"/>
                <a:gd name="connsiteY192" fmla="*/ 57592 h 987501"/>
                <a:gd name="connsiteX193" fmla="*/ 297794 w 988147"/>
                <a:gd name="connsiteY193" fmla="*/ 37220 h 987501"/>
                <a:gd name="connsiteX194" fmla="*/ 310549 w 988147"/>
                <a:gd name="connsiteY194" fmla="*/ 31889 h 987501"/>
                <a:gd name="connsiteX195" fmla="*/ 330731 w 988147"/>
                <a:gd name="connsiteY195" fmla="*/ 39124 h 987501"/>
                <a:gd name="connsiteX196" fmla="*/ 356243 w 988147"/>
                <a:gd name="connsiteY196" fmla="*/ 80248 h 987501"/>
                <a:gd name="connsiteX197" fmla="*/ 373949 w 988147"/>
                <a:gd name="connsiteY197" fmla="*/ 88815 h 987501"/>
                <a:gd name="connsiteX198" fmla="*/ 397747 w 988147"/>
                <a:gd name="connsiteY198" fmla="*/ 82152 h 987501"/>
                <a:gd name="connsiteX199" fmla="*/ 406505 w 988147"/>
                <a:gd name="connsiteY199" fmla="*/ 69396 h 987501"/>
                <a:gd name="connsiteX200" fmla="*/ 408409 w 988147"/>
                <a:gd name="connsiteY200" fmla="*/ 19895 h 987501"/>
                <a:gd name="connsiteX201" fmla="*/ 422497 w 988147"/>
                <a:gd name="connsiteY201" fmla="*/ 1808 h 987501"/>
                <a:gd name="connsiteX202" fmla="*/ 427638 w 988147"/>
                <a:gd name="connsiteY202" fmla="*/ 666 h 987501"/>
                <a:gd name="connsiteX203" fmla="*/ 456005 w 988147"/>
                <a:gd name="connsiteY203" fmla="*/ 17991 h 987501"/>
                <a:gd name="connsiteX204" fmla="*/ 468571 w 988147"/>
                <a:gd name="connsiteY204" fmla="*/ 59876 h 987501"/>
                <a:gd name="connsiteX205" fmla="*/ 480946 w 988147"/>
                <a:gd name="connsiteY205" fmla="*/ 71109 h 987501"/>
                <a:gd name="connsiteX206" fmla="*/ 507981 w 988147"/>
                <a:gd name="connsiteY206" fmla="*/ 71109 h 987501"/>
                <a:gd name="connsiteX207" fmla="*/ 519975 w 988147"/>
                <a:gd name="connsiteY207" fmla="*/ 60257 h 987501"/>
                <a:gd name="connsiteX208" fmla="*/ 534064 w 988147"/>
                <a:gd name="connsiteY208" fmla="*/ 13993 h 987501"/>
                <a:gd name="connsiteX209" fmla="*/ 553293 w 988147"/>
                <a:gd name="connsiteY209" fmla="*/ 95 h 98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988147" h="987501">
                  <a:moveTo>
                    <a:pt x="494461" y="421567"/>
                  </a:moveTo>
                  <a:cubicBezTo>
                    <a:pt x="451560" y="421567"/>
                    <a:pt x="422857" y="456752"/>
                    <a:pt x="423011" y="492709"/>
                  </a:cubicBezTo>
                  <a:cubicBezTo>
                    <a:pt x="423166" y="532523"/>
                    <a:pt x="454492" y="564468"/>
                    <a:pt x="494153" y="564468"/>
                  </a:cubicBezTo>
                  <a:cubicBezTo>
                    <a:pt x="533813" y="564468"/>
                    <a:pt x="565603" y="532986"/>
                    <a:pt x="565757" y="493172"/>
                  </a:cubicBezTo>
                  <a:cubicBezTo>
                    <a:pt x="565912" y="453512"/>
                    <a:pt x="534739" y="421567"/>
                    <a:pt x="494461" y="421567"/>
                  </a:cubicBezTo>
                  <a:close/>
                  <a:moveTo>
                    <a:pt x="494770" y="209069"/>
                  </a:moveTo>
                  <a:cubicBezTo>
                    <a:pt x="650788" y="209378"/>
                    <a:pt x="778719" y="337000"/>
                    <a:pt x="778410" y="493480"/>
                  </a:cubicBezTo>
                  <a:cubicBezTo>
                    <a:pt x="778102" y="648263"/>
                    <a:pt x="652485" y="777121"/>
                    <a:pt x="493690" y="776812"/>
                  </a:cubicBezTo>
                  <a:cubicBezTo>
                    <a:pt x="333660" y="776349"/>
                    <a:pt x="209278" y="645794"/>
                    <a:pt x="210512" y="492554"/>
                  </a:cubicBezTo>
                  <a:cubicBezTo>
                    <a:pt x="209586" y="337154"/>
                    <a:pt x="337981" y="208760"/>
                    <a:pt x="494770" y="209069"/>
                  </a:cubicBezTo>
                  <a:close/>
                  <a:moveTo>
                    <a:pt x="494464" y="132604"/>
                  </a:moveTo>
                  <a:cubicBezTo>
                    <a:pt x="293795" y="132414"/>
                    <a:pt x="134251" y="293291"/>
                    <a:pt x="133489" y="491485"/>
                  </a:cubicBezTo>
                  <a:cubicBezTo>
                    <a:pt x="132728" y="694437"/>
                    <a:pt x="297413" y="853982"/>
                    <a:pt x="493893" y="853411"/>
                  </a:cubicBezTo>
                  <a:cubicBezTo>
                    <a:pt x="689801" y="854172"/>
                    <a:pt x="855057" y="696531"/>
                    <a:pt x="854867" y="492817"/>
                  </a:cubicBezTo>
                  <a:cubicBezTo>
                    <a:pt x="854677" y="292530"/>
                    <a:pt x="693990" y="132795"/>
                    <a:pt x="494464" y="132604"/>
                  </a:cubicBezTo>
                  <a:close/>
                  <a:moveTo>
                    <a:pt x="553293" y="95"/>
                  </a:moveTo>
                  <a:cubicBezTo>
                    <a:pt x="555007" y="95"/>
                    <a:pt x="556720" y="95"/>
                    <a:pt x="558434" y="285"/>
                  </a:cubicBezTo>
                  <a:cubicBezTo>
                    <a:pt x="575378" y="1999"/>
                    <a:pt x="580138" y="7139"/>
                    <a:pt x="580519" y="24083"/>
                  </a:cubicBezTo>
                  <a:cubicBezTo>
                    <a:pt x="580900" y="38934"/>
                    <a:pt x="581471" y="53594"/>
                    <a:pt x="581851" y="68444"/>
                  </a:cubicBezTo>
                  <a:cubicBezTo>
                    <a:pt x="582042" y="74346"/>
                    <a:pt x="584136" y="78915"/>
                    <a:pt x="589657" y="81390"/>
                  </a:cubicBezTo>
                  <a:cubicBezTo>
                    <a:pt x="598606" y="85388"/>
                    <a:pt x="607934" y="88054"/>
                    <a:pt x="617835" y="88815"/>
                  </a:cubicBezTo>
                  <a:cubicBezTo>
                    <a:pt x="623927" y="89196"/>
                    <a:pt x="628116" y="86721"/>
                    <a:pt x="631162" y="81771"/>
                  </a:cubicBezTo>
                  <a:cubicBezTo>
                    <a:pt x="639539" y="68253"/>
                    <a:pt x="648106" y="54736"/>
                    <a:pt x="656483" y="41218"/>
                  </a:cubicBezTo>
                  <a:cubicBezTo>
                    <a:pt x="663718" y="29795"/>
                    <a:pt x="668097" y="28272"/>
                    <a:pt x="681043" y="32651"/>
                  </a:cubicBezTo>
                  <a:cubicBezTo>
                    <a:pt x="682566" y="33222"/>
                    <a:pt x="683899" y="33603"/>
                    <a:pt x="685422" y="34174"/>
                  </a:cubicBezTo>
                  <a:cubicBezTo>
                    <a:pt x="700463" y="40647"/>
                    <a:pt x="702938" y="45407"/>
                    <a:pt x="699320" y="61400"/>
                  </a:cubicBezTo>
                  <a:cubicBezTo>
                    <a:pt x="696084" y="75678"/>
                    <a:pt x="692847" y="89767"/>
                    <a:pt x="689420" y="104046"/>
                  </a:cubicBezTo>
                  <a:cubicBezTo>
                    <a:pt x="687516" y="111852"/>
                    <a:pt x="689420" y="117944"/>
                    <a:pt x="696274" y="122514"/>
                  </a:cubicBezTo>
                  <a:cubicBezTo>
                    <a:pt x="703319" y="127273"/>
                    <a:pt x="710363" y="131652"/>
                    <a:pt x="718359" y="134699"/>
                  </a:cubicBezTo>
                  <a:cubicBezTo>
                    <a:pt x="724071" y="136793"/>
                    <a:pt x="728640" y="135460"/>
                    <a:pt x="733019" y="131272"/>
                  </a:cubicBezTo>
                  <a:cubicBezTo>
                    <a:pt x="744632" y="120229"/>
                    <a:pt x="756246" y="109567"/>
                    <a:pt x="768050" y="98715"/>
                  </a:cubicBezTo>
                  <a:cubicBezTo>
                    <a:pt x="777760" y="89577"/>
                    <a:pt x="783091" y="89196"/>
                    <a:pt x="793943" y="96621"/>
                  </a:cubicBezTo>
                  <a:cubicBezTo>
                    <a:pt x="794514" y="97002"/>
                    <a:pt x="794895" y="97192"/>
                    <a:pt x="795275" y="97573"/>
                  </a:cubicBezTo>
                  <a:cubicBezTo>
                    <a:pt x="813743" y="110900"/>
                    <a:pt x="811078" y="116612"/>
                    <a:pt x="803462" y="130510"/>
                  </a:cubicBezTo>
                  <a:cubicBezTo>
                    <a:pt x="796609" y="143076"/>
                    <a:pt x="790135" y="156022"/>
                    <a:pt x="783091" y="168587"/>
                  </a:cubicBezTo>
                  <a:cubicBezTo>
                    <a:pt x="779474" y="175251"/>
                    <a:pt x="780235" y="180963"/>
                    <a:pt x="784804" y="186674"/>
                  </a:cubicBezTo>
                  <a:cubicBezTo>
                    <a:pt x="789945" y="192957"/>
                    <a:pt x="795657" y="198669"/>
                    <a:pt x="801939" y="203619"/>
                  </a:cubicBezTo>
                  <a:cubicBezTo>
                    <a:pt x="807270" y="207807"/>
                    <a:pt x="812791" y="208378"/>
                    <a:pt x="819074" y="205142"/>
                  </a:cubicBezTo>
                  <a:cubicBezTo>
                    <a:pt x="833353" y="197336"/>
                    <a:pt x="847822" y="189721"/>
                    <a:pt x="862292" y="182295"/>
                  </a:cubicBezTo>
                  <a:cubicBezTo>
                    <a:pt x="872573" y="176965"/>
                    <a:pt x="878475" y="178107"/>
                    <a:pt x="885900" y="187246"/>
                  </a:cubicBezTo>
                  <a:cubicBezTo>
                    <a:pt x="888565" y="190291"/>
                    <a:pt x="891040" y="193528"/>
                    <a:pt x="893135" y="196955"/>
                  </a:cubicBezTo>
                  <a:cubicBezTo>
                    <a:pt x="898465" y="205332"/>
                    <a:pt x="897894" y="210853"/>
                    <a:pt x="891231" y="218279"/>
                  </a:cubicBezTo>
                  <a:cubicBezTo>
                    <a:pt x="879807" y="230654"/>
                    <a:pt x="868384" y="243219"/>
                    <a:pt x="856771" y="255404"/>
                  </a:cubicBezTo>
                  <a:cubicBezTo>
                    <a:pt x="852392" y="259973"/>
                    <a:pt x="851440" y="264924"/>
                    <a:pt x="853725" y="270635"/>
                  </a:cubicBezTo>
                  <a:cubicBezTo>
                    <a:pt x="857151" y="278822"/>
                    <a:pt x="861340" y="286437"/>
                    <a:pt x="866861" y="293481"/>
                  </a:cubicBezTo>
                  <a:cubicBezTo>
                    <a:pt x="871240" y="299193"/>
                    <a:pt x="876571" y="300716"/>
                    <a:pt x="883615" y="299003"/>
                  </a:cubicBezTo>
                  <a:cubicBezTo>
                    <a:pt x="899798" y="295005"/>
                    <a:pt x="916172" y="291387"/>
                    <a:pt x="932354" y="287960"/>
                  </a:cubicBezTo>
                  <a:cubicBezTo>
                    <a:pt x="940922" y="286056"/>
                    <a:pt x="946063" y="288532"/>
                    <a:pt x="950441" y="296337"/>
                  </a:cubicBezTo>
                  <a:cubicBezTo>
                    <a:pt x="952726" y="300526"/>
                    <a:pt x="954630" y="304905"/>
                    <a:pt x="956153" y="309474"/>
                  </a:cubicBezTo>
                  <a:cubicBezTo>
                    <a:pt x="959389" y="319945"/>
                    <a:pt x="957676" y="324896"/>
                    <a:pt x="948347" y="330798"/>
                  </a:cubicBezTo>
                  <a:cubicBezTo>
                    <a:pt x="935020" y="339175"/>
                    <a:pt x="921883" y="347932"/>
                    <a:pt x="908175" y="355738"/>
                  </a:cubicBezTo>
                  <a:cubicBezTo>
                    <a:pt x="900369" y="360307"/>
                    <a:pt x="898275" y="366400"/>
                    <a:pt x="899608" y="374396"/>
                  </a:cubicBezTo>
                  <a:cubicBezTo>
                    <a:pt x="900750" y="381821"/>
                    <a:pt x="902845" y="389056"/>
                    <a:pt x="905510" y="396100"/>
                  </a:cubicBezTo>
                  <a:cubicBezTo>
                    <a:pt x="907985" y="402573"/>
                    <a:pt x="912364" y="406001"/>
                    <a:pt x="919789" y="406191"/>
                  </a:cubicBezTo>
                  <a:cubicBezTo>
                    <a:pt x="936543" y="406381"/>
                    <a:pt x="953107" y="407524"/>
                    <a:pt x="969861" y="408095"/>
                  </a:cubicBezTo>
                  <a:cubicBezTo>
                    <a:pt x="978999" y="408476"/>
                    <a:pt x="983569" y="412093"/>
                    <a:pt x="986044" y="420851"/>
                  </a:cubicBezTo>
                  <a:cubicBezTo>
                    <a:pt x="987567" y="425801"/>
                    <a:pt x="988138" y="430941"/>
                    <a:pt x="988138" y="436272"/>
                  </a:cubicBezTo>
                  <a:cubicBezTo>
                    <a:pt x="988138" y="446553"/>
                    <a:pt x="985282" y="450742"/>
                    <a:pt x="975763" y="453788"/>
                  </a:cubicBezTo>
                  <a:cubicBezTo>
                    <a:pt x="960722" y="458548"/>
                    <a:pt x="945681" y="463117"/>
                    <a:pt x="930641" y="467686"/>
                  </a:cubicBezTo>
                  <a:cubicBezTo>
                    <a:pt x="919789" y="470923"/>
                    <a:pt x="916933" y="474350"/>
                    <a:pt x="916552" y="485582"/>
                  </a:cubicBezTo>
                  <a:cubicBezTo>
                    <a:pt x="916362" y="493388"/>
                    <a:pt x="915791" y="501384"/>
                    <a:pt x="917504" y="509191"/>
                  </a:cubicBezTo>
                  <a:cubicBezTo>
                    <a:pt x="918647" y="514521"/>
                    <a:pt x="921883" y="517758"/>
                    <a:pt x="927214" y="519471"/>
                  </a:cubicBezTo>
                  <a:cubicBezTo>
                    <a:pt x="943016" y="524231"/>
                    <a:pt x="958818" y="528991"/>
                    <a:pt x="974620" y="533941"/>
                  </a:cubicBezTo>
                  <a:cubicBezTo>
                    <a:pt x="985663" y="537368"/>
                    <a:pt x="988329" y="541176"/>
                    <a:pt x="988138" y="552789"/>
                  </a:cubicBezTo>
                  <a:cubicBezTo>
                    <a:pt x="988138" y="553931"/>
                    <a:pt x="988138" y="555074"/>
                    <a:pt x="988138" y="556216"/>
                  </a:cubicBezTo>
                  <a:cubicBezTo>
                    <a:pt x="987377" y="574113"/>
                    <a:pt x="981665" y="579824"/>
                    <a:pt x="963768" y="580395"/>
                  </a:cubicBezTo>
                  <a:cubicBezTo>
                    <a:pt x="948728" y="580776"/>
                    <a:pt x="933878" y="581538"/>
                    <a:pt x="918837" y="581728"/>
                  </a:cubicBezTo>
                  <a:cubicBezTo>
                    <a:pt x="913125" y="581918"/>
                    <a:pt x="909127" y="584394"/>
                    <a:pt x="906843" y="589153"/>
                  </a:cubicBezTo>
                  <a:cubicBezTo>
                    <a:pt x="902654" y="598101"/>
                    <a:pt x="899989" y="607430"/>
                    <a:pt x="899227" y="617330"/>
                  </a:cubicBezTo>
                  <a:cubicBezTo>
                    <a:pt x="898656" y="623613"/>
                    <a:pt x="901321" y="627802"/>
                    <a:pt x="906652" y="631038"/>
                  </a:cubicBezTo>
                  <a:cubicBezTo>
                    <a:pt x="919979" y="639225"/>
                    <a:pt x="933116" y="647412"/>
                    <a:pt x="946253" y="655789"/>
                  </a:cubicBezTo>
                  <a:cubicBezTo>
                    <a:pt x="958247" y="663214"/>
                    <a:pt x="959770" y="667783"/>
                    <a:pt x="955201" y="681110"/>
                  </a:cubicBezTo>
                  <a:cubicBezTo>
                    <a:pt x="953678" y="685680"/>
                    <a:pt x="951584" y="690058"/>
                    <a:pt x="948918" y="694057"/>
                  </a:cubicBezTo>
                  <a:cubicBezTo>
                    <a:pt x="946443" y="697674"/>
                    <a:pt x="942445" y="700149"/>
                    <a:pt x="936734" y="700149"/>
                  </a:cubicBezTo>
                  <a:cubicBezTo>
                    <a:pt x="926643" y="697864"/>
                    <a:pt x="916552" y="695579"/>
                    <a:pt x="906462" y="693485"/>
                  </a:cubicBezTo>
                  <a:cubicBezTo>
                    <a:pt x="898275" y="691581"/>
                    <a:pt x="889898" y="689868"/>
                    <a:pt x="881711" y="687774"/>
                  </a:cubicBezTo>
                  <a:cubicBezTo>
                    <a:pt x="876381" y="686441"/>
                    <a:pt x="872192" y="687964"/>
                    <a:pt x="868765" y="691772"/>
                  </a:cubicBezTo>
                  <a:cubicBezTo>
                    <a:pt x="861721" y="699959"/>
                    <a:pt x="856199" y="709288"/>
                    <a:pt x="853154" y="719759"/>
                  </a:cubicBezTo>
                  <a:cubicBezTo>
                    <a:pt x="851630" y="724709"/>
                    <a:pt x="853915" y="728326"/>
                    <a:pt x="856961" y="731753"/>
                  </a:cubicBezTo>
                  <a:cubicBezTo>
                    <a:pt x="868004" y="743748"/>
                    <a:pt x="879236" y="755742"/>
                    <a:pt x="890279" y="767546"/>
                  </a:cubicBezTo>
                  <a:cubicBezTo>
                    <a:pt x="898656" y="776494"/>
                    <a:pt x="899037" y="781825"/>
                    <a:pt x="892373" y="792106"/>
                  </a:cubicBezTo>
                  <a:cubicBezTo>
                    <a:pt x="891992" y="792677"/>
                    <a:pt x="891612" y="793439"/>
                    <a:pt x="891040" y="794010"/>
                  </a:cubicBezTo>
                  <a:cubicBezTo>
                    <a:pt x="878475" y="810954"/>
                    <a:pt x="872954" y="811145"/>
                    <a:pt x="857532" y="802387"/>
                  </a:cubicBezTo>
                  <a:cubicBezTo>
                    <a:pt x="844966" y="795152"/>
                    <a:pt x="831640" y="788679"/>
                    <a:pt x="818884" y="781825"/>
                  </a:cubicBezTo>
                  <a:cubicBezTo>
                    <a:pt x="813553" y="778969"/>
                    <a:pt x="808603" y="778969"/>
                    <a:pt x="803843" y="782396"/>
                  </a:cubicBezTo>
                  <a:cubicBezTo>
                    <a:pt x="796227" y="787727"/>
                    <a:pt x="789754" y="794200"/>
                    <a:pt x="784233" y="801625"/>
                  </a:cubicBezTo>
                  <a:cubicBezTo>
                    <a:pt x="780235" y="806956"/>
                    <a:pt x="780045" y="812287"/>
                    <a:pt x="783281" y="818189"/>
                  </a:cubicBezTo>
                  <a:cubicBezTo>
                    <a:pt x="791087" y="832468"/>
                    <a:pt x="798703" y="846937"/>
                    <a:pt x="806128" y="861407"/>
                  </a:cubicBezTo>
                  <a:cubicBezTo>
                    <a:pt x="811268" y="871498"/>
                    <a:pt x="810507" y="876067"/>
                    <a:pt x="802320" y="883873"/>
                  </a:cubicBezTo>
                  <a:cubicBezTo>
                    <a:pt x="800987" y="885015"/>
                    <a:pt x="799845" y="886348"/>
                    <a:pt x="798512" y="887300"/>
                  </a:cubicBezTo>
                  <a:cubicBezTo>
                    <a:pt x="786328" y="896248"/>
                    <a:pt x="780045" y="900627"/>
                    <a:pt x="765766" y="886157"/>
                  </a:cubicBezTo>
                  <a:cubicBezTo>
                    <a:pt x="755485" y="875686"/>
                    <a:pt x="744442" y="866357"/>
                    <a:pt x="733781" y="856266"/>
                  </a:cubicBezTo>
                  <a:cubicBezTo>
                    <a:pt x="728830" y="851507"/>
                    <a:pt x="723500" y="850555"/>
                    <a:pt x="717407" y="853030"/>
                  </a:cubicBezTo>
                  <a:cubicBezTo>
                    <a:pt x="709411" y="856266"/>
                    <a:pt x="701796" y="860455"/>
                    <a:pt x="694941" y="865786"/>
                  </a:cubicBezTo>
                  <a:cubicBezTo>
                    <a:pt x="689230" y="870165"/>
                    <a:pt x="687707" y="875686"/>
                    <a:pt x="689420" y="882540"/>
                  </a:cubicBezTo>
                  <a:cubicBezTo>
                    <a:pt x="693418" y="899104"/>
                    <a:pt x="697226" y="915858"/>
                    <a:pt x="700844" y="932421"/>
                  </a:cubicBezTo>
                  <a:cubicBezTo>
                    <a:pt x="702367" y="939656"/>
                    <a:pt x="699892" y="945177"/>
                    <a:pt x="693418" y="948985"/>
                  </a:cubicBezTo>
                  <a:cubicBezTo>
                    <a:pt x="689039" y="951651"/>
                    <a:pt x="684280" y="953745"/>
                    <a:pt x="679330" y="955268"/>
                  </a:cubicBezTo>
                  <a:cubicBezTo>
                    <a:pt x="669239" y="958504"/>
                    <a:pt x="663528" y="956600"/>
                    <a:pt x="657816" y="947653"/>
                  </a:cubicBezTo>
                  <a:cubicBezTo>
                    <a:pt x="649439" y="934325"/>
                    <a:pt x="640872" y="921189"/>
                    <a:pt x="632875" y="907481"/>
                  </a:cubicBezTo>
                  <a:cubicBezTo>
                    <a:pt x="628496" y="900056"/>
                    <a:pt x="622785" y="897200"/>
                    <a:pt x="614217" y="898723"/>
                  </a:cubicBezTo>
                  <a:cubicBezTo>
                    <a:pt x="607363" y="900056"/>
                    <a:pt x="600700" y="901769"/>
                    <a:pt x="594226" y="904054"/>
                  </a:cubicBezTo>
                  <a:cubicBezTo>
                    <a:pt x="585279" y="907290"/>
                    <a:pt x="582423" y="911098"/>
                    <a:pt x="582042" y="920617"/>
                  </a:cubicBezTo>
                  <a:cubicBezTo>
                    <a:pt x="581471" y="935658"/>
                    <a:pt x="581090" y="950508"/>
                    <a:pt x="580709" y="965549"/>
                  </a:cubicBezTo>
                  <a:cubicBezTo>
                    <a:pt x="580328" y="979257"/>
                    <a:pt x="576902" y="983636"/>
                    <a:pt x="563384" y="986111"/>
                  </a:cubicBezTo>
                  <a:cubicBezTo>
                    <a:pt x="559767" y="986872"/>
                    <a:pt x="556149" y="987253"/>
                    <a:pt x="552532" y="987443"/>
                  </a:cubicBezTo>
                  <a:cubicBezTo>
                    <a:pt x="543584" y="988015"/>
                    <a:pt x="537872" y="984397"/>
                    <a:pt x="535016" y="975639"/>
                  </a:cubicBezTo>
                  <a:cubicBezTo>
                    <a:pt x="529876" y="959647"/>
                    <a:pt x="524925" y="943845"/>
                    <a:pt x="520356" y="927852"/>
                  </a:cubicBezTo>
                  <a:cubicBezTo>
                    <a:pt x="518262" y="920617"/>
                    <a:pt x="513883" y="917190"/>
                    <a:pt x="506648" y="916048"/>
                  </a:cubicBezTo>
                  <a:cubicBezTo>
                    <a:pt x="498271" y="914906"/>
                    <a:pt x="489894" y="914906"/>
                    <a:pt x="481517" y="916238"/>
                  </a:cubicBezTo>
                  <a:cubicBezTo>
                    <a:pt x="475235" y="917190"/>
                    <a:pt x="471236" y="920427"/>
                    <a:pt x="469332" y="926710"/>
                  </a:cubicBezTo>
                  <a:cubicBezTo>
                    <a:pt x="464954" y="941750"/>
                    <a:pt x="460194" y="956791"/>
                    <a:pt x="455434" y="971832"/>
                  </a:cubicBezTo>
                  <a:cubicBezTo>
                    <a:pt x="451246" y="985349"/>
                    <a:pt x="445915" y="988776"/>
                    <a:pt x="432017" y="986872"/>
                  </a:cubicBezTo>
                  <a:cubicBezTo>
                    <a:pt x="411074" y="984016"/>
                    <a:pt x="408599" y="981160"/>
                    <a:pt x="408409" y="960218"/>
                  </a:cubicBezTo>
                  <a:cubicBezTo>
                    <a:pt x="408218" y="946510"/>
                    <a:pt x="407647" y="932992"/>
                    <a:pt x="407266" y="919285"/>
                  </a:cubicBezTo>
                  <a:cubicBezTo>
                    <a:pt x="407076" y="913002"/>
                    <a:pt x="404601" y="908052"/>
                    <a:pt x="398699" y="905577"/>
                  </a:cubicBezTo>
                  <a:cubicBezTo>
                    <a:pt x="389751" y="901769"/>
                    <a:pt x="380612" y="899104"/>
                    <a:pt x="370902" y="898532"/>
                  </a:cubicBezTo>
                  <a:cubicBezTo>
                    <a:pt x="365000" y="898152"/>
                    <a:pt x="360812" y="900436"/>
                    <a:pt x="357575" y="905577"/>
                  </a:cubicBezTo>
                  <a:cubicBezTo>
                    <a:pt x="349389" y="919285"/>
                    <a:pt x="340631" y="932612"/>
                    <a:pt x="332254" y="946129"/>
                  </a:cubicBezTo>
                  <a:cubicBezTo>
                    <a:pt x="325590" y="956791"/>
                    <a:pt x="320450" y="958695"/>
                    <a:pt x="308645" y="954697"/>
                  </a:cubicBezTo>
                  <a:cubicBezTo>
                    <a:pt x="308074" y="954506"/>
                    <a:pt x="307503" y="954316"/>
                    <a:pt x="306932" y="954126"/>
                  </a:cubicBezTo>
                  <a:cubicBezTo>
                    <a:pt x="288655" y="946701"/>
                    <a:pt x="285038" y="942512"/>
                    <a:pt x="289797" y="924235"/>
                  </a:cubicBezTo>
                  <a:cubicBezTo>
                    <a:pt x="293415" y="910336"/>
                    <a:pt x="296080" y="896248"/>
                    <a:pt x="299507" y="882159"/>
                  </a:cubicBezTo>
                  <a:cubicBezTo>
                    <a:pt x="301220" y="874924"/>
                    <a:pt x="299316" y="869403"/>
                    <a:pt x="293224" y="865024"/>
                  </a:cubicBezTo>
                  <a:cubicBezTo>
                    <a:pt x="286751" y="860455"/>
                    <a:pt x="280088" y="856457"/>
                    <a:pt x="272853" y="853220"/>
                  </a:cubicBezTo>
                  <a:cubicBezTo>
                    <a:pt x="265999" y="850174"/>
                    <a:pt x="260097" y="851316"/>
                    <a:pt x="254385" y="856647"/>
                  </a:cubicBezTo>
                  <a:cubicBezTo>
                    <a:pt x="242962" y="867499"/>
                    <a:pt x="231348" y="878161"/>
                    <a:pt x="219925" y="888823"/>
                  </a:cubicBezTo>
                  <a:cubicBezTo>
                    <a:pt x="211358" y="897010"/>
                    <a:pt x="205837" y="897390"/>
                    <a:pt x="195746" y="891107"/>
                  </a:cubicBezTo>
                  <a:cubicBezTo>
                    <a:pt x="194604" y="890346"/>
                    <a:pt x="193461" y="889584"/>
                    <a:pt x="192319" y="888823"/>
                  </a:cubicBezTo>
                  <a:cubicBezTo>
                    <a:pt x="177659" y="878352"/>
                    <a:pt x="176326" y="872830"/>
                    <a:pt x="184703" y="857028"/>
                  </a:cubicBezTo>
                  <a:cubicBezTo>
                    <a:pt x="191557" y="844082"/>
                    <a:pt x="198221" y="831135"/>
                    <a:pt x="205265" y="818379"/>
                  </a:cubicBezTo>
                  <a:cubicBezTo>
                    <a:pt x="208883" y="811716"/>
                    <a:pt x="208312" y="806004"/>
                    <a:pt x="203742" y="800293"/>
                  </a:cubicBezTo>
                  <a:cubicBezTo>
                    <a:pt x="198792" y="794010"/>
                    <a:pt x="193080" y="788298"/>
                    <a:pt x="186607" y="783348"/>
                  </a:cubicBezTo>
                  <a:cubicBezTo>
                    <a:pt x="180896" y="778969"/>
                    <a:pt x="175184" y="778589"/>
                    <a:pt x="168901" y="782015"/>
                  </a:cubicBezTo>
                  <a:cubicBezTo>
                    <a:pt x="154812" y="789631"/>
                    <a:pt x="140533" y="797246"/>
                    <a:pt x="126064" y="804672"/>
                  </a:cubicBezTo>
                  <a:cubicBezTo>
                    <a:pt x="115974" y="810002"/>
                    <a:pt x="110072" y="808670"/>
                    <a:pt x="102647" y="800293"/>
                  </a:cubicBezTo>
                  <a:cubicBezTo>
                    <a:pt x="102075" y="799721"/>
                    <a:pt x="101695" y="799150"/>
                    <a:pt x="101123" y="798579"/>
                  </a:cubicBezTo>
                  <a:cubicBezTo>
                    <a:pt x="87986" y="783348"/>
                    <a:pt x="88177" y="778017"/>
                    <a:pt x="102075" y="763548"/>
                  </a:cubicBezTo>
                  <a:cubicBezTo>
                    <a:pt x="111785" y="753267"/>
                    <a:pt x="120924" y="742796"/>
                    <a:pt x="130824" y="732895"/>
                  </a:cubicBezTo>
                  <a:cubicBezTo>
                    <a:pt x="135774" y="727755"/>
                    <a:pt x="136726" y="722424"/>
                    <a:pt x="134251" y="716141"/>
                  </a:cubicBezTo>
                  <a:cubicBezTo>
                    <a:pt x="131014" y="707955"/>
                    <a:pt x="126445" y="700339"/>
                    <a:pt x="121114" y="693295"/>
                  </a:cubicBezTo>
                  <a:cubicBezTo>
                    <a:pt x="116735" y="687583"/>
                    <a:pt x="110833" y="687012"/>
                    <a:pt x="104551" y="688535"/>
                  </a:cubicBezTo>
                  <a:cubicBezTo>
                    <a:pt x="90652" y="691772"/>
                    <a:pt x="76944" y="695008"/>
                    <a:pt x="63046" y="698055"/>
                  </a:cubicBezTo>
                  <a:cubicBezTo>
                    <a:pt x="61142" y="698435"/>
                    <a:pt x="59238" y="699007"/>
                    <a:pt x="57525" y="699387"/>
                  </a:cubicBezTo>
                  <a:cubicBezTo>
                    <a:pt x="47053" y="701291"/>
                    <a:pt x="41723" y="698816"/>
                    <a:pt x="36963" y="689297"/>
                  </a:cubicBezTo>
                  <a:cubicBezTo>
                    <a:pt x="35249" y="685680"/>
                    <a:pt x="33536" y="682062"/>
                    <a:pt x="32203" y="678255"/>
                  </a:cubicBezTo>
                  <a:cubicBezTo>
                    <a:pt x="28776" y="668164"/>
                    <a:pt x="30680" y="662452"/>
                    <a:pt x="39819" y="656741"/>
                  </a:cubicBezTo>
                  <a:cubicBezTo>
                    <a:pt x="52765" y="648554"/>
                    <a:pt x="65902" y="640367"/>
                    <a:pt x="78848" y="632371"/>
                  </a:cubicBezTo>
                  <a:cubicBezTo>
                    <a:pt x="89129" y="625898"/>
                    <a:pt x="90652" y="622280"/>
                    <a:pt x="88177" y="610477"/>
                  </a:cubicBezTo>
                  <a:cubicBezTo>
                    <a:pt x="86654" y="603813"/>
                    <a:pt x="84940" y="596959"/>
                    <a:pt x="82275" y="590676"/>
                  </a:cubicBezTo>
                  <a:cubicBezTo>
                    <a:pt x="79609" y="584394"/>
                    <a:pt x="75040" y="581347"/>
                    <a:pt x="67996" y="581157"/>
                  </a:cubicBezTo>
                  <a:cubicBezTo>
                    <a:pt x="52575" y="580966"/>
                    <a:pt x="37344" y="580395"/>
                    <a:pt x="21922" y="579824"/>
                  </a:cubicBezTo>
                  <a:cubicBezTo>
                    <a:pt x="8024" y="579443"/>
                    <a:pt x="3836" y="575826"/>
                    <a:pt x="1360" y="562499"/>
                  </a:cubicBezTo>
                  <a:cubicBezTo>
                    <a:pt x="1170" y="561166"/>
                    <a:pt x="789" y="559834"/>
                    <a:pt x="599" y="558501"/>
                  </a:cubicBezTo>
                  <a:cubicBezTo>
                    <a:pt x="-1496" y="541556"/>
                    <a:pt x="1360" y="537177"/>
                    <a:pt x="17924" y="532227"/>
                  </a:cubicBezTo>
                  <a:cubicBezTo>
                    <a:pt x="31632" y="528039"/>
                    <a:pt x="45340" y="523469"/>
                    <a:pt x="59238" y="519662"/>
                  </a:cubicBezTo>
                  <a:cubicBezTo>
                    <a:pt x="66854" y="517568"/>
                    <a:pt x="70852" y="513189"/>
                    <a:pt x="71614" y="505763"/>
                  </a:cubicBezTo>
                  <a:cubicBezTo>
                    <a:pt x="72375" y="497006"/>
                    <a:pt x="72756" y="488057"/>
                    <a:pt x="71042" y="479300"/>
                  </a:cubicBezTo>
                  <a:cubicBezTo>
                    <a:pt x="70090" y="473588"/>
                    <a:pt x="66854" y="470161"/>
                    <a:pt x="61333" y="468447"/>
                  </a:cubicBezTo>
                  <a:cubicBezTo>
                    <a:pt x="46673" y="464069"/>
                    <a:pt x="32013" y="459500"/>
                    <a:pt x="17353" y="454930"/>
                  </a:cubicBezTo>
                  <a:cubicBezTo>
                    <a:pt x="1360" y="449980"/>
                    <a:pt x="-353" y="447315"/>
                    <a:pt x="599" y="430560"/>
                  </a:cubicBezTo>
                  <a:cubicBezTo>
                    <a:pt x="789" y="427133"/>
                    <a:pt x="1551" y="423707"/>
                    <a:pt x="2312" y="420470"/>
                  </a:cubicBezTo>
                  <a:cubicBezTo>
                    <a:pt x="4597" y="412093"/>
                    <a:pt x="9357" y="408285"/>
                    <a:pt x="18115" y="407904"/>
                  </a:cubicBezTo>
                  <a:cubicBezTo>
                    <a:pt x="32393" y="407333"/>
                    <a:pt x="46482" y="406953"/>
                    <a:pt x="60761" y="406572"/>
                  </a:cubicBezTo>
                  <a:cubicBezTo>
                    <a:pt x="62856" y="406572"/>
                    <a:pt x="64950" y="406381"/>
                    <a:pt x="67044" y="406381"/>
                  </a:cubicBezTo>
                  <a:cubicBezTo>
                    <a:pt x="76563" y="406762"/>
                    <a:pt x="81513" y="401431"/>
                    <a:pt x="83989" y="393054"/>
                  </a:cubicBezTo>
                  <a:cubicBezTo>
                    <a:pt x="85892" y="386771"/>
                    <a:pt x="87606" y="380489"/>
                    <a:pt x="88938" y="374206"/>
                  </a:cubicBezTo>
                  <a:cubicBezTo>
                    <a:pt x="90652" y="365448"/>
                    <a:pt x="88558" y="361259"/>
                    <a:pt x="80943" y="356309"/>
                  </a:cubicBezTo>
                  <a:cubicBezTo>
                    <a:pt x="67996" y="348123"/>
                    <a:pt x="54859" y="339936"/>
                    <a:pt x="41913" y="331940"/>
                  </a:cubicBezTo>
                  <a:cubicBezTo>
                    <a:pt x="30300" y="324705"/>
                    <a:pt x="28586" y="320136"/>
                    <a:pt x="33155" y="306999"/>
                  </a:cubicBezTo>
                  <a:cubicBezTo>
                    <a:pt x="34488" y="302811"/>
                    <a:pt x="36201" y="298622"/>
                    <a:pt x="38676" y="295005"/>
                  </a:cubicBezTo>
                  <a:cubicBezTo>
                    <a:pt x="42674" y="288912"/>
                    <a:pt x="48196" y="285866"/>
                    <a:pt x="55811" y="287770"/>
                  </a:cubicBezTo>
                  <a:cubicBezTo>
                    <a:pt x="71994" y="291578"/>
                    <a:pt x="88368" y="295005"/>
                    <a:pt x="104551" y="299003"/>
                  </a:cubicBezTo>
                  <a:cubicBezTo>
                    <a:pt x="111975" y="300907"/>
                    <a:pt x="117687" y="299193"/>
                    <a:pt x="122256" y="293101"/>
                  </a:cubicBezTo>
                  <a:cubicBezTo>
                    <a:pt x="127016" y="286628"/>
                    <a:pt x="131205" y="279583"/>
                    <a:pt x="134251" y="272158"/>
                  </a:cubicBezTo>
                  <a:cubicBezTo>
                    <a:pt x="136916" y="265495"/>
                    <a:pt x="136155" y="259783"/>
                    <a:pt x="130824" y="254262"/>
                  </a:cubicBezTo>
                  <a:cubicBezTo>
                    <a:pt x="119781" y="243029"/>
                    <a:pt x="109310" y="231415"/>
                    <a:pt x="98458" y="219802"/>
                  </a:cubicBezTo>
                  <a:cubicBezTo>
                    <a:pt x="90081" y="210663"/>
                    <a:pt x="89700" y="205523"/>
                    <a:pt x="96554" y="195242"/>
                  </a:cubicBezTo>
                  <a:cubicBezTo>
                    <a:pt x="97696" y="193719"/>
                    <a:pt x="98648" y="192005"/>
                    <a:pt x="99791" y="190482"/>
                  </a:cubicBezTo>
                  <a:cubicBezTo>
                    <a:pt x="109500" y="177726"/>
                    <a:pt x="114831" y="176584"/>
                    <a:pt x="129110" y="184009"/>
                  </a:cubicBezTo>
                  <a:cubicBezTo>
                    <a:pt x="142437" y="191053"/>
                    <a:pt x="155764" y="197907"/>
                    <a:pt x="168711" y="205142"/>
                  </a:cubicBezTo>
                  <a:cubicBezTo>
                    <a:pt x="175565" y="208950"/>
                    <a:pt x="181657" y="208188"/>
                    <a:pt x="187369" y="203428"/>
                  </a:cubicBezTo>
                  <a:cubicBezTo>
                    <a:pt x="193080" y="198669"/>
                    <a:pt x="198411" y="193338"/>
                    <a:pt x="203361" y="187626"/>
                  </a:cubicBezTo>
                  <a:cubicBezTo>
                    <a:pt x="208312" y="181724"/>
                    <a:pt x="209454" y="175822"/>
                    <a:pt x="205456" y="168587"/>
                  </a:cubicBezTo>
                  <a:cubicBezTo>
                    <a:pt x="197459" y="154309"/>
                    <a:pt x="190034" y="139839"/>
                    <a:pt x="182419" y="125370"/>
                  </a:cubicBezTo>
                  <a:cubicBezTo>
                    <a:pt x="177469" y="115850"/>
                    <a:pt x="178611" y="110710"/>
                    <a:pt x="186417" y="103475"/>
                  </a:cubicBezTo>
                  <a:cubicBezTo>
                    <a:pt x="190034" y="100048"/>
                    <a:pt x="194032" y="97192"/>
                    <a:pt x="198411" y="94527"/>
                  </a:cubicBezTo>
                  <a:cubicBezTo>
                    <a:pt x="206027" y="90148"/>
                    <a:pt x="211358" y="90719"/>
                    <a:pt x="217831" y="96621"/>
                  </a:cubicBezTo>
                  <a:cubicBezTo>
                    <a:pt x="228873" y="106711"/>
                    <a:pt x="239916" y="116992"/>
                    <a:pt x="250768" y="127273"/>
                  </a:cubicBezTo>
                  <a:cubicBezTo>
                    <a:pt x="262191" y="138126"/>
                    <a:pt x="264666" y="138506"/>
                    <a:pt x="278564" y="131272"/>
                  </a:cubicBezTo>
                  <a:cubicBezTo>
                    <a:pt x="284086" y="128416"/>
                    <a:pt x="289226" y="125370"/>
                    <a:pt x="294176" y="121562"/>
                  </a:cubicBezTo>
                  <a:cubicBezTo>
                    <a:pt x="299507" y="117183"/>
                    <a:pt x="301220" y="112043"/>
                    <a:pt x="299507" y="105189"/>
                  </a:cubicBezTo>
                  <a:cubicBezTo>
                    <a:pt x="295509" y="89386"/>
                    <a:pt x="292082" y="73394"/>
                    <a:pt x="288465" y="57592"/>
                  </a:cubicBezTo>
                  <a:cubicBezTo>
                    <a:pt x="286180" y="47311"/>
                    <a:pt x="288655" y="42170"/>
                    <a:pt x="297794" y="37220"/>
                  </a:cubicBezTo>
                  <a:cubicBezTo>
                    <a:pt x="301982" y="35126"/>
                    <a:pt x="306170" y="33412"/>
                    <a:pt x="310549" y="31889"/>
                  </a:cubicBezTo>
                  <a:cubicBezTo>
                    <a:pt x="319878" y="29034"/>
                    <a:pt x="325209" y="30747"/>
                    <a:pt x="330731" y="39124"/>
                  </a:cubicBezTo>
                  <a:cubicBezTo>
                    <a:pt x="339488" y="52642"/>
                    <a:pt x="348246" y="66159"/>
                    <a:pt x="356243" y="80248"/>
                  </a:cubicBezTo>
                  <a:cubicBezTo>
                    <a:pt x="360431" y="87483"/>
                    <a:pt x="366142" y="89957"/>
                    <a:pt x="373949" y="88815"/>
                  </a:cubicBezTo>
                  <a:cubicBezTo>
                    <a:pt x="382135" y="87483"/>
                    <a:pt x="390132" y="85388"/>
                    <a:pt x="397747" y="82152"/>
                  </a:cubicBezTo>
                  <a:cubicBezTo>
                    <a:pt x="403268" y="79677"/>
                    <a:pt x="406314" y="75869"/>
                    <a:pt x="406505" y="69396"/>
                  </a:cubicBezTo>
                  <a:cubicBezTo>
                    <a:pt x="406886" y="52832"/>
                    <a:pt x="407837" y="36459"/>
                    <a:pt x="408409" y="19895"/>
                  </a:cubicBezTo>
                  <a:cubicBezTo>
                    <a:pt x="408789" y="9233"/>
                    <a:pt x="412216" y="4664"/>
                    <a:pt x="422497" y="1808"/>
                  </a:cubicBezTo>
                  <a:cubicBezTo>
                    <a:pt x="424210" y="1427"/>
                    <a:pt x="425924" y="856"/>
                    <a:pt x="427638" y="666"/>
                  </a:cubicBezTo>
                  <a:cubicBezTo>
                    <a:pt x="446486" y="-1429"/>
                    <a:pt x="451056" y="666"/>
                    <a:pt x="456005" y="17991"/>
                  </a:cubicBezTo>
                  <a:cubicBezTo>
                    <a:pt x="460003" y="32080"/>
                    <a:pt x="464763" y="45788"/>
                    <a:pt x="468571" y="59876"/>
                  </a:cubicBezTo>
                  <a:cubicBezTo>
                    <a:pt x="470475" y="66540"/>
                    <a:pt x="474473" y="70157"/>
                    <a:pt x="480946" y="71109"/>
                  </a:cubicBezTo>
                  <a:cubicBezTo>
                    <a:pt x="489894" y="72252"/>
                    <a:pt x="499033" y="72252"/>
                    <a:pt x="507981" y="71109"/>
                  </a:cubicBezTo>
                  <a:cubicBezTo>
                    <a:pt x="514264" y="70348"/>
                    <a:pt x="518071" y="66540"/>
                    <a:pt x="519975" y="60257"/>
                  </a:cubicBezTo>
                  <a:cubicBezTo>
                    <a:pt x="524545" y="44836"/>
                    <a:pt x="529304" y="29415"/>
                    <a:pt x="534064" y="13993"/>
                  </a:cubicBezTo>
                  <a:cubicBezTo>
                    <a:pt x="537682" y="2570"/>
                    <a:pt x="541299" y="-96"/>
                    <a:pt x="553293" y="9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FE25CAA8-A0B8-441E-854A-D9CECAA36FC7}"/>
                </a:ext>
              </a:extLst>
            </p:cNvPr>
            <p:cNvSpPr/>
            <p:nvPr/>
          </p:nvSpPr>
          <p:spPr>
            <a:xfrm>
              <a:off x="5869583" y="1545282"/>
              <a:ext cx="685579" cy="683455"/>
            </a:xfrm>
            <a:custGeom>
              <a:avLst/>
              <a:gdLst>
                <a:gd name="connsiteX0" fmla="*/ 342697 w 685579"/>
                <a:gd name="connsiteY0" fmla="*/ 242720 h 683455"/>
                <a:gd name="connsiteX1" fmla="*/ 244624 w 685579"/>
                <a:gd name="connsiteY1" fmla="*/ 340793 h 683455"/>
                <a:gd name="connsiteX2" fmla="*/ 342697 w 685579"/>
                <a:gd name="connsiteY2" fmla="*/ 438866 h 683455"/>
                <a:gd name="connsiteX3" fmla="*/ 440770 w 685579"/>
                <a:gd name="connsiteY3" fmla="*/ 340793 h 683455"/>
                <a:gd name="connsiteX4" fmla="*/ 342697 w 685579"/>
                <a:gd name="connsiteY4" fmla="*/ 242720 h 683455"/>
                <a:gd name="connsiteX5" fmla="*/ 342697 w 685579"/>
                <a:gd name="connsiteY5" fmla="*/ 179817 h 683455"/>
                <a:gd name="connsiteX6" fmla="*/ 503673 w 685579"/>
                <a:gd name="connsiteY6" fmla="*/ 340793 h 683455"/>
                <a:gd name="connsiteX7" fmla="*/ 342697 w 685579"/>
                <a:gd name="connsiteY7" fmla="*/ 501769 h 683455"/>
                <a:gd name="connsiteX8" fmla="*/ 181721 w 685579"/>
                <a:gd name="connsiteY8" fmla="*/ 340793 h 683455"/>
                <a:gd name="connsiteX9" fmla="*/ 342697 w 685579"/>
                <a:gd name="connsiteY9" fmla="*/ 179817 h 683455"/>
                <a:gd name="connsiteX10" fmla="*/ 342697 w 685579"/>
                <a:gd name="connsiteY10" fmla="*/ 141042 h 683455"/>
                <a:gd name="connsiteX11" fmla="*/ 142791 w 685579"/>
                <a:gd name="connsiteY11" fmla="*/ 340187 h 683455"/>
                <a:gd name="connsiteX12" fmla="*/ 341936 w 685579"/>
                <a:gd name="connsiteY12" fmla="*/ 540855 h 683455"/>
                <a:gd name="connsiteX13" fmla="*/ 542604 w 685579"/>
                <a:gd name="connsiteY13" fmla="*/ 341139 h 683455"/>
                <a:gd name="connsiteX14" fmla="*/ 342697 w 685579"/>
                <a:gd name="connsiteY14" fmla="*/ 141042 h 683455"/>
                <a:gd name="connsiteX15" fmla="*/ 393531 w 685579"/>
                <a:gd name="connsiteY15" fmla="*/ 346 h 683455"/>
                <a:gd name="connsiteX16" fmla="*/ 455216 w 685579"/>
                <a:gd name="connsiteY16" fmla="*/ 15006 h 683455"/>
                <a:gd name="connsiteX17" fmla="*/ 462451 w 685579"/>
                <a:gd name="connsiteY17" fmla="*/ 23954 h 683455"/>
                <a:gd name="connsiteX18" fmla="*/ 462832 w 685579"/>
                <a:gd name="connsiteY18" fmla="*/ 31379 h 683455"/>
                <a:gd name="connsiteX19" fmla="*/ 464354 w 685579"/>
                <a:gd name="connsiteY19" fmla="*/ 77453 h 683455"/>
                <a:gd name="connsiteX20" fmla="*/ 464926 w 685579"/>
                <a:gd name="connsiteY20" fmla="*/ 90209 h 683455"/>
                <a:gd name="connsiteX21" fmla="*/ 470828 w 685579"/>
                <a:gd name="connsiteY21" fmla="*/ 99728 h 683455"/>
                <a:gd name="connsiteX22" fmla="*/ 484726 w 685579"/>
                <a:gd name="connsiteY22" fmla="*/ 107724 h 683455"/>
                <a:gd name="connsiteX23" fmla="*/ 498053 w 685579"/>
                <a:gd name="connsiteY23" fmla="*/ 107724 h 683455"/>
                <a:gd name="connsiteX24" fmla="*/ 554408 w 685579"/>
                <a:gd name="connsiteY24" fmla="*/ 76310 h 683455"/>
                <a:gd name="connsiteX25" fmla="*/ 566402 w 685579"/>
                <a:gd name="connsiteY25" fmla="*/ 78024 h 683455"/>
                <a:gd name="connsiteX26" fmla="*/ 610191 w 685579"/>
                <a:gd name="connsiteY26" fmla="*/ 122765 h 683455"/>
                <a:gd name="connsiteX27" fmla="*/ 611714 w 685579"/>
                <a:gd name="connsiteY27" fmla="*/ 135140 h 683455"/>
                <a:gd name="connsiteX28" fmla="*/ 578968 w 685579"/>
                <a:gd name="connsiteY28" fmla="*/ 190353 h 683455"/>
                <a:gd name="connsiteX29" fmla="*/ 578777 w 685579"/>
                <a:gd name="connsiteY29" fmla="*/ 203108 h 683455"/>
                <a:gd name="connsiteX30" fmla="*/ 587154 w 685579"/>
                <a:gd name="connsiteY30" fmla="*/ 218530 h 683455"/>
                <a:gd name="connsiteX31" fmla="*/ 596864 w 685579"/>
                <a:gd name="connsiteY31" fmla="*/ 224622 h 683455"/>
                <a:gd name="connsiteX32" fmla="*/ 618759 w 685579"/>
                <a:gd name="connsiteY32" fmla="*/ 226145 h 683455"/>
                <a:gd name="connsiteX33" fmla="*/ 663309 w 685579"/>
                <a:gd name="connsiteY33" fmla="*/ 229001 h 683455"/>
                <a:gd name="connsiteX34" fmla="*/ 671877 w 685579"/>
                <a:gd name="connsiteY34" fmla="*/ 236236 h 683455"/>
                <a:gd name="connsiteX35" fmla="*/ 685394 w 685579"/>
                <a:gd name="connsiteY35" fmla="*/ 298302 h 683455"/>
                <a:gd name="connsiteX36" fmla="*/ 683300 w 685579"/>
                <a:gd name="connsiteY36" fmla="*/ 305918 h 683455"/>
                <a:gd name="connsiteX37" fmla="*/ 679492 w 685579"/>
                <a:gd name="connsiteY37" fmla="*/ 308583 h 683455"/>
                <a:gd name="connsiteX38" fmla="*/ 622186 w 685579"/>
                <a:gd name="connsiteY38" fmla="*/ 337141 h 683455"/>
                <a:gd name="connsiteX39" fmla="*/ 615712 w 685579"/>
                <a:gd name="connsiteY39" fmla="*/ 346851 h 683455"/>
                <a:gd name="connsiteX40" fmla="*/ 614380 w 685579"/>
                <a:gd name="connsiteY40" fmla="*/ 368365 h 683455"/>
                <a:gd name="connsiteX41" fmla="*/ 619330 w 685579"/>
                <a:gd name="connsiteY41" fmla="*/ 378645 h 683455"/>
                <a:gd name="connsiteX42" fmla="*/ 672258 w 685579"/>
                <a:gd name="connsiteY42" fmla="*/ 417675 h 683455"/>
                <a:gd name="connsiteX43" fmla="*/ 675875 w 685579"/>
                <a:gd name="connsiteY43" fmla="*/ 429479 h 683455"/>
                <a:gd name="connsiteX44" fmla="*/ 666165 w 685579"/>
                <a:gd name="connsiteY44" fmla="*/ 456324 h 683455"/>
                <a:gd name="connsiteX45" fmla="*/ 655123 w 685579"/>
                <a:gd name="connsiteY45" fmla="*/ 486214 h 683455"/>
                <a:gd name="connsiteX46" fmla="*/ 645794 w 685579"/>
                <a:gd name="connsiteY46" fmla="*/ 492307 h 683455"/>
                <a:gd name="connsiteX47" fmla="*/ 621995 w 685579"/>
                <a:gd name="connsiteY47" fmla="*/ 489832 h 683455"/>
                <a:gd name="connsiteX48" fmla="*/ 580872 w 685579"/>
                <a:gd name="connsiteY48" fmla="*/ 485453 h 683455"/>
                <a:gd name="connsiteX49" fmla="*/ 570400 w 685579"/>
                <a:gd name="connsiteY49" fmla="*/ 490212 h 683455"/>
                <a:gd name="connsiteX50" fmla="*/ 555550 w 685579"/>
                <a:gd name="connsiteY50" fmla="*/ 510394 h 683455"/>
                <a:gd name="connsiteX51" fmla="*/ 553837 w 685579"/>
                <a:gd name="connsiteY51" fmla="*/ 523149 h 683455"/>
                <a:gd name="connsiteX52" fmla="*/ 576873 w 685579"/>
                <a:gd name="connsiteY52" fmla="*/ 583693 h 683455"/>
                <a:gd name="connsiteX53" fmla="*/ 573447 w 685579"/>
                <a:gd name="connsiteY53" fmla="*/ 596068 h 683455"/>
                <a:gd name="connsiteX54" fmla="*/ 527944 w 685579"/>
                <a:gd name="connsiteY54" fmla="*/ 630528 h 683455"/>
                <a:gd name="connsiteX55" fmla="*/ 515569 w 685579"/>
                <a:gd name="connsiteY55" fmla="*/ 630337 h 683455"/>
                <a:gd name="connsiteX56" fmla="*/ 466258 w 685579"/>
                <a:gd name="connsiteY56" fmla="*/ 590546 h 683455"/>
                <a:gd name="connsiteX57" fmla="*/ 454645 w 685579"/>
                <a:gd name="connsiteY57" fmla="*/ 588262 h 683455"/>
                <a:gd name="connsiteX58" fmla="*/ 425706 w 685579"/>
                <a:gd name="connsiteY58" fmla="*/ 599304 h 683455"/>
                <a:gd name="connsiteX59" fmla="*/ 418662 w 685579"/>
                <a:gd name="connsiteY59" fmla="*/ 607681 h 683455"/>
                <a:gd name="connsiteX60" fmla="*/ 414663 w 685579"/>
                <a:gd name="connsiteY60" fmla="*/ 626720 h 683455"/>
                <a:gd name="connsiteX61" fmla="*/ 405144 w 685579"/>
                <a:gd name="connsiteY61" fmla="*/ 672223 h 683455"/>
                <a:gd name="connsiteX62" fmla="*/ 397148 w 685579"/>
                <a:gd name="connsiteY62" fmla="*/ 679838 h 683455"/>
                <a:gd name="connsiteX63" fmla="*/ 366876 w 685579"/>
                <a:gd name="connsiteY63" fmla="*/ 683075 h 683455"/>
                <a:gd name="connsiteX64" fmla="*/ 353930 w 685579"/>
                <a:gd name="connsiteY64" fmla="*/ 683455 h 683455"/>
                <a:gd name="connsiteX65" fmla="*/ 336034 w 685579"/>
                <a:gd name="connsiteY65" fmla="*/ 683455 h 683455"/>
                <a:gd name="connsiteX66" fmla="*/ 328989 w 685579"/>
                <a:gd name="connsiteY66" fmla="*/ 675459 h 683455"/>
                <a:gd name="connsiteX67" fmla="*/ 309379 w 685579"/>
                <a:gd name="connsiteY67" fmla="*/ 616058 h 683455"/>
                <a:gd name="connsiteX68" fmla="*/ 300050 w 685579"/>
                <a:gd name="connsiteY68" fmla="*/ 607681 h 683455"/>
                <a:gd name="connsiteX69" fmla="*/ 269588 w 685579"/>
                <a:gd name="connsiteY69" fmla="*/ 600827 h 683455"/>
                <a:gd name="connsiteX70" fmla="*/ 256071 w 685579"/>
                <a:gd name="connsiteY70" fmla="*/ 604825 h 683455"/>
                <a:gd name="connsiteX71" fmla="*/ 211520 w 685579"/>
                <a:gd name="connsiteY71" fmla="*/ 649947 h 683455"/>
                <a:gd name="connsiteX72" fmla="*/ 200097 w 685579"/>
                <a:gd name="connsiteY72" fmla="*/ 651851 h 683455"/>
                <a:gd name="connsiteX73" fmla="*/ 152310 w 685579"/>
                <a:gd name="connsiteY73" fmla="*/ 625007 h 683455"/>
                <a:gd name="connsiteX74" fmla="*/ 146979 w 685579"/>
                <a:gd name="connsiteY74" fmla="*/ 612822 h 683455"/>
                <a:gd name="connsiteX75" fmla="*/ 162591 w 685579"/>
                <a:gd name="connsiteY75" fmla="*/ 551327 h 683455"/>
                <a:gd name="connsiteX76" fmla="*/ 159735 w 685579"/>
                <a:gd name="connsiteY76" fmla="*/ 539523 h 683455"/>
                <a:gd name="connsiteX77" fmla="*/ 136698 w 685579"/>
                <a:gd name="connsiteY77" fmla="*/ 515534 h 683455"/>
                <a:gd name="connsiteX78" fmla="*/ 125656 w 685579"/>
                <a:gd name="connsiteY78" fmla="*/ 512297 h 683455"/>
                <a:gd name="connsiteX79" fmla="*/ 114613 w 685579"/>
                <a:gd name="connsiteY79" fmla="*/ 514772 h 683455"/>
                <a:gd name="connsiteX80" fmla="*/ 62828 w 685579"/>
                <a:gd name="connsiteY80" fmla="*/ 526386 h 683455"/>
                <a:gd name="connsiteX81" fmla="*/ 52166 w 685579"/>
                <a:gd name="connsiteY81" fmla="*/ 521626 h 683455"/>
                <a:gd name="connsiteX82" fmla="*/ 26083 w 685579"/>
                <a:gd name="connsiteY82" fmla="*/ 471174 h 683455"/>
                <a:gd name="connsiteX83" fmla="*/ 27987 w 685579"/>
                <a:gd name="connsiteY83" fmla="*/ 460322 h 683455"/>
                <a:gd name="connsiteX84" fmla="*/ 76155 w 685579"/>
                <a:gd name="connsiteY84" fmla="*/ 415581 h 683455"/>
                <a:gd name="connsiteX85" fmla="*/ 79963 w 685579"/>
                <a:gd name="connsiteY85" fmla="*/ 404729 h 683455"/>
                <a:gd name="connsiteX86" fmla="*/ 74251 w 685579"/>
                <a:gd name="connsiteY86" fmla="*/ 373696 h 683455"/>
                <a:gd name="connsiteX87" fmla="*/ 66826 w 685579"/>
                <a:gd name="connsiteY87" fmla="*/ 364938 h 683455"/>
                <a:gd name="connsiteX88" fmla="*/ 24750 w 685579"/>
                <a:gd name="connsiteY88" fmla="*/ 349516 h 683455"/>
                <a:gd name="connsiteX89" fmla="*/ 0 w 685579"/>
                <a:gd name="connsiteY89" fmla="*/ 340187 h 683455"/>
                <a:gd name="connsiteX90" fmla="*/ 0 w 685579"/>
                <a:gd name="connsiteY90" fmla="*/ 329526 h 683455"/>
                <a:gd name="connsiteX91" fmla="*/ 1713 w 685579"/>
                <a:gd name="connsiteY91" fmla="*/ 310868 h 683455"/>
                <a:gd name="connsiteX92" fmla="*/ 6473 w 685579"/>
                <a:gd name="connsiteY92" fmla="*/ 274504 h 683455"/>
                <a:gd name="connsiteX93" fmla="*/ 14089 w 685579"/>
                <a:gd name="connsiteY93" fmla="*/ 266888 h 683455"/>
                <a:gd name="connsiteX94" fmla="*/ 79011 w 685579"/>
                <a:gd name="connsiteY94" fmla="*/ 255084 h 683455"/>
                <a:gd name="connsiteX95" fmla="*/ 88530 w 685579"/>
                <a:gd name="connsiteY95" fmla="*/ 247659 h 683455"/>
                <a:gd name="connsiteX96" fmla="*/ 98430 w 685579"/>
                <a:gd name="connsiteY96" fmla="*/ 223861 h 683455"/>
                <a:gd name="connsiteX97" fmla="*/ 96717 w 685579"/>
                <a:gd name="connsiteY97" fmla="*/ 210343 h 683455"/>
                <a:gd name="connsiteX98" fmla="*/ 58830 w 685579"/>
                <a:gd name="connsiteY98" fmla="*/ 160462 h 683455"/>
                <a:gd name="connsiteX99" fmla="*/ 59020 w 685579"/>
                <a:gd name="connsiteY99" fmla="*/ 148087 h 683455"/>
                <a:gd name="connsiteX100" fmla="*/ 95765 w 685579"/>
                <a:gd name="connsiteY100" fmla="*/ 102584 h 683455"/>
                <a:gd name="connsiteX101" fmla="*/ 108711 w 685579"/>
                <a:gd name="connsiteY101" fmla="*/ 99157 h 683455"/>
                <a:gd name="connsiteX102" fmla="*/ 168874 w 685579"/>
                <a:gd name="connsiteY102" fmla="*/ 124097 h 683455"/>
                <a:gd name="connsiteX103" fmla="*/ 180487 w 685579"/>
                <a:gd name="connsiteY103" fmla="*/ 123146 h 683455"/>
                <a:gd name="connsiteX104" fmla="*/ 199526 w 685579"/>
                <a:gd name="connsiteY104" fmla="*/ 110009 h 683455"/>
                <a:gd name="connsiteX105" fmla="*/ 204095 w 685579"/>
                <a:gd name="connsiteY105" fmla="*/ 101061 h 683455"/>
                <a:gd name="connsiteX106" fmla="*/ 203715 w 685579"/>
                <a:gd name="connsiteY106" fmla="*/ 94397 h 683455"/>
                <a:gd name="connsiteX107" fmla="*/ 201430 w 685579"/>
                <a:gd name="connsiteY107" fmla="*/ 64887 h 683455"/>
                <a:gd name="connsiteX108" fmla="*/ 199145 w 685579"/>
                <a:gd name="connsiteY108" fmla="*/ 35377 h 683455"/>
                <a:gd name="connsiteX109" fmla="*/ 205428 w 685579"/>
                <a:gd name="connsiteY109" fmla="*/ 25667 h 683455"/>
                <a:gd name="connsiteX110" fmla="*/ 264257 w 685579"/>
                <a:gd name="connsiteY110" fmla="*/ 5867 h 683455"/>
                <a:gd name="connsiteX111" fmla="*/ 268065 w 685579"/>
                <a:gd name="connsiteY111" fmla="*/ 5296 h 683455"/>
                <a:gd name="connsiteX112" fmla="*/ 276062 w 685579"/>
                <a:gd name="connsiteY112" fmla="*/ 10627 h 683455"/>
                <a:gd name="connsiteX113" fmla="*/ 312806 w 685579"/>
                <a:gd name="connsiteY113" fmla="*/ 63745 h 683455"/>
                <a:gd name="connsiteX114" fmla="*/ 324230 w 685579"/>
                <a:gd name="connsiteY114" fmla="*/ 69266 h 683455"/>
                <a:gd name="connsiteX115" fmla="*/ 343840 w 685579"/>
                <a:gd name="connsiteY115" fmla="*/ 68505 h 683455"/>
                <a:gd name="connsiteX116" fmla="*/ 349932 w 685579"/>
                <a:gd name="connsiteY116" fmla="*/ 65458 h 683455"/>
                <a:gd name="connsiteX117" fmla="*/ 352026 w 685579"/>
                <a:gd name="connsiteY117" fmla="*/ 62412 h 683455"/>
                <a:gd name="connsiteX118" fmla="*/ 361545 w 685579"/>
                <a:gd name="connsiteY118" fmla="*/ 44897 h 683455"/>
                <a:gd name="connsiteX119" fmla="*/ 382869 w 685579"/>
                <a:gd name="connsiteY119" fmla="*/ 5106 h 683455"/>
                <a:gd name="connsiteX120" fmla="*/ 393531 w 685579"/>
                <a:gd name="connsiteY120" fmla="*/ 346 h 68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85579" h="683455">
                  <a:moveTo>
                    <a:pt x="342697" y="242720"/>
                  </a:moveTo>
                  <a:cubicBezTo>
                    <a:pt x="288533" y="242720"/>
                    <a:pt x="244624" y="286629"/>
                    <a:pt x="244624" y="340793"/>
                  </a:cubicBezTo>
                  <a:cubicBezTo>
                    <a:pt x="244624" y="394957"/>
                    <a:pt x="288533" y="438866"/>
                    <a:pt x="342697" y="438866"/>
                  </a:cubicBezTo>
                  <a:cubicBezTo>
                    <a:pt x="396861" y="438866"/>
                    <a:pt x="440770" y="394957"/>
                    <a:pt x="440770" y="340793"/>
                  </a:cubicBezTo>
                  <a:cubicBezTo>
                    <a:pt x="440770" y="286629"/>
                    <a:pt x="396861" y="242720"/>
                    <a:pt x="342697" y="242720"/>
                  </a:cubicBezTo>
                  <a:close/>
                  <a:moveTo>
                    <a:pt x="342697" y="179817"/>
                  </a:moveTo>
                  <a:cubicBezTo>
                    <a:pt x="431602" y="179817"/>
                    <a:pt x="503673" y="251888"/>
                    <a:pt x="503673" y="340793"/>
                  </a:cubicBezTo>
                  <a:cubicBezTo>
                    <a:pt x="503673" y="429698"/>
                    <a:pt x="431602" y="501769"/>
                    <a:pt x="342697" y="501769"/>
                  </a:cubicBezTo>
                  <a:cubicBezTo>
                    <a:pt x="253792" y="501769"/>
                    <a:pt x="181721" y="429698"/>
                    <a:pt x="181721" y="340793"/>
                  </a:cubicBezTo>
                  <a:cubicBezTo>
                    <a:pt x="181721" y="251888"/>
                    <a:pt x="253792" y="179817"/>
                    <a:pt x="342697" y="179817"/>
                  </a:cubicBezTo>
                  <a:close/>
                  <a:moveTo>
                    <a:pt x="342697" y="141042"/>
                  </a:moveTo>
                  <a:cubicBezTo>
                    <a:pt x="233796" y="140852"/>
                    <a:pt x="143171" y="228620"/>
                    <a:pt x="142791" y="340187"/>
                  </a:cubicBezTo>
                  <a:cubicBezTo>
                    <a:pt x="142410" y="451183"/>
                    <a:pt x="231511" y="540475"/>
                    <a:pt x="341936" y="540855"/>
                  </a:cubicBezTo>
                  <a:cubicBezTo>
                    <a:pt x="453503" y="541236"/>
                    <a:pt x="542413" y="451183"/>
                    <a:pt x="542604" y="341139"/>
                  </a:cubicBezTo>
                  <a:cubicBezTo>
                    <a:pt x="542604" y="230715"/>
                    <a:pt x="453122" y="140852"/>
                    <a:pt x="342697" y="141042"/>
                  </a:cubicBezTo>
                  <a:close/>
                  <a:moveTo>
                    <a:pt x="393531" y="346"/>
                  </a:moveTo>
                  <a:cubicBezTo>
                    <a:pt x="414093" y="5296"/>
                    <a:pt x="434654" y="10056"/>
                    <a:pt x="455216" y="15006"/>
                  </a:cubicBezTo>
                  <a:cubicBezTo>
                    <a:pt x="459595" y="16148"/>
                    <a:pt x="462260" y="19385"/>
                    <a:pt x="462451" y="23954"/>
                  </a:cubicBezTo>
                  <a:cubicBezTo>
                    <a:pt x="462641" y="26429"/>
                    <a:pt x="462641" y="28904"/>
                    <a:pt x="462832" y="31379"/>
                  </a:cubicBezTo>
                  <a:cubicBezTo>
                    <a:pt x="463402" y="46801"/>
                    <a:pt x="463784" y="62222"/>
                    <a:pt x="464354" y="77453"/>
                  </a:cubicBezTo>
                  <a:cubicBezTo>
                    <a:pt x="464545" y="81641"/>
                    <a:pt x="464736" y="86020"/>
                    <a:pt x="464926" y="90209"/>
                  </a:cubicBezTo>
                  <a:cubicBezTo>
                    <a:pt x="465116" y="94397"/>
                    <a:pt x="467210" y="97634"/>
                    <a:pt x="470828" y="99728"/>
                  </a:cubicBezTo>
                  <a:cubicBezTo>
                    <a:pt x="475397" y="102393"/>
                    <a:pt x="480157" y="104869"/>
                    <a:pt x="484726" y="107724"/>
                  </a:cubicBezTo>
                  <a:cubicBezTo>
                    <a:pt x="489296" y="110390"/>
                    <a:pt x="493484" y="110199"/>
                    <a:pt x="498053" y="107724"/>
                  </a:cubicBezTo>
                  <a:cubicBezTo>
                    <a:pt x="516902" y="97253"/>
                    <a:pt x="535559" y="86782"/>
                    <a:pt x="554408" y="76310"/>
                  </a:cubicBezTo>
                  <a:cubicBezTo>
                    <a:pt x="558787" y="73836"/>
                    <a:pt x="562975" y="74597"/>
                    <a:pt x="566402" y="78024"/>
                  </a:cubicBezTo>
                  <a:cubicBezTo>
                    <a:pt x="581062" y="92874"/>
                    <a:pt x="595531" y="107915"/>
                    <a:pt x="610191" y="122765"/>
                  </a:cubicBezTo>
                  <a:cubicBezTo>
                    <a:pt x="613999" y="126763"/>
                    <a:pt x="614570" y="130381"/>
                    <a:pt x="611714" y="135140"/>
                  </a:cubicBezTo>
                  <a:cubicBezTo>
                    <a:pt x="600862" y="153608"/>
                    <a:pt x="589820" y="171885"/>
                    <a:pt x="578968" y="190353"/>
                  </a:cubicBezTo>
                  <a:cubicBezTo>
                    <a:pt x="576493" y="194541"/>
                    <a:pt x="576302" y="198920"/>
                    <a:pt x="578777" y="203108"/>
                  </a:cubicBezTo>
                  <a:cubicBezTo>
                    <a:pt x="581633" y="208249"/>
                    <a:pt x="584299" y="213389"/>
                    <a:pt x="587154" y="218530"/>
                  </a:cubicBezTo>
                  <a:cubicBezTo>
                    <a:pt x="589249" y="222338"/>
                    <a:pt x="592485" y="224432"/>
                    <a:pt x="596864" y="224622"/>
                  </a:cubicBezTo>
                  <a:cubicBezTo>
                    <a:pt x="604099" y="225194"/>
                    <a:pt x="611524" y="225574"/>
                    <a:pt x="618759" y="226145"/>
                  </a:cubicBezTo>
                  <a:cubicBezTo>
                    <a:pt x="633609" y="227097"/>
                    <a:pt x="648459" y="228049"/>
                    <a:pt x="663309" y="229001"/>
                  </a:cubicBezTo>
                  <a:cubicBezTo>
                    <a:pt x="667498" y="229192"/>
                    <a:pt x="670925" y="232047"/>
                    <a:pt x="671877" y="236236"/>
                  </a:cubicBezTo>
                  <a:cubicBezTo>
                    <a:pt x="676446" y="256798"/>
                    <a:pt x="680825" y="277550"/>
                    <a:pt x="685394" y="298302"/>
                  </a:cubicBezTo>
                  <a:cubicBezTo>
                    <a:pt x="685965" y="301158"/>
                    <a:pt x="685204" y="303633"/>
                    <a:pt x="683300" y="305918"/>
                  </a:cubicBezTo>
                  <a:cubicBezTo>
                    <a:pt x="682348" y="307060"/>
                    <a:pt x="680825" y="307822"/>
                    <a:pt x="679492" y="308583"/>
                  </a:cubicBezTo>
                  <a:cubicBezTo>
                    <a:pt x="660453" y="318102"/>
                    <a:pt x="641415" y="327622"/>
                    <a:pt x="622186" y="337141"/>
                  </a:cubicBezTo>
                  <a:cubicBezTo>
                    <a:pt x="618187" y="339235"/>
                    <a:pt x="615903" y="342282"/>
                    <a:pt x="615712" y="346851"/>
                  </a:cubicBezTo>
                  <a:cubicBezTo>
                    <a:pt x="615332" y="354086"/>
                    <a:pt x="614760" y="361130"/>
                    <a:pt x="614380" y="368365"/>
                  </a:cubicBezTo>
                  <a:cubicBezTo>
                    <a:pt x="614190" y="372553"/>
                    <a:pt x="615712" y="376171"/>
                    <a:pt x="619330" y="378645"/>
                  </a:cubicBezTo>
                  <a:cubicBezTo>
                    <a:pt x="637036" y="391592"/>
                    <a:pt x="654552" y="404729"/>
                    <a:pt x="672258" y="417675"/>
                  </a:cubicBezTo>
                  <a:cubicBezTo>
                    <a:pt x="676446" y="420721"/>
                    <a:pt x="677779" y="424529"/>
                    <a:pt x="675875" y="429479"/>
                  </a:cubicBezTo>
                  <a:cubicBezTo>
                    <a:pt x="672638" y="438427"/>
                    <a:pt x="669402" y="447375"/>
                    <a:pt x="666165" y="456324"/>
                  </a:cubicBezTo>
                  <a:cubicBezTo>
                    <a:pt x="662548" y="466224"/>
                    <a:pt x="658931" y="476314"/>
                    <a:pt x="655123" y="486214"/>
                  </a:cubicBezTo>
                  <a:cubicBezTo>
                    <a:pt x="653600" y="490403"/>
                    <a:pt x="649982" y="492688"/>
                    <a:pt x="645794" y="492307"/>
                  </a:cubicBezTo>
                  <a:cubicBezTo>
                    <a:pt x="637797" y="491545"/>
                    <a:pt x="629992" y="490593"/>
                    <a:pt x="621995" y="489832"/>
                  </a:cubicBezTo>
                  <a:cubicBezTo>
                    <a:pt x="608288" y="488309"/>
                    <a:pt x="594580" y="486785"/>
                    <a:pt x="580872" y="485453"/>
                  </a:cubicBezTo>
                  <a:cubicBezTo>
                    <a:pt x="576493" y="485072"/>
                    <a:pt x="573066" y="486595"/>
                    <a:pt x="570400" y="490212"/>
                  </a:cubicBezTo>
                  <a:cubicBezTo>
                    <a:pt x="565450" y="496876"/>
                    <a:pt x="560691" y="503730"/>
                    <a:pt x="555550" y="510394"/>
                  </a:cubicBezTo>
                  <a:cubicBezTo>
                    <a:pt x="552504" y="514392"/>
                    <a:pt x="552123" y="518580"/>
                    <a:pt x="553837" y="523149"/>
                  </a:cubicBezTo>
                  <a:cubicBezTo>
                    <a:pt x="561452" y="543331"/>
                    <a:pt x="569258" y="563511"/>
                    <a:pt x="576873" y="583693"/>
                  </a:cubicBezTo>
                  <a:cubicBezTo>
                    <a:pt x="578968" y="589023"/>
                    <a:pt x="577825" y="592641"/>
                    <a:pt x="573447" y="596068"/>
                  </a:cubicBezTo>
                  <a:cubicBezTo>
                    <a:pt x="558215" y="607491"/>
                    <a:pt x="543175" y="619105"/>
                    <a:pt x="527944" y="630528"/>
                  </a:cubicBezTo>
                  <a:cubicBezTo>
                    <a:pt x="523565" y="633764"/>
                    <a:pt x="519757" y="633764"/>
                    <a:pt x="515569" y="630337"/>
                  </a:cubicBezTo>
                  <a:cubicBezTo>
                    <a:pt x="499195" y="617201"/>
                    <a:pt x="482632" y="603873"/>
                    <a:pt x="466258" y="590546"/>
                  </a:cubicBezTo>
                  <a:cubicBezTo>
                    <a:pt x="462641" y="587691"/>
                    <a:pt x="458833" y="586739"/>
                    <a:pt x="454645" y="588262"/>
                  </a:cubicBezTo>
                  <a:cubicBezTo>
                    <a:pt x="444935" y="591879"/>
                    <a:pt x="435225" y="595497"/>
                    <a:pt x="425706" y="599304"/>
                  </a:cubicBezTo>
                  <a:cubicBezTo>
                    <a:pt x="421898" y="600827"/>
                    <a:pt x="419614" y="603683"/>
                    <a:pt x="418662" y="607681"/>
                  </a:cubicBezTo>
                  <a:cubicBezTo>
                    <a:pt x="417329" y="613964"/>
                    <a:pt x="415997" y="620437"/>
                    <a:pt x="414663" y="626720"/>
                  </a:cubicBezTo>
                  <a:cubicBezTo>
                    <a:pt x="411427" y="641951"/>
                    <a:pt x="408381" y="656992"/>
                    <a:pt x="405144" y="672223"/>
                  </a:cubicBezTo>
                  <a:cubicBezTo>
                    <a:pt x="404192" y="676602"/>
                    <a:pt x="401527" y="679267"/>
                    <a:pt x="397148" y="679838"/>
                  </a:cubicBezTo>
                  <a:cubicBezTo>
                    <a:pt x="387057" y="681171"/>
                    <a:pt x="376967" y="682123"/>
                    <a:pt x="366876" y="683075"/>
                  </a:cubicBezTo>
                  <a:cubicBezTo>
                    <a:pt x="361926" y="682694"/>
                    <a:pt x="357928" y="683075"/>
                    <a:pt x="353930" y="683455"/>
                  </a:cubicBezTo>
                  <a:cubicBezTo>
                    <a:pt x="348028" y="683455"/>
                    <a:pt x="342126" y="683455"/>
                    <a:pt x="336034" y="683455"/>
                  </a:cubicBezTo>
                  <a:cubicBezTo>
                    <a:pt x="332226" y="682123"/>
                    <a:pt x="330131" y="679267"/>
                    <a:pt x="328989" y="675459"/>
                  </a:cubicBezTo>
                  <a:cubicBezTo>
                    <a:pt x="322516" y="655659"/>
                    <a:pt x="315852" y="635859"/>
                    <a:pt x="309379" y="616058"/>
                  </a:cubicBezTo>
                  <a:cubicBezTo>
                    <a:pt x="307856" y="611489"/>
                    <a:pt x="304810" y="608633"/>
                    <a:pt x="300050" y="607681"/>
                  </a:cubicBezTo>
                  <a:cubicBezTo>
                    <a:pt x="289960" y="605397"/>
                    <a:pt x="279679" y="603302"/>
                    <a:pt x="269588" y="600827"/>
                  </a:cubicBezTo>
                  <a:cubicBezTo>
                    <a:pt x="264257" y="599495"/>
                    <a:pt x="259879" y="600827"/>
                    <a:pt x="256071" y="604825"/>
                  </a:cubicBezTo>
                  <a:cubicBezTo>
                    <a:pt x="241411" y="620056"/>
                    <a:pt x="226371" y="634907"/>
                    <a:pt x="211520" y="649947"/>
                  </a:cubicBezTo>
                  <a:cubicBezTo>
                    <a:pt x="208093" y="653374"/>
                    <a:pt x="204095" y="654136"/>
                    <a:pt x="200097" y="651851"/>
                  </a:cubicBezTo>
                  <a:cubicBezTo>
                    <a:pt x="184105" y="642903"/>
                    <a:pt x="168302" y="633955"/>
                    <a:pt x="152310" y="625007"/>
                  </a:cubicBezTo>
                  <a:cubicBezTo>
                    <a:pt x="146788" y="621960"/>
                    <a:pt x="145456" y="618724"/>
                    <a:pt x="146979" y="612822"/>
                  </a:cubicBezTo>
                  <a:cubicBezTo>
                    <a:pt x="152119" y="592260"/>
                    <a:pt x="157450" y="571888"/>
                    <a:pt x="162591" y="551327"/>
                  </a:cubicBezTo>
                  <a:cubicBezTo>
                    <a:pt x="163733" y="546948"/>
                    <a:pt x="162971" y="542950"/>
                    <a:pt x="159735" y="539523"/>
                  </a:cubicBezTo>
                  <a:cubicBezTo>
                    <a:pt x="152119" y="531526"/>
                    <a:pt x="144313" y="523530"/>
                    <a:pt x="136698" y="515534"/>
                  </a:cubicBezTo>
                  <a:cubicBezTo>
                    <a:pt x="133652" y="512297"/>
                    <a:pt x="129844" y="511345"/>
                    <a:pt x="125656" y="512297"/>
                  </a:cubicBezTo>
                  <a:cubicBezTo>
                    <a:pt x="121848" y="513059"/>
                    <a:pt x="118231" y="514011"/>
                    <a:pt x="114613" y="514772"/>
                  </a:cubicBezTo>
                  <a:cubicBezTo>
                    <a:pt x="97288" y="518580"/>
                    <a:pt x="80153" y="522578"/>
                    <a:pt x="62828" y="526386"/>
                  </a:cubicBezTo>
                  <a:cubicBezTo>
                    <a:pt x="58068" y="527529"/>
                    <a:pt x="54261" y="525815"/>
                    <a:pt x="52166" y="521626"/>
                  </a:cubicBezTo>
                  <a:cubicBezTo>
                    <a:pt x="43408" y="504872"/>
                    <a:pt x="34841" y="487928"/>
                    <a:pt x="26083" y="471174"/>
                  </a:cubicBezTo>
                  <a:cubicBezTo>
                    <a:pt x="24179" y="467366"/>
                    <a:pt x="24941" y="463177"/>
                    <a:pt x="27987" y="460322"/>
                  </a:cubicBezTo>
                  <a:cubicBezTo>
                    <a:pt x="43980" y="445471"/>
                    <a:pt x="60162" y="430431"/>
                    <a:pt x="76155" y="415581"/>
                  </a:cubicBezTo>
                  <a:cubicBezTo>
                    <a:pt x="79391" y="412725"/>
                    <a:pt x="80534" y="408917"/>
                    <a:pt x="79963" y="404729"/>
                  </a:cubicBezTo>
                  <a:cubicBezTo>
                    <a:pt x="78059" y="394448"/>
                    <a:pt x="76155" y="383976"/>
                    <a:pt x="74251" y="373696"/>
                  </a:cubicBezTo>
                  <a:cubicBezTo>
                    <a:pt x="73489" y="369316"/>
                    <a:pt x="71014" y="366461"/>
                    <a:pt x="66826" y="364938"/>
                  </a:cubicBezTo>
                  <a:cubicBezTo>
                    <a:pt x="52737" y="359797"/>
                    <a:pt x="38649" y="354657"/>
                    <a:pt x="24750" y="349516"/>
                  </a:cubicBezTo>
                  <a:cubicBezTo>
                    <a:pt x="16564" y="346470"/>
                    <a:pt x="8187" y="343805"/>
                    <a:pt x="0" y="340187"/>
                  </a:cubicBezTo>
                  <a:cubicBezTo>
                    <a:pt x="0" y="336570"/>
                    <a:pt x="0" y="333143"/>
                    <a:pt x="0" y="329526"/>
                  </a:cubicBezTo>
                  <a:cubicBezTo>
                    <a:pt x="571" y="323243"/>
                    <a:pt x="1142" y="317151"/>
                    <a:pt x="1713" y="310868"/>
                  </a:cubicBezTo>
                  <a:cubicBezTo>
                    <a:pt x="2856" y="298683"/>
                    <a:pt x="4569" y="286498"/>
                    <a:pt x="6473" y="274504"/>
                  </a:cubicBezTo>
                  <a:cubicBezTo>
                    <a:pt x="7044" y="270506"/>
                    <a:pt x="9900" y="267650"/>
                    <a:pt x="14089" y="266888"/>
                  </a:cubicBezTo>
                  <a:cubicBezTo>
                    <a:pt x="35793" y="262890"/>
                    <a:pt x="57307" y="259082"/>
                    <a:pt x="79011" y="255084"/>
                  </a:cubicBezTo>
                  <a:cubicBezTo>
                    <a:pt x="83580" y="254323"/>
                    <a:pt x="86626" y="251848"/>
                    <a:pt x="88530" y="247659"/>
                  </a:cubicBezTo>
                  <a:cubicBezTo>
                    <a:pt x="91767" y="239663"/>
                    <a:pt x="95194" y="231667"/>
                    <a:pt x="98430" y="223861"/>
                  </a:cubicBezTo>
                  <a:cubicBezTo>
                    <a:pt x="100525" y="218911"/>
                    <a:pt x="99953" y="214722"/>
                    <a:pt x="96717" y="210343"/>
                  </a:cubicBezTo>
                  <a:cubicBezTo>
                    <a:pt x="83961" y="193779"/>
                    <a:pt x="71395" y="177025"/>
                    <a:pt x="58830" y="160462"/>
                  </a:cubicBezTo>
                  <a:cubicBezTo>
                    <a:pt x="55593" y="156083"/>
                    <a:pt x="55593" y="152275"/>
                    <a:pt x="59020" y="148087"/>
                  </a:cubicBezTo>
                  <a:cubicBezTo>
                    <a:pt x="71205" y="132856"/>
                    <a:pt x="83390" y="117815"/>
                    <a:pt x="95765" y="102584"/>
                  </a:cubicBezTo>
                  <a:cubicBezTo>
                    <a:pt x="99763" y="97824"/>
                    <a:pt x="103000" y="96872"/>
                    <a:pt x="108711" y="99157"/>
                  </a:cubicBezTo>
                  <a:cubicBezTo>
                    <a:pt x="128702" y="107534"/>
                    <a:pt x="148692" y="115721"/>
                    <a:pt x="168874" y="124097"/>
                  </a:cubicBezTo>
                  <a:cubicBezTo>
                    <a:pt x="172872" y="125811"/>
                    <a:pt x="176869" y="125621"/>
                    <a:pt x="180487" y="123146"/>
                  </a:cubicBezTo>
                  <a:cubicBezTo>
                    <a:pt x="186960" y="118767"/>
                    <a:pt x="193243" y="114388"/>
                    <a:pt x="199526" y="110009"/>
                  </a:cubicBezTo>
                  <a:cubicBezTo>
                    <a:pt x="202572" y="107915"/>
                    <a:pt x="204095" y="104869"/>
                    <a:pt x="204095" y="101061"/>
                  </a:cubicBezTo>
                  <a:cubicBezTo>
                    <a:pt x="204095" y="98776"/>
                    <a:pt x="203905" y="96492"/>
                    <a:pt x="203715" y="94397"/>
                  </a:cubicBezTo>
                  <a:cubicBezTo>
                    <a:pt x="202953" y="84497"/>
                    <a:pt x="202191" y="74787"/>
                    <a:pt x="201430" y="64887"/>
                  </a:cubicBezTo>
                  <a:cubicBezTo>
                    <a:pt x="200668" y="54987"/>
                    <a:pt x="199907" y="45277"/>
                    <a:pt x="199145" y="35377"/>
                  </a:cubicBezTo>
                  <a:cubicBezTo>
                    <a:pt x="198764" y="30808"/>
                    <a:pt x="201049" y="27191"/>
                    <a:pt x="205428" y="25667"/>
                  </a:cubicBezTo>
                  <a:cubicBezTo>
                    <a:pt x="225038" y="19004"/>
                    <a:pt x="244648" y="12340"/>
                    <a:pt x="264257" y="5867"/>
                  </a:cubicBezTo>
                  <a:cubicBezTo>
                    <a:pt x="265590" y="5487"/>
                    <a:pt x="266733" y="5296"/>
                    <a:pt x="268065" y="5296"/>
                  </a:cubicBezTo>
                  <a:cubicBezTo>
                    <a:pt x="271682" y="5487"/>
                    <a:pt x="273967" y="7771"/>
                    <a:pt x="276062" y="10627"/>
                  </a:cubicBezTo>
                  <a:cubicBezTo>
                    <a:pt x="288246" y="28333"/>
                    <a:pt x="300622" y="46039"/>
                    <a:pt x="312806" y="63745"/>
                  </a:cubicBezTo>
                  <a:cubicBezTo>
                    <a:pt x="315662" y="67743"/>
                    <a:pt x="319470" y="69647"/>
                    <a:pt x="324230" y="69266"/>
                  </a:cubicBezTo>
                  <a:cubicBezTo>
                    <a:pt x="330703" y="68695"/>
                    <a:pt x="337366" y="68505"/>
                    <a:pt x="343840" y="68505"/>
                  </a:cubicBezTo>
                  <a:cubicBezTo>
                    <a:pt x="346505" y="68505"/>
                    <a:pt x="348409" y="67553"/>
                    <a:pt x="349932" y="65458"/>
                  </a:cubicBezTo>
                  <a:cubicBezTo>
                    <a:pt x="350693" y="64507"/>
                    <a:pt x="351455" y="63364"/>
                    <a:pt x="352026" y="62412"/>
                  </a:cubicBezTo>
                  <a:cubicBezTo>
                    <a:pt x="355263" y="56510"/>
                    <a:pt x="358309" y="50608"/>
                    <a:pt x="361545" y="44897"/>
                  </a:cubicBezTo>
                  <a:cubicBezTo>
                    <a:pt x="368590" y="31570"/>
                    <a:pt x="375825" y="18433"/>
                    <a:pt x="382869" y="5106"/>
                  </a:cubicBezTo>
                  <a:cubicBezTo>
                    <a:pt x="385154" y="917"/>
                    <a:pt x="388771" y="-797"/>
                    <a:pt x="393531" y="346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3" name="Oval 21">
              <a:extLst>
                <a:ext uri="{FF2B5EF4-FFF2-40B4-BE49-F238E27FC236}">
                  <a16:creationId xmlns:a16="http://schemas.microsoft.com/office/drawing/2014/main" xmlns="" id="{1A0C3E85-B857-496A-AA76-0017FD7E00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0591" y="2271108"/>
              <a:ext cx="580059" cy="581429"/>
            </a:xfrm>
            <a:custGeom>
              <a:avLst/>
              <a:gdLst/>
              <a:ahLst/>
              <a:cxnLst/>
              <a:rect l="l" t="t" r="r" b="b"/>
              <a:pathLst>
                <a:path w="3866431" h="3921936">
                  <a:moveTo>
                    <a:pt x="3673551" y="1918004"/>
                  </a:moveTo>
                  <a:lnTo>
                    <a:pt x="3689615" y="1928004"/>
                  </a:lnTo>
                  <a:lnTo>
                    <a:pt x="3673551" y="1923989"/>
                  </a:lnTo>
                  <a:close/>
                  <a:moveTo>
                    <a:pt x="1973868" y="1267034"/>
                  </a:moveTo>
                  <a:cubicBezTo>
                    <a:pt x="1644528" y="1247265"/>
                    <a:pt x="1335642" y="1460585"/>
                    <a:pt x="1246922" y="1791693"/>
                  </a:cubicBezTo>
                  <a:cubicBezTo>
                    <a:pt x="1145527" y="2170102"/>
                    <a:pt x="1370092" y="2559060"/>
                    <a:pt x="1748502" y="2660455"/>
                  </a:cubicBezTo>
                  <a:cubicBezTo>
                    <a:pt x="2126911" y="2761848"/>
                    <a:pt x="2515869" y="2537284"/>
                    <a:pt x="2617263" y="2158875"/>
                  </a:cubicBezTo>
                  <a:cubicBezTo>
                    <a:pt x="2718658" y="1780466"/>
                    <a:pt x="2494093" y="1391508"/>
                    <a:pt x="2115683" y="1290113"/>
                  </a:cubicBezTo>
                  <a:cubicBezTo>
                    <a:pt x="2068382" y="1277439"/>
                    <a:pt x="2020916" y="1269858"/>
                    <a:pt x="1973868" y="1267034"/>
                  </a:cubicBezTo>
                  <a:close/>
                  <a:moveTo>
                    <a:pt x="1884148" y="778913"/>
                  </a:moveTo>
                  <a:cubicBezTo>
                    <a:pt x="2001814" y="774234"/>
                    <a:pt x="2122171" y="786977"/>
                    <a:pt x="2241901" y="819059"/>
                  </a:cubicBezTo>
                  <a:cubicBezTo>
                    <a:pt x="2880466" y="990162"/>
                    <a:pt x="3259419" y="1646529"/>
                    <a:pt x="3088317" y="2285093"/>
                  </a:cubicBezTo>
                  <a:cubicBezTo>
                    <a:pt x="2917214" y="2923658"/>
                    <a:pt x="2260847" y="3302611"/>
                    <a:pt x="1622284" y="3131508"/>
                  </a:cubicBezTo>
                  <a:cubicBezTo>
                    <a:pt x="983718" y="2960406"/>
                    <a:pt x="604765" y="2304038"/>
                    <a:pt x="775868" y="1665473"/>
                  </a:cubicBezTo>
                  <a:cubicBezTo>
                    <a:pt x="914889" y="1146640"/>
                    <a:pt x="1374260" y="799191"/>
                    <a:pt x="1884148" y="778913"/>
                  </a:cubicBezTo>
                  <a:close/>
                  <a:moveTo>
                    <a:pt x="1877044" y="601672"/>
                  </a:moveTo>
                  <a:cubicBezTo>
                    <a:pt x="1291617" y="624954"/>
                    <a:pt x="764192" y="1023877"/>
                    <a:pt x="604575" y="1619576"/>
                  </a:cubicBezTo>
                  <a:cubicBezTo>
                    <a:pt x="408124" y="2352745"/>
                    <a:pt x="843218" y="3106349"/>
                    <a:pt x="1576386" y="3302801"/>
                  </a:cubicBezTo>
                  <a:cubicBezTo>
                    <a:pt x="2309553" y="3499253"/>
                    <a:pt x="3063157" y="3064158"/>
                    <a:pt x="3259610" y="2330990"/>
                  </a:cubicBezTo>
                  <a:cubicBezTo>
                    <a:pt x="3456061" y="1597823"/>
                    <a:pt x="3020967" y="844219"/>
                    <a:pt x="2287799" y="647766"/>
                  </a:cubicBezTo>
                  <a:cubicBezTo>
                    <a:pt x="2150330" y="610931"/>
                    <a:pt x="2012143" y="596300"/>
                    <a:pt x="1877044" y="601672"/>
                  </a:cubicBezTo>
                  <a:close/>
                  <a:moveTo>
                    <a:pt x="2155203" y="0"/>
                  </a:moveTo>
                  <a:lnTo>
                    <a:pt x="2726520" y="153083"/>
                  </a:lnTo>
                  <a:lnTo>
                    <a:pt x="2718332" y="639676"/>
                  </a:lnTo>
                  <a:lnTo>
                    <a:pt x="2703388" y="635671"/>
                  </a:lnTo>
                  <a:cubicBezTo>
                    <a:pt x="2825157" y="704200"/>
                    <a:pt x="2935213" y="788233"/>
                    <a:pt x="3028302" y="887881"/>
                  </a:cubicBezTo>
                  <a:lnTo>
                    <a:pt x="3461490" y="780167"/>
                  </a:lnTo>
                  <a:lnTo>
                    <a:pt x="3739170" y="1302405"/>
                  </a:lnTo>
                  <a:lnTo>
                    <a:pt x="3430511" y="1580676"/>
                  </a:lnTo>
                  <a:cubicBezTo>
                    <a:pt x="3469203" y="1721610"/>
                    <a:pt x="3487439" y="1869186"/>
                    <a:pt x="3480892" y="2019195"/>
                  </a:cubicBezTo>
                  <a:lnTo>
                    <a:pt x="3866431" y="2233221"/>
                  </a:lnTo>
                  <a:lnTo>
                    <a:pt x="3713346" y="2804538"/>
                  </a:lnTo>
                  <a:lnTo>
                    <a:pt x="3245518" y="2796670"/>
                  </a:lnTo>
                  <a:cubicBezTo>
                    <a:pt x="3186368" y="2895500"/>
                    <a:pt x="3114705" y="2984636"/>
                    <a:pt x="3034406" y="3064209"/>
                  </a:cubicBezTo>
                  <a:lnTo>
                    <a:pt x="3188044" y="3465205"/>
                  </a:lnTo>
                  <a:lnTo>
                    <a:pt x="2703542" y="3804459"/>
                  </a:lnTo>
                  <a:lnTo>
                    <a:pt x="2511083" y="3637373"/>
                  </a:lnTo>
                  <a:lnTo>
                    <a:pt x="2510721" y="3637782"/>
                  </a:lnTo>
                  <a:lnTo>
                    <a:pt x="2469028" y="3600862"/>
                  </a:lnTo>
                  <a:lnTo>
                    <a:pt x="2336049" y="3485413"/>
                  </a:lnTo>
                  <a:lnTo>
                    <a:pt x="2337504" y="3484394"/>
                  </a:lnTo>
                  <a:lnTo>
                    <a:pt x="2321804" y="3470491"/>
                  </a:lnTo>
                  <a:cubicBezTo>
                    <a:pt x="2198912" y="3505261"/>
                    <a:pt x="2070236" y="3521441"/>
                    <a:pt x="1939394" y="3520711"/>
                  </a:cubicBezTo>
                  <a:lnTo>
                    <a:pt x="1716657" y="3921936"/>
                  </a:lnTo>
                  <a:lnTo>
                    <a:pt x="1145338" y="3768853"/>
                  </a:lnTo>
                  <a:lnTo>
                    <a:pt x="1153058" y="3310015"/>
                  </a:lnTo>
                  <a:cubicBezTo>
                    <a:pt x="1031991" y="3241016"/>
                    <a:pt x="922646" y="3156634"/>
                    <a:pt x="830223" y="3056799"/>
                  </a:cubicBezTo>
                  <a:lnTo>
                    <a:pt x="837628" y="3072678"/>
                  </a:lnTo>
                  <a:lnTo>
                    <a:pt x="359851" y="3165234"/>
                  </a:lnTo>
                  <a:lnTo>
                    <a:pt x="109883" y="2629179"/>
                  </a:lnTo>
                  <a:lnTo>
                    <a:pt x="433005" y="2367184"/>
                  </a:lnTo>
                  <a:cubicBezTo>
                    <a:pt x="398515" y="2240774"/>
                    <a:pt x="380498" y="2109034"/>
                    <a:pt x="380471" y="1974963"/>
                  </a:cubicBezTo>
                  <a:lnTo>
                    <a:pt x="0" y="1763749"/>
                  </a:lnTo>
                  <a:lnTo>
                    <a:pt x="153083" y="1192432"/>
                  </a:lnTo>
                  <a:lnTo>
                    <a:pt x="589083" y="1199766"/>
                  </a:lnTo>
                  <a:cubicBezTo>
                    <a:pt x="648234" y="1095383"/>
                    <a:pt x="719659" y="1000210"/>
                    <a:pt x="800459" y="915022"/>
                  </a:cubicBezTo>
                  <a:lnTo>
                    <a:pt x="654428" y="464617"/>
                  </a:lnTo>
                  <a:lnTo>
                    <a:pt x="1156025" y="151183"/>
                  </a:lnTo>
                  <a:lnTo>
                    <a:pt x="1506312" y="489026"/>
                  </a:lnTo>
                  <a:lnTo>
                    <a:pt x="1502791" y="491226"/>
                  </a:lnTo>
                  <a:cubicBezTo>
                    <a:pt x="1640493" y="447897"/>
                    <a:pt x="1785874" y="427870"/>
                    <a:pt x="1933939" y="429497"/>
                  </a:cubicBezTo>
                  <a:lnTo>
                    <a:pt x="1918994" y="425494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CD6203B4-7D57-4C4F-B23E-E4B08A2A6288}"/>
                </a:ext>
              </a:extLst>
            </p:cNvPr>
            <p:cNvSpPr/>
            <p:nvPr/>
          </p:nvSpPr>
          <p:spPr>
            <a:xfrm>
              <a:off x="4199330" y="1952531"/>
              <a:ext cx="988147" cy="987501"/>
            </a:xfrm>
            <a:custGeom>
              <a:avLst/>
              <a:gdLst>
                <a:gd name="connsiteX0" fmla="*/ 494461 w 988147"/>
                <a:gd name="connsiteY0" fmla="*/ 421567 h 987501"/>
                <a:gd name="connsiteX1" fmla="*/ 423011 w 988147"/>
                <a:gd name="connsiteY1" fmla="*/ 492709 h 987501"/>
                <a:gd name="connsiteX2" fmla="*/ 494153 w 988147"/>
                <a:gd name="connsiteY2" fmla="*/ 564468 h 987501"/>
                <a:gd name="connsiteX3" fmla="*/ 565757 w 988147"/>
                <a:gd name="connsiteY3" fmla="*/ 493172 h 987501"/>
                <a:gd name="connsiteX4" fmla="*/ 494461 w 988147"/>
                <a:gd name="connsiteY4" fmla="*/ 421567 h 987501"/>
                <a:gd name="connsiteX5" fmla="*/ 494770 w 988147"/>
                <a:gd name="connsiteY5" fmla="*/ 209069 h 987501"/>
                <a:gd name="connsiteX6" fmla="*/ 778410 w 988147"/>
                <a:gd name="connsiteY6" fmla="*/ 493480 h 987501"/>
                <a:gd name="connsiteX7" fmla="*/ 493690 w 988147"/>
                <a:gd name="connsiteY7" fmla="*/ 776812 h 987501"/>
                <a:gd name="connsiteX8" fmla="*/ 210512 w 988147"/>
                <a:gd name="connsiteY8" fmla="*/ 492554 h 987501"/>
                <a:gd name="connsiteX9" fmla="*/ 494770 w 988147"/>
                <a:gd name="connsiteY9" fmla="*/ 209069 h 987501"/>
                <a:gd name="connsiteX10" fmla="*/ 494464 w 988147"/>
                <a:gd name="connsiteY10" fmla="*/ 132604 h 987501"/>
                <a:gd name="connsiteX11" fmla="*/ 133489 w 988147"/>
                <a:gd name="connsiteY11" fmla="*/ 491485 h 987501"/>
                <a:gd name="connsiteX12" fmla="*/ 493893 w 988147"/>
                <a:gd name="connsiteY12" fmla="*/ 853411 h 987501"/>
                <a:gd name="connsiteX13" fmla="*/ 854867 w 988147"/>
                <a:gd name="connsiteY13" fmla="*/ 492817 h 987501"/>
                <a:gd name="connsiteX14" fmla="*/ 494464 w 988147"/>
                <a:gd name="connsiteY14" fmla="*/ 132604 h 987501"/>
                <a:gd name="connsiteX15" fmla="*/ 553293 w 988147"/>
                <a:gd name="connsiteY15" fmla="*/ 95 h 987501"/>
                <a:gd name="connsiteX16" fmla="*/ 558434 w 988147"/>
                <a:gd name="connsiteY16" fmla="*/ 285 h 987501"/>
                <a:gd name="connsiteX17" fmla="*/ 580519 w 988147"/>
                <a:gd name="connsiteY17" fmla="*/ 24083 h 987501"/>
                <a:gd name="connsiteX18" fmla="*/ 581851 w 988147"/>
                <a:gd name="connsiteY18" fmla="*/ 68444 h 987501"/>
                <a:gd name="connsiteX19" fmla="*/ 589657 w 988147"/>
                <a:gd name="connsiteY19" fmla="*/ 81390 h 987501"/>
                <a:gd name="connsiteX20" fmla="*/ 617835 w 988147"/>
                <a:gd name="connsiteY20" fmla="*/ 88815 h 987501"/>
                <a:gd name="connsiteX21" fmla="*/ 631162 w 988147"/>
                <a:gd name="connsiteY21" fmla="*/ 81771 h 987501"/>
                <a:gd name="connsiteX22" fmla="*/ 656483 w 988147"/>
                <a:gd name="connsiteY22" fmla="*/ 41218 h 987501"/>
                <a:gd name="connsiteX23" fmla="*/ 681043 w 988147"/>
                <a:gd name="connsiteY23" fmla="*/ 32651 h 987501"/>
                <a:gd name="connsiteX24" fmla="*/ 685422 w 988147"/>
                <a:gd name="connsiteY24" fmla="*/ 34174 h 987501"/>
                <a:gd name="connsiteX25" fmla="*/ 699320 w 988147"/>
                <a:gd name="connsiteY25" fmla="*/ 61400 h 987501"/>
                <a:gd name="connsiteX26" fmla="*/ 689420 w 988147"/>
                <a:gd name="connsiteY26" fmla="*/ 104046 h 987501"/>
                <a:gd name="connsiteX27" fmla="*/ 696274 w 988147"/>
                <a:gd name="connsiteY27" fmla="*/ 122514 h 987501"/>
                <a:gd name="connsiteX28" fmla="*/ 718359 w 988147"/>
                <a:gd name="connsiteY28" fmla="*/ 134699 h 987501"/>
                <a:gd name="connsiteX29" fmla="*/ 733019 w 988147"/>
                <a:gd name="connsiteY29" fmla="*/ 131272 h 987501"/>
                <a:gd name="connsiteX30" fmla="*/ 768050 w 988147"/>
                <a:gd name="connsiteY30" fmla="*/ 98715 h 987501"/>
                <a:gd name="connsiteX31" fmla="*/ 793943 w 988147"/>
                <a:gd name="connsiteY31" fmla="*/ 96621 h 987501"/>
                <a:gd name="connsiteX32" fmla="*/ 795275 w 988147"/>
                <a:gd name="connsiteY32" fmla="*/ 97573 h 987501"/>
                <a:gd name="connsiteX33" fmla="*/ 803462 w 988147"/>
                <a:gd name="connsiteY33" fmla="*/ 130510 h 987501"/>
                <a:gd name="connsiteX34" fmla="*/ 783091 w 988147"/>
                <a:gd name="connsiteY34" fmla="*/ 168587 h 987501"/>
                <a:gd name="connsiteX35" fmla="*/ 784804 w 988147"/>
                <a:gd name="connsiteY35" fmla="*/ 186674 h 987501"/>
                <a:gd name="connsiteX36" fmla="*/ 801939 w 988147"/>
                <a:gd name="connsiteY36" fmla="*/ 203619 h 987501"/>
                <a:gd name="connsiteX37" fmla="*/ 819074 w 988147"/>
                <a:gd name="connsiteY37" fmla="*/ 205142 h 987501"/>
                <a:gd name="connsiteX38" fmla="*/ 862292 w 988147"/>
                <a:gd name="connsiteY38" fmla="*/ 182295 h 987501"/>
                <a:gd name="connsiteX39" fmla="*/ 885900 w 988147"/>
                <a:gd name="connsiteY39" fmla="*/ 187246 h 987501"/>
                <a:gd name="connsiteX40" fmla="*/ 893135 w 988147"/>
                <a:gd name="connsiteY40" fmla="*/ 196955 h 987501"/>
                <a:gd name="connsiteX41" fmla="*/ 891231 w 988147"/>
                <a:gd name="connsiteY41" fmla="*/ 218279 h 987501"/>
                <a:gd name="connsiteX42" fmla="*/ 856771 w 988147"/>
                <a:gd name="connsiteY42" fmla="*/ 255404 h 987501"/>
                <a:gd name="connsiteX43" fmla="*/ 853725 w 988147"/>
                <a:gd name="connsiteY43" fmla="*/ 270635 h 987501"/>
                <a:gd name="connsiteX44" fmla="*/ 866861 w 988147"/>
                <a:gd name="connsiteY44" fmla="*/ 293481 h 987501"/>
                <a:gd name="connsiteX45" fmla="*/ 883615 w 988147"/>
                <a:gd name="connsiteY45" fmla="*/ 299003 h 987501"/>
                <a:gd name="connsiteX46" fmla="*/ 932354 w 988147"/>
                <a:gd name="connsiteY46" fmla="*/ 287960 h 987501"/>
                <a:gd name="connsiteX47" fmla="*/ 950441 w 988147"/>
                <a:gd name="connsiteY47" fmla="*/ 296337 h 987501"/>
                <a:gd name="connsiteX48" fmla="*/ 956153 w 988147"/>
                <a:gd name="connsiteY48" fmla="*/ 309474 h 987501"/>
                <a:gd name="connsiteX49" fmla="*/ 948347 w 988147"/>
                <a:gd name="connsiteY49" fmla="*/ 330798 h 987501"/>
                <a:gd name="connsiteX50" fmla="*/ 908175 w 988147"/>
                <a:gd name="connsiteY50" fmla="*/ 355738 h 987501"/>
                <a:gd name="connsiteX51" fmla="*/ 899608 w 988147"/>
                <a:gd name="connsiteY51" fmla="*/ 374396 h 987501"/>
                <a:gd name="connsiteX52" fmla="*/ 905510 w 988147"/>
                <a:gd name="connsiteY52" fmla="*/ 396100 h 987501"/>
                <a:gd name="connsiteX53" fmla="*/ 919789 w 988147"/>
                <a:gd name="connsiteY53" fmla="*/ 406191 h 987501"/>
                <a:gd name="connsiteX54" fmla="*/ 969861 w 988147"/>
                <a:gd name="connsiteY54" fmla="*/ 408095 h 987501"/>
                <a:gd name="connsiteX55" fmla="*/ 986044 w 988147"/>
                <a:gd name="connsiteY55" fmla="*/ 420851 h 987501"/>
                <a:gd name="connsiteX56" fmla="*/ 988138 w 988147"/>
                <a:gd name="connsiteY56" fmla="*/ 436272 h 987501"/>
                <a:gd name="connsiteX57" fmla="*/ 975763 w 988147"/>
                <a:gd name="connsiteY57" fmla="*/ 453788 h 987501"/>
                <a:gd name="connsiteX58" fmla="*/ 930641 w 988147"/>
                <a:gd name="connsiteY58" fmla="*/ 467686 h 987501"/>
                <a:gd name="connsiteX59" fmla="*/ 916552 w 988147"/>
                <a:gd name="connsiteY59" fmla="*/ 485582 h 987501"/>
                <a:gd name="connsiteX60" fmla="*/ 917504 w 988147"/>
                <a:gd name="connsiteY60" fmla="*/ 509191 h 987501"/>
                <a:gd name="connsiteX61" fmla="*/ 927214 w 988147"/>
                <a:gd name="connsiteY61" fmla="*/ 519471 h 987501"/>
                <a:gd name="connsiteX62" fmla="*/ 974620 w 988147"/>
                <a:gd name="connsiteY62" fmla="*/ 533941 h 987501"/>
                <a:gd name="connsiteX63" fmla="*/ 988138 w 988147"/>
                <a:gd name="connsiteY63" fmla="*/ 552789 h 987501"/>
                <a:gd name="connsiteX64" fmla="*/ 988138 w 988147"/>
                <a:gd name="connsiteY64" fmla="*/ 556216 h 987501"/>
                <a:gd name="connsiteX65" fmla="*/ 963768 w 988147"/>
                <a:gd name="connsiteY65" fmla="*/ 580395 h 987501"/>
                <a:gd name="connsiteX66" fmla="*/ 918837 w 988147"/>
                <a:gd name="connsiteY66" fmla="*/ 581728 h 987501"/>
                <a:gd name="connsiteX67" fmla="*/ 906843 w 988147"/>
                <a:gd name="connsiteY67" fmla="*/ 589153 h 987501"/>
                <a:gd name="connsiteX68" fmla="*/ 899227 w 988147"/>
                <a:gd name="connsiteY68" fmla="*/ 617330 h 987501"/>
                <a:gd name="connsiteX69" fmla="*/ 906652 w 988147"/>
                <a:gd name="connsiteY69" fmla="*/ 631038 h 987501"/>
                <a:gd name="connsiteX70" fmla="*/ 946253 w 988147"/>
                <a:gd name="connsiteY70" fmla="*/ 655789 h 987501"/>
                <a:gd name="connsiteX71" fmla="*/ 955201 w 988147"/>
                <a:gd name="connsiteY71" fmla="*/ 681110 h 987501"/>
                <a:gd name="connsiteX72" fmla="*/ 948918 w 988147"/>
                <a:gd name="connsiteY72" fmla="*/ 694057 h 987501"/>
                <a:gd name="connsiteX73" fmla="*/ 936734 w 988147"/>
                <a:gd name="connsiteY73" fmla="*/ 700149 h 987501"/>
                <a:gd name="connsiteX74" fmla="*/ 906462 w 988147"/>
                <a:gd name="connsiteY74" fmla="*/ 693485 h 987501"/>
                <a:gd name="connsiteX75" fmla="*/ 881711 w 988147"/>
                <a:gd name="connsiteY75" fmla="*/ 687774 h 987501"/>
                <a:gd name="connsiteX76" fmla="*/ 868765 w 988147"/>
                <a:gd name="connsiteY76" fmla="*/ 691772 h 987501"/>
                <a:gd name="connsiteX77" fmla="*/ 853154 w 988147"/>
                <a:gd name="connsiteY77" fmla="*/ 719759 h 987501"/>
                <a:gd name="connsiteX78" fmla="*/ 856961 w 988147"/>
                <a:gd name="connsiteY78" fmla="*/ 731753 h 987501"/>
                <a:gd name="connsiteX79" fmla="*/ 890279 w 988147"/>
                <a:gd name="connsiteY79" fmla="*/ 767546 h 987501"/>
                <a:gd name="connsiteX80" fmla="*/ 892373 w 988147"/>
                <a:gd name="connsiteY80" fmla="*/ 792106 h 987501"/>
                <a:gd name="connsiteX81" fmla="*/ 891040 w 988147"/>
                <a:gd name="connsiteY81" fmla="*/ 794010 h 987501"/>
                <a:gd name="connsiteX82" fmla="*/ 857532 w 988147"/>
                <a:gd name="connsiteY82" fmla="*/ 802387 h 987501"/>
                <a:gd name="connsiteX83" fmla="*/ 818884 w 988147"/>
                <a:gd name="connsiteY83" fmla="*/ 781825 h 987501"/>
                <a:gd name="connsiteX84" fmla="*/ 803843 w 988147"/>
                <a:gd name="connsiteY84" fmla="*/ 782396 h 987501"/>
                <a:gd name="connsiteX85" fmla="*/ 784233 w 988147"/>
                <a:gd name="connsiteY85" fmla="*/ 801625 h 987501"/>
                <a:gd name="connsiteX86" fmla="*/ 783281 w 988147"/>
                <a:gd name="connsiteY86" fmla="*/ 818189 h 987501"/>
                <a:gd name="connsiteX87" fmla="*/ 806128 w 988147"/>
                <a:gd name="connsiteY87" fmla="*/ 861407 h 987501"/>
                <a:gd name="connsiteX88" fmla="*/ 802320 w 988147"/>
                <a:gd name="connsiteY88" fmla="*/ 883873 h 987501"/>
                <a:gd name="connsiteX89" fmla="*/ 798512 w 988147"/>
                <a:gd name="connsiteY89" fmla="*/ 887300 h 987501"/>
                <a:gd name="connsiteX90" fmla="*/ 765766 w 988147"/>
                <a:gd name="connsiteY90" fmla="*/ 886157 h 987501"/>
                <a:gd name="connsiteX91" fmla="*/ 733781 w 988147"/>
                <a:gd name="connsiteY91" fmla="*/ 856266 h 987501"/>
                <a:gd name="connsiteX92" fmla="*/ 717407 w 988147"/>
                <a:gd name="connsiteY92" fmla="*/ 853030 h 987501"/>
                <a:gd name="connsiteX93" fmla="*/ 694941 w 988147"/>
                <a:gd name="connsiteY93" fmla="*/ 865786 h 987501"/>
                <a:gd name="connsiteX94" fmla="*/ 689420 w 988147"/>
                <a:gd name="connsiteY94" fmla="*/ 882540 h 987501"/>
                <a:gd name="connsiteX95" fmla="*/ 700844 w 988147"/>
                <a:gd name="connsiteY95" fmla="*/ 932421 h 987501"/>
                <a:gd name="connsiteX96" fmla="*/ 693418 w 988147"/>
                <a:gd name="connsiteY96" fmla="*/ 948985 h 987501"/>
                <a:gd name="connsiteX97" fmla="*/ 679330 w 988147"/>
                <a:gd name="connsiteY97" fmla="*/ 955268 h 987501"/>
                <a:gd name="connsiteX98" fmla="*/ 657816 w 988147"/>
                <a:gd name="connsiteY98" fmla="*/ 947653 h 987501"/>
                <a:gd name="connsiteX99" fmla="*/ 632875 w 988147"/>
                <a:gd name="connsiteY99" fmla="*/ 907481 h 987501"/>
                <a:gd name="connsiteX100" fmla="*/ 614217 w 988147"/>
                <a:gd name="connsiteY100" fmla="*/ 898723 h 987501"/>
                <a:gd name="connsiteX101" fmla="*/ 594226 w 988147"/>
                <a:gd name="connsiteY101" fmla="*/ 904054 h 987501"/>
                <a:gd name="connsiteX102" fmla="*/ 582042 w 988147"/>
                <a:gd name="connsiteY102" fmla="*/ 920617 h 987501"/>
                <a:gd name="connsiteX103" fmla="*/ 580709 w 988147"/>
                <a:gd name="connsiteY103" fmla="*/ 965549 h 987501"/>
                <a:gd name="connsiteX104" fmla="*/ 563384 w 988147"/>
                <a:gd name="connsiteY104" fmla="*/ 986111 h 987501"/>
                <a:gd name="connsiteX105" fmla="*/ 552532 w 988147"/>
                <a:gd name="connsiteY105" fmla="*/ 987443 h 987501"/>
                <a:gd name="connsiteX106" fmla="*/ 535016 w 988147"/>
                <a:gd name="connsiteY106" fmla="*/ 975639 h 987501"/>
                <a:gd name="connsiteX107" fmla="*/ 520356 w 988147"/>
                <a:gd name="connsiteY107" fmla="*/ 927852 h 987501"/>
                <a:gd name="connsiteX108" fmla="*/ 506648 w 988147"/>
                <a:gd name="connsiteY108" fmla="*/ 916048 h 987501"/>
                <a:gd name="connsiteX109" fmla="*/ 481517 w 988147"/>
                <a:gd name="connsiteY109" fmla="*/ 916238 h 987501"/>
                <a:gd name="connsiteX110" fmla="*/ 469332 w 988147"/>
                <a:gd name="connsiteY110" fmla="*/ 926710 h 987501"/>
                <a:gd name="connsiteX111" fmla="*/ 455434 w 988147"/>
                <a:gd name="connsiteY111" fmla="*/ 971832 h 987501"/>
                <a:gd name="connsiteX112" fmla="*/ 432017 w 988147"/>
                <a:gd name="connsiteY112" fmla="*/ 986872 h 987501"/>
                <a:gd name="connsiteX113" fmla="*/ 408409 w 988147"/>
                <a:gd name="connsiteY113" fmla="*/ 960218 h 987501"/>
                <a:gd name="connsiteX114" fmla="*/ 407266 w 988147"/>
                <a:gd name="connsiteY114" fmla="*/ 919285 h 987501"/>
                <a:gd name="connsiteX115" fmla="*/ 398699 w 988147"/>
                <a:gd name="connsiteY115" fmla="*/ 905577 h 987501"/>
                <a:gd name="connsiteX116" fmla="*/ 370902 w 988147"/>
                <a:gd name="connsiteY116" fmla="*/ 898532 h 987501"/>
                <a:gd name="connsiteX117" fmla="*/ 357575 w 988147"/>
                <a:gd name="connsiteY117" fmla="*/ 905577 h 987501"/>
                <a:gd name="connsiteX118" fmla="*/ 332254 w 988147"/>
                <a:gd name="connsiteY118" fmla="*/ 946129 h 987501"/>
                <a:gd name="connsiteX119" fmla="*/ 308645 w 988147"/>
                <a:gd name="connsiteY119" fmla="*/ 954697 h 987501"/>
                <a:gd name="connsiteX120" fmla="*/ 306932 w 988147"/>
                <a:gd name="connsiteY120" fmla="*/ 954126 h 987501"/>
                <a:gd name="connsiteX121" fmla="*/ 289797 w 988147"/>
                <a:gd name="connsiteY121" fmla="*/ 924235 h 987501"/>
                <a:gd name="connsiteX122" fmla="*/ 299507 w 988147"/>
                <a:gd name="connsiteY122" fmla="*/ 882159 h 987501"/>
                <a:gd name="connsiteX123" fmla="*/ 293224 w 988147"/>
                <a:gd name="connsiteY123" fmla="*/ 865024 h 987501"/>
                <a:gd name="connsiteX124" fmla="*/ 272853 w 988147"/>
                <a:gd name="connsiteY124" fmla="*/ 853220 h 987501"/>
                <a:gd name="connsiteX125" fmla="*/ 254385 w 988147"/>
                <a:gd name="connsiteY125" fmla="*/ 856647 h 987501"/>
                <a:gd name="connsiteX126" fmla="*/ 219925 w 988147"/>
                <a:gd name="connsiteY126" fmla="*/ 888823 h 987501"/>
                <a:gd name="connsiteX127" fmla="*/ 195746 w 988147"/>
                <a:gd name="connsiteY127" fmla="*/ 891107 h 987501"/>
                <a:gd name="connsiteX128" fmla="*/ 192319 w 988147"/>
                <a:gd name="connsiteY128" fmla="*/ 888823 h 987501"/>
                <a:gd name="connsiteX129" fmla="*/ 184703 w 988147"/>
                <a:gd name="connsiteY129" fmla="*/ 857028 h 987501"/>
                <a:gd name="connsiteX130" fmla="*/ 205265 w 988147"/>
                <a:gd name="connsiteY130" fmla="*/ 818379 h 987501"/>
                <a:gd name="connsiteX131" fmla="*/ 203742 w 988147"/>
                <a:gd name="connsiteY131" fmla="*/ 800293 h 987501"/>
                <a:gd name="connsiteX132" fmla="*/ 186607 w 988147"/>
                <a:gd name="connsiteY132" fmla="*/ 783348 h 987501"/>
                <a:gd name="connsiteX133" fmla="*/ 168901 w 988147"/>
                <a:gd name="connsiteY133" fmla="*/ 782015 h 987501"/>
                <a:gd name="connsiteX134" fmla="*/ 126064 w 988147"/>
                <a:gd name="connsiteY134" fmla="*/ 804672 h 987501"/>
                <a:gd name="connsiteX135" fmla="*/ 102647 w 988147"/>
                <a:gd name="connsiteY135" fmla="*/ 800293 h 987501"/>
                <a:gd name="connsiteX136" fmla="*/ 101123 w 988147"/>
                <a:gd name="connsiteY136" fmla="*/ 798579 h 987501"/>
                <a:gd name="connsiteX137" fmla="*/ 102075 w 988147"/>
                <a:gd name="connsiteY137" fmla="*/ 763548 h 987501"/>
                <a:gd name="connsiteX138" fmla="*/ 130824 w 988147"/>
                <a:gd name="connsiteY138" fmla="*/ 732895 h 987501"/>
                <a:gd name="connsiteX139" fmla="*/ 134251 w 988147"/>
                <a:gd name="connsiteY139" fmla="*/ 716141 h 987501"/>
                <a:gd name="connsiteX140" fmla="*/ 121114 w 988147"/>
                <a:gd name="connsiteY140" fmla="*/ 693295 h 987501"/>
                <a:gd name="connsiteX141" fmla="*/ 104551 w 988147"/>
                <a:gd name="connsiteY141" fmla="*/ 688535 h 987501"/>
                <a:gd name="connsiteX142" fmla="*/ 63046 w 988147"/>
                <a:gd name="connsiteY142" fmla="*/ 698055 h 987501"/>
                <a:gd name="connsiteX143" fmla="*/ 57525 w 988147"/>
                <a:gd name="connsiteY143" fmla="*/ 699387 h 987501"/>
                <a:gd name="connsiteX144" fmla="*/ 36963 w 988147"/>
                <a:gd name="connsiteY144" fmla="*/ 689297 h 987501"/>
                <a:gd name="connsiteX145" fmla="*/ 32203 w 988147"/>
                <a:gd name="connsiteY145" fmla="*/ 678255 h 987501"/>
                <a:gd name="connsiteX146" fmla="*/ 39819 w 988147"/>
                <a:gd name="connsiteY146" fmla="*/ 656741 h 987501"/>
                <a:gd name="connsiteX147" fmla="*/ 78848 w 988147"/>
                <a:gd name="connsiteY147" fmla="*/ 632371 h 987501"/>
                <a:gd name="connsiteX148" fmla="*/ 88177 w 988147"/>
                <a:gd name="connsiteY148" fmla="*/ 610477 h 987501"/>
                <a:gd name="connsiteX149" fmla="*/ 82275 w 988147"/>
                <a:gd name="connsiteY149" fmla="*/ 590676 h 987501"/>
                <a:gd name="connsiteX150" fmla="*/ 67996 w 988147"/>
                <a:gd name="connsiteY150" fmla="*/ 581157 h 987501"/>
                <a:gd name="connsiteX151" fmla="*/ 21922 w 988147"/>
                <a:gd name="connsiteY151" fmla="*/ 579824 h 987501"/>
                <a:gd name="connsiteX152" fmla="*/ 1360 w 988147"/>
                <a:gd name="connsiteY152" fmla="*/ 562499 h 987501"/>
                <a:gd name="connsiteX153" fmla="*/ 599 w 988147"/>
                <a:gd name="connsiteY153" fmla="*/ 558501 h 987501"/>
                <a:gd name="connsiteX154" fmla="*/ 17924 w 988147"/>
                <a:gd name="connsiteY154" fmla="*/ 532227 h 987501"/>
                <a:gd name="connsiteX155" fmla="*/ 59238 w 988147"/>
                <a:gd name="connsiteY155" fmla="*/ 519662 h 987501"/>
                <a:gd name="connsiteX156" fmla="*/ 71614 w 988147"/>
                <a:gd name="connsiteY156" fmla="*/ 505763 h 987501"/>
                <a:gd name="connsiteX157" fmla="*/ 71042 w 988147"/>
                <a:gd name="connsiteY157" fmla="*/ 479300 h 987501"/>
                <a:gd name="connsiteX158" fmla="*/ 61333 w 988147"/>
                <a:gd name="connsiteY158" fmla="*/ 468447 h 987501"/>
                <a:gd name="connsiteX159" fmla="*/ 17353 w 988147"/>
                <a:gd name="connsiteY159" fmla="*/ 454930 h 987501"/>
                <a:gd name="connsiteX160" fmla="*/ 599 w 988147"/>
                <a:gd name="connsiteY160" fmla="*/ 430560 h 987501"/>
                <a:gd name="connsiteX161" fmla="*/ 2312 w 988147"/>
                <a:gd name="connsiteY161" fmla="*/ 420470 h 987501"/>
                <a:gd name="connsiteX162" fmla="*/ 18115 w 988147"/>
                <a:gd name="connsiteY162" fmla="*/ 407904 h 987501"/>
                <a:gd name="connsiteX163" fmla="*/ 60761 w 988147"/>
                <a:gd name="connsiteY163" fmla="*/ 406572 h 987501"/>
                <a:gd name="connsiteX164" fmla="*/ 67044 w 988147"/>
                <a:gd name="connsiteY164" fmla="*/ 406381 h 987501"/>
                <a:gd name="connsiteX165" fmla="*/ 83989 w 988147"/>
                <a:gd name="connsiteY165" fmla="*/ 393054 h 987501"/>
                <a:gd name="connsiteX166" fmla="*/ 88938 w 988147"/>
                <a:gd name="connsiteY166" fmla="*/ 374206 h 987501"/>
                <a:gd name="connsiteX167" fmla="*/ 80943 w 988147"/>
                <a:gd name="connsiteY167" fmla="*/ 356309 h 987501"/>
                <a:gd name="connsiteX168" fmla="*/ 41913 w 988147"/>
                <a:gd name="connsiteY168" fmla="*/ 331940 h 987501"/>
                <a:gd name="connsiteX169" fmla="*/ 33155 w 988147"/>
                <a:gd name="connsiteY169" fmla="*/ 306999 h 987501"/>
                <a:gd name="connsiteX170" fmla="*/ 38676 w 988147"/>
                <a:gd name="connsiteY170" fmla="*/ 295005 h 987501"/>
                <a:gd name="connsiteX171" fmla="*/ 55811 w 988147"/>
                <a:gd name="connsiteY171" fmla="*/ 287770 h 987501"/>
                <a:gd name="connsiteX172" fmla="*/ 104551 w 988147"/>
                <a:gd name="connsiteY172" fmla="*/ 299003 h 987501"/>
                <a:gd name="connsiteX173" fmla="*/ 122256 w 988147"/>
                <a:gd name="connsiteY173" fmla="*/ 293101 h 987501"/>
                <a:gd name="connsiteX174" fmla="*/ 134251 w 988147"/>
                <a:gd name="connsiteY174" fmla="*/ 272158 h 987501"/>
                <a:gd name="connsiteX175" fmla="*/ 130824 w 988147"/>
                <a:gd name="connsiteY175" fmla="*/ 254262 h 987501"/>
                <a:gd name="connsiteX176" fmla="*/ 98458 w 988147"/>
                <a:gd name="connsiteY176" fmla="*/ 219802 h 987501"/>
                <a:gd name="connsiteX177" fmla="*/ 96554 w 988147"/>
                <a:gd name="connsiteY177" fmla="*/ 195242 h 987501"/>
                <a:gd name="connsiteX178" fmla="*/ 99791 w 988147"/>
                <a:gd name="connsiteY178" fmla="*/ 190482 h 987501"/>
                <a:gd name="connsiteX179" fmla="*/ 129110 w 988147"/>
                <a:gd name="connsiteY179" fmla="*/ 184009 h 987501"/>
                <a:gd name="connsiteX180" fmla="*/ 168711 w 988147"/>
                <a:gd name="connsiteY180" fmla="*/ 205142 h 987501"/>
                <a:gd name="connsiteX181" fmla="*/ 187369 w 988147"/>
                <a:gd name="connsiteY181" fmla="*/ 203428 h 987501"/>
                <a:gd name="connsiteX182" fmla="*/ 203361 w 988147"/>
                <a:gd name="connsiteY182" fmla="*/ 187626 h 987501"/>
                <a:gd name="connsiteX183" fmla="*/ 205456 w 988147"/>
                <a:gd name="connsiteY183" fmla="*/ 168587 h 987501"/>
                <a:gd name="connsiteX184" fmla="*/ 182419 w 988147"/>
                <a:gd name="connsiteY184" fmla="*/ 125370 h 987501"/>
                <a:gd name="connsiteX185" fmla="*/ 186417 w 988147"/>
                <a:gd name="connsiteY185" fmla="*/ 103475 h 987501"/>
                <a:gd name="connsiteX186" fmla="*/ 198411 w 988147"/>
                <a:gd name="connsiteY186" fmla="*/ 94527 h 987501"/>
                <a:gd name="connsiteX187" fmla="*/ 217831 w 988147"/>
                <a:gd name="connsiteY187" fmla="*/ 96621 h 987501"/>
                <a:gd name="connsiteX188" fmla="*/ 250768 w 988147"/>
                <a:gd name="connsiteY188" fmla="*/ 127273 h 987501"/>
                <a:gd name="connsiteX189" fmla="*/ 278564 w 988147"/>
                <a:gd name="connsiteY189" fmla="*/ 131272 h 987501"/>
                <a:gd name="connsiteX190" fmla="*/ 294176 w 988147"/>
                <a:gd name="connsiteY190" fmla="*/ 121562 h 987501"/>
                <a:gd name="connsiteX191" fmla="*/ 299507 w 988147"/>
                <a:gd name="connsiteY191" fmla="*/ 105189 h 987501"/>
                <a:gd name="connsiteX192" fmla="*/ 288465 w 988147"/>
                <a:gd name="connsiteY192" fmla="*/ 57592 h 987501"/>
                <a:gd name="connsiteX193" fmla="*/ 297794 w 988147"/>
                <a:gd name="connsiteY193" fmla="*/ 37220 h 987501"/>
                <a:gd name="connsiteX194" fmla="*/ 310549 w 988147"/>
                <a:gd name="connsiteY194" fmla="*/ 31889 h 987501"/>
                <a:gd name="connsiteX195" fmla="*/ 330731 w 988147"/>
                <a:gd name="connsiteY195" fmla="*/ 39124 h 987501"/>
                <a:gd name="connsiteX196" fmla="*/ 356243 w 988147"/>
                <a:gd name="connsiteY196" fmla="*/ 80248 h 987501"/>
                <a:gd name="connsiteX197" fmla="*/ 373949 w 988147"/>
                <a:gd name="connsiteY197" fmla="*/ 88815 h 987501"/>
                <a:gd name="connsiteX198" fmla="*/ 397747 w 988147"/>
                <a:gd name="connsiteY198" fmla="*/ 82152 h 987501"/>
                <a:gd name="connsiteX199" fmla="*/ 406505 w 988147"/>
                <a:gd name="connsiteY199" fmla="*/ 69396 h 987501"/>
                <a:gd name="connsiteX200" fmla="*/ 408409 w 988147"/>
                <a:gd name="connsiteY200" fmla="*/ 19895 h 987501"/>
                <a:gd name="connsiteX201" fmla="*/ 422497 w 988147"/>
                <a:gd name="connsiteY201" fmla="*/ 1808 h 987501"/>
                <a:gd name="connsiteX202" fmla="*/ 427638 w 988147"/>
                <a:gd name="connsiteY202" fmla="*/ 666 h 987501"/>
                <a:gd name="connsiteX203" fmla="*/ 456005 w 988147"/>
                <a:gd name="connsiteY203" fmla="*/ 17991 h 987501"/>
                <a:gd name="connsiteX204" fmla="*/ 468571 w 988147"/>
                <a:gd name="connsiteY204" fmla="*/ 59876 h 987501"/>
                <a:gd name="connsiteX205" fmla="*/ 480946 w 988147"/>
                <a:gd name="connsiteY205" fmla="*/ 71109 h 987501"/>
                <a:gd name="connsiteX206" fmla="*/ 507981 w 988147"/>
                <a:gd name="connsiteY206" fmla="*/ 71109 h 987501"/>
                <a:gd name="connsiteX207" fmla="*/ 519975 w 988147"/>
                <a:gd name="connsiteY207" fmla="*/ 60257 h 987501"/>
                <a:gd name="connsiteX208" fmla="*/ 534064 w 988147"/>
                <a:gd name="connsiteY208" fmla="*/ 13993 h 987501"/>
                <a:gd name="connsiteX209" fmla="*/ 553293 w 988147"/>
                <a:gd name="connsiteY209" fmla="*/ 95 h 98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988147" h="987501">
                  <a:moveTo>
                    <a:pt x="494461" y="421567"/>
                  </a:moveTo>
                  <a:cubicBezTo>
                    <a:pt x="451560" y="421567"/>
                    <a:pt x="422857" y="456752"/>
                    <a:pt x="423011" y="492709"/>
                  </a:cubicBezTo>
                  <a:cubicBezTo>
                    <a:pt x="423166" y="532523"/>
                    <a:pt x="454492" y="564468"/>
                    <a:pt x="494153" y="564468"/>
                  </a:cubicBezTo>
                  <a:cubicBezTo>
                    <a:pt x="533813" y="564468"/>
                    <a:pt x="565603" y="532986"/>
                    <a:pt x="565757" y="493172"/>
                  </a:cubicBezTo>
                  <a:cubicBezTo>
                    <a:pt x="565912" y="453512"/>
                    <a:pt x="534739" y="421567"/>
                    <a:pt x="494461" y="421567"/>
                  </a:cubicBezTo>
                  <a:close/>
                  <a:moveTo>
                    <a:pt x="494770" y="209069"/>
                  </a:moveTo>
                  <a:cubicBezTo>
                    <a:pt x="650788" y="209378"/>
                    <a:pt x="778719" y="337000"/>
                    <a:pt x="778410" y="493480"/>
                  </a:cubicBezTo>
                  <a:cubicBezTo>
                    <a:pt x="778102" y="648263"/>
                    <a:pt x="652485" y="777121"/>
                    <a:pt x="493690" y="776812"/>
                  </a:cubicBezTo>
                  <a:cubicBezTo>
                    <a:pt x="333660" y="776349"/>
                    <a:pt x="209278" y="645794"/>
                    <a:pt x="210512" y="492554"/>
                  </a:cubicBezTo>
                  <a:cubicBezTo>
                    <a:pt x="209586" y="337154"/>
                    <a:pt x="337981" y="208760"/>
                    <a:pt x="494770" y="209069"/>
                  </a:cubicBezTo>
                  <a:close/>
                  <a:moveTo>
                    <a:pt x="494464" y="132604"/>
                  </a:moveTo>
                  <a:cubicBezTo>
                    <a:pt x="293795" y="132414"/>
                    <a:pt x="134251" y="293291"/>
                    <a:pt x="133489" y="491485"/>
                  </a:cubicBezTo>
                  <a:cubicBezTo>
                    <a:pt x="132728" y="694437"/>
                    <a:pt x="297413" y="853982"/>
                    <a:pt x="493893" y="853411"/>
                  </a:cubicBezTo>
                  <a:cubicBezTo>
                    <a:pt x="689801" y="854172"/>
                    <a:pt x="855057" y="696531"/>
                    <a:pt x="854867" y="492817"/>
                  </a:cubicBezTo>
                  <a:cubicBezTo>
                    <a:pt x="854677" y="292530"/>
                    <a:pt x="693990" y="132795"/>
                    <a:pt x="494464" y="132604"/>
                  </a:cubicBezTo>
                  <a:close/>
                  <a:moveTo>
                    <a:pt x="553293" y="95"/>
                  </a:moveTo>
                  <a:cubicBezTo>
                    <a:pt x="555007" y="95"/>
                    <a:pt x="556720" y="95"/>
                    <a:pt x="558434" y="285"/>
                  </a:cubicBezTo>
                  <a:cubicBezTo>
                    <a:pt x="575378" y="1999"/>
                    <a:pt x="580138" y="7139"/>
                    <a:pt x="580519" y="24083"/>
                  </a:cubicBezTo>
                  <a:cubicBezTo>
                    <a:pt x="580900" y="38934"/>
                    <a:pt x="581471" y="53594"/>
                    <a:pt x="581851" y="68444"/>
                  </a:cubicBezTo>
                  <a:cubicBezTo>
                    <a:pt x="582042" y="74346"/>
                    <a:pt x="584136" y="78915"/>
                    <a:pt x="589657" y="81390"/>
                  </a:cubicBezTo>
                  <a:cubicBezTo>
                    <a:pt x="598606" y="85388"/>
                    <a:pt x="607934" y="88054"/>
                    <a:pt x="617835" y="88815"/>
                  </a:cubicBezTo>
                  <a:cubicBezTo>
                    <a:pt x="623927" y="89196"/>
                    <a:pt x="628116" y="86721"/>
                    <a:pt x="631162" y="81771"/>
                  </a:cubicBezTo>
                  <a:cubicBezTo>
                    <a:pt x="639539" y="68253"/>
                    <a:pt x="648106" y="54736"/>
                    <a:pt x="656483" y="41218"/>
                  </a:cubicBezTo>
                  <a:cubicBezTo>
                    <a:pt x="663718" y="29795"/>
                    <a:pt x="668097" y="28272"/>
                    <a:pt x="681043" y="32651"/>
                  </a:cubicBezTo>
                  <a:cubicBezTo>
                    <a:pt x="682566" y="33222"/>
                    <a:pt x="683899" y="33603"/>
                    <a:pt x="685422" y="34174"/>
                  </a:cubicBezTo>
                  <a:cubicBezTo>
                    <a:pt x="700463" y="40647"/>
                    <a:pt x="702938" y="45407"/>
                    <a:pt x="699320" y="61400"/>
                  </a:cubicBezTo>
                  <a:cubicBezTo>
                    <a:pt x="696084" y="75678"/>
                    <a:pt x="692847" y="89767"/>
                    <a:pt x="689420" y="104046"/>
                  </a:cubicBezTo>
                  <a:cubicBezTo>
                    <a:pt x="687516" y="111852"/>
                    <a:pt x="689420" y="117944"/>
                    <a:pt x="696274" y="122514"/>
                  </a:cubicBezTo>
                  <a:cubicBezTo>
                    <a:pt x="703319" y="127273"/>
                    <a:pt x="710363" y="131652"/>
                    <a:pt x="718359" y="134699"/>
                  </a:cubicBezTo>
                  <a:cubicBezTo>
                    <a:pt x="724071" y="136793"/>
                    <a:pt x="728640" y="135460"/>
                    <a:pt x="733019" y="131272"/>
                  </a:cubicBezTo>
                  <a:cubicBezTo>
                    <a:pt x="744632" y="120229"/>
                    <a:pt x="756246" y="109567"/>
                    <a:pt x="768050" y="98715"/>
                  </a:cubicBezTo>
                  <a:cubicBezTo>
                    <a:pt x="777760" y="89577"/>
                    <a:pt x="783091" y="89196"/>
                    <a:pt x="793943" y="96621"/>
                  </a:cubicBezTo>
                  <a:cubicBezTo>
                    <a:pt x="794514" y="97002"/>
                    <a:pt x="794895" y="97192"/>
                    <a:pt x="795275" y="97573"/>
                  </a:cubicBezTo>
                  <a:cubicBezTo>
                    <a:pt x="813743" y="110900"/>
                    <a:pt x="811078" y="116612"/>
                    <a:pt x="803462" y="130510"/>
                  </a:cubicBezTo>
                  <a:cubicBezTo>
                    <a:pt x="796609" y="143076"/>
                    <a:pt x="790135" y="156022"/>
                    <a:pt x="783091" y="168587"/>
                  </a:cubicBezTo>
                  <a:cubicBezTo>
                    <a:pt x="779474" y="175251"/>
                    <a:pt x="780235" y="180963"/>
                    <a:pt x="784804" y="186674"/>
                  </a:cubicBezTo>
                  <a:cubicBezTo>
                    <a:pt x="789945" y="192957"/>
                    <a:pt x="795657" y="198669"/>
                    <a:pt x="801939" y="203619"/>
                  </a:cubicBezTo>
                  <a:cubicBezTo>
                    <a:pt x="807270" y="207807"/>
                    <a:pt x="812791" y="208378"/>
                    <a:pt x="819074" y="205142"/>
                  </a:cubicBezTo>
                  <a:cubicBezTo>
                    <a:pt x="833353" y="197336"/>
                    <a:pt x="847822" y="189721"/>
                    <a:pt x="862292" y="182295"/>
                  </a:cubicBezTo>
                  <a:cubicBezTo>
                    <a:pt x="872573" y="176965"/>
                    <a:pt x="878475" y="178107"/>
                    <a:pt x="885900" y="187246"/>
                  </a:cubicBezTo>
                  <a:cubicBezTo>
                    <a:pt x="888565" y="190291"/>
                    <a:pt x="891040" y="193528"/>
                    <a:pt x="893135" y="196955"/>
                  </a:cubicBezTo>
                  <a:cubicBezTo>
                    <a:pt x="898465" y="205332"/>
                    <a:pt x="897894" y="210853"/>
                    <a:pt x="891231" y="218279"/>
                  </a:cubicBezTo>
                  <a:cubicBezTo>
                    <a:pt x="879807" y="230654"/>
                    <a:pt x="868384" y="243219"/>
                    <a:pt x="856771" y="255404"/>
                  </a:cubicBezTo>
                  <a:cubicBezTo>
                    <a:pt x="852392" y="259973"/>
                    <a:pt x="851440" y="264924"/>
                    <a:pt x="853725" y="270635"/>
                  </a:cubicBezTo>
                  <a:cubicBezTo>
                    <a:pt x="857151" y="278822"/>
                    <a:pt x="861340" y="286437"/>
                    <a:pt x="866861" y="293481"/>
                  </a:cubicBezTo>
                  <a:cubicBezTo>
                    <a:pt x="871240" y="299193"/>
                    <a:pt x="876571" y="300716"/>
                    <a:pt x="883615" y="299003"/>
                  </a:cubicBezTo>
                  <a:cubicBezTo>
                    <a:pt x="899798" y="295005"/>
                    <a:pt x="916172" y="291387"/>
                    <a:pt x="932354" y="287960"/>
                  </a:cubicBezTo>
                  <a:cubicBezTo>
                    <a:pt x="940922" y="286056"/>
                    <a:pt x="946063" y="288532"/>
                    <a:pt x="950441" y="296337"/>
                  </a:cubicBezTo>
                  <a:cubicBezTo>
                    <a:pt x="952726" y="300526"/>
                    <a:pt x="954630" y="304905"/>
                    <a:pt x="956153" y="309474"/>
                  </a:cubicBezTo>
                  <a:cubicBezTo>
                    <a:pt x="959389" y="319945"/>
                    <a:pt x="957676" y="324896"/>
                    <a:pt x="948347" y="330798"/>
                  </a:cubicBezTo>
                  <a:cubicBezTo>
                    <a:pt x="935020" y="339175"/>
                    <a:pt x="921883" y="347932"/>
                    <a:pt x="908175" y="355738"/>
                  </a:cubicBezTo>
                  <a:cubicBezTo>
                    <a:pt x="900369" y="360307"/>
                    <a:pt x="898275" y="366400"/>
                    <a:pt x="899608" y="374396"/>
                  </a:cubicBezTo>
                  <a:cubicBezTo>
                    <a:pt x="900750" y="381821"/>
                    <a:pt x="902845" y="389056"/>
                    <a:pt x="905510" y="396100"/>
                  </a:cubicBezTo>
                  <a:cubicBezTo>
                    <a:pt x="907985" y="402573"/>
                    <a:pt x="912364" y="406001"/>
                    <a:pt x="919789" y="406191"/>
                  </a:cubicBezTo>
                  <a:cubicBezTo>
                    <a:pt x="936543" y="406381"/>
                    <a:pt x="953107" y="407524"/>
                    <a:pt x="969861" y="408095"/>
                  </a:cubicBezTo>
                  <a:cubicBezTo>
                    <a:pt x="978999" y="408476"/>
                    <a:pt x="983569" y="412093"/>
                    <a:pt x="986044" y="420851"/>
                  </a:cubicBezTo>
                  <a:cubicBezTo>
                    <a:pt x="987567" y="425801"/>
                    <a:pt x="988138" y="430941"/>
                    <a:pt x="988138" y="436272"/>
                  </a:cubicBezTo>
                  <a:cubicBezTo>
                    <a:pt x="988138" y="446553"/>
                    <a:pt x="985282" y="450742"/>
                    <a:pt x="975763" y="453788"/>
                  </a:cubicBezTo>
                  <a:cubicBezTo>
                    <a:pt x="960722" y="458548"/>
                    <a:pt x="945681" y="463117"/>
                    <a:pt x="930641" y="467686"/>
                  </a:cubicBezTo>
                  <a:cubicBezTo>
                    <a:pt x="919789" y="470923"/>
                    <a:pt x="916933" y="474350"/>
                    <a:pt x="916552" y="485582"/>
                  </a:cubicBezTo>
                  <a:cubicBezTo>
                    <a:pt x="916362" y="493388"/>
                    <a:pt x="915791" y="501384"/>
                    <a:pt x="917504" y="509191"/>
                  </a:cubicBezTo>
                  <a:cubicBezTo>
                    <a:pt x="918647" y="514521"/>
                    <a:pt x="921883" y="517758"/>
                    <a:pt x="927214" y="519471"/>
                  </a:cubicBezTo>
                  <a:cubicBezTo>
                    <a:pt x="943016" y="524231"/>
                    <a:pt x="958818" y="528991"/>
                    <a:pt x="974620" y="533941"/>
                  </a:cubicBezTo>
                  <a:cubicBezTo>
                    <a:pt x="985663" y="537368"/>
                    <a:pt x="988329" y="541176"/>
                    <a:pt x="988138" y="552789"/>
                  </a:cubicBezTo>
                  <a:cubicBezTo>
                    <a:pt x="988138" y="553931"/>
                    <a:pt x="988138" y="555074"/>
                    <a:pt x="988138" y="556216"/>
                  </a:cubicBezTo>
                  <a:cubicBezTo>
                    <a:pt x="987377" y="574113"/>
                    <a:pt x="981665" y="579824"/>
                    <a:pt x="963768" y="580395"/>
                  </a:cubicBezTo>
                  <a:cubicBezTo>
                    <a:pt x="948728" y="580776"/>
                    <a:pt x="933878" y="581538"/>
                    <a:pt x="918837" y="581728"/>
                  </a:cubicBezTo>
                  <a:cubicBezTo>
                    <a:pt x="913125" y="581918"/>
                    <a:pt x="909127" y="584394"/>
                    <a:pt x="906843" y="589153"/>
                  </a:cubicBezTo>
                  <a:cubicBezTo>
                    <a:pt x="902654" y="598101"/>
                    <a:pt x="899989" y="607430"/>
                    <a:pt x="899227" y="617330"/>
                  </a:cubicBezTo>
                  <a:cubicBezTo>
                    <a:pt x="898656" y="623613"/>
                    <a:pt x="901321" y="627802"/>
                    <a:pt x="906652" y="631038"/>
                  </a:cubicBezTo>
                  <a:cubicBezTo>
                    <a:pt x="919979" y="639225"/>
                    <a:pt x="933116" y="647412"/>
                    <a:pt x="946253" y="655789"/>
                  </a:cubicBezTo>
                  <a:cubicBezTo>
                    <a:pt x="958247" y="663214"/>
                    <a:pt x="959770" y="667783"/>
                    <a:pt x="955201" y="681110"/>
                  </a:cubicBezTo>
                  <a:cubicBezTo>
                    <a:pt x="953678" y="685680"/>
                    <a:pt x="951584" y="690058"/>
                    <a:pt x="948918" y="694057"/>
                  </a:cubicBezTo>
                  <a:cubicBezTo>
                    <a:pt x="946443" y="697674"/>
                    <a:pt x="942445" y="700149"/>
                    <a:pt x="936734" y="700149"/>
                  </a:cubicBezTo>
                  <a:cubicBezTo>
                    <a:pt x="926643" y="697864"/>
                    <a:pt x="916552" y="695579"/>
                    <a:pt x="906462" y="693485"/>
                  </a:cubicBezTo>
                  <a:cubicBezTo>
                    <a:pt x="898275" y="691581"/>
                    <a:pt x="889898" y="689868"/>
                    <a:pt x="881711" y="687774"/>
                  </a:cubicBezTo>
                  <a:cubicBezTo>
                    <a:pt x="876381" y="686441"/>
                    <a:pt x="872192" y="687964"/>
                    <a:pt x="868765" y="691772"/>
                  </a:cubicBezTo>
                  <a:cubicBezTo>
                    <a:pt x="861721" y="699959"/>
                    <a:pt x="856199" y="709288"/>
                    <a:pt x="853154" y="719759"/>
                  </a:cubicBezTo>
                  <a:cubicBezTo>
                    <a:pt x="851630" y="724709"/>
                    <a:pt x="853915" y="728326"/>
                    <a:pt x="856961" y="731753"/>
                  </a:cubicBezTo>
                  <a:cubicBezTo>
                    <a:pt x="868004" y="743748"/>
                    <a:pt x="879236" y="755742"/>
                    <a:pt x="890279" y="767546"/>
                  </a:cubicBezTo>
                  <a:cubicBezTo>
                    <a:pt x="898656" y="776494"/>
                    <a:pt x="899037" y="781825"/>
                    <a:pt x="892373" y="792106"/>
                  </a:cubicBezTo>
                  <a:cubicBezTo>
                    <a:pt x="891992" y="792677"/>
                    <a:pt x="891612" y="793439"/>
                    <a:pt x="891040" y="794010"/>
                  </a:cubicBezTo>
                  <a:cubicBezTo>
                    <a:pt x="878475" y="810954"/>
                    <a:pt x="872954" y="811145"/>
                    <a:pt x="857532" y="802387"/>
                  </a:cubicBezTo>
                  <a:cubicBezTo>
                    <a:pt x="844966" y="795152"/>
                    <a:pt x="831640" y="788679"/>
                    <a:pt x="818884" y="781825"/>
                  </a:cubicBezTo>
                  <a:cubicBezTo>
                    <a:pt x="813553" y="778969"/>
                    <a:pt x="808603" y="778969"/>
                    <a:pt x="803843" y="782396"/>
                  </a:cubicBezTo>
                  <a:cubicBezTo>
                    <a:pt x="796227" y="787727"/>
                    <a:pt x="789754" y="794200"/>
                    <a:pt x="784233" y="801625"/>
                  </a:cubicBezTo>
                  <a:cubicBezTo>
                    <a:pt x="780235" y="806956"/>
                    <a:pt x="780045" y="812287"/>
                    <a:pt x="783281" y="818189"/>
                  </a:cubicBezTo>
                  <a:cubicBezTo>
                    <a:pt x="791087" y="832468"/>
                    <a:pt x="798703" y="846937"/>
                    <a:pt x="806128" y="861407"/>
                  </a:cubicBezTo>
                  <a:cubicBezTo>
                    <a:pt x="811268" y="871498"/>
                    <a:pt x="810507" y="876067"/>
                    <a:pt x="802320" y="883873"/>
                  </a:cubicBezTo>
                  <a:cubicBezTo>
                    <a:pt x="800987" y="885015"/>
                    <a:pt x="799845" y="886348"/>
                    <a:pt x="798512" y="887300"/>
                  </a:cubicBezTo>
                  <a:cubicBezTo>
                    <a:pt x="786328" y="896248"/>
                    <a:pt x="780045" y="900627"/>
                    <a:pt x="765766" y="886157"/>
                  </a:cubicBezTo>
                  <a:cubicBezTo>
                    <a:pt x="755485" y="875686"/>
                    <a:pt x="744442" y="866357"/>
                    <a:pt x="733781" y="856266"/>
                  </a:cubicBezTo>
                  <a:cubicBezTo>
                    <a:pt x="728830" y="851507"/>
                    <a:pt x="723500" y="850555"/>
                    <a:pt x="717407" y="853030"/>
                  </a:cubicBezTo>
                  <a:cubicBezTo>
                    <a:pt x="709411" y="856266"/>
                    <a:pt x="701796" y="860455"/>
                    <a:pt x="694941" y="865786"/>
                  </a:cubicBezTo>
                  <a:cubicBezTo>
                    <a:pt x="689230" y="870165"/>
                    <a:pt x="687707" y="875686"/>
                    <a:pt x="689420" y="882540"/>
                  </a:cubicBezTo>
                  <a:cubicBezTo>
                    <a:pt x="693418" y="899104"/>
                    <a:pt x="697226" y="915858"/>
                    <a:pt x="700844" y="932421"/>
                  </a:cubicBezTo>
                  <a:cubicBezTo>
                    <a:pt x="702367" y="939656"/>
                    <a:pt x="699892" y="945177"/>
                    <a:pt x="693418" y="948985"/>
                  </a:cubicBezTo>
                  <a:cubicBezTo>
                    <a:pt x="689039" y="951651"/>
                    <a:pt x="684280" y="953745"/>
                    <a:pt x="679330" y="955268"/>
                  </a:cubicBezTo>
                  <a:cubicBezTo>
                    <a:pt x="669239" y="958504"/>
                    <a:pt x="663528" y="956600"/>
                    <a:pt x="657816" y="947653"/>
                  </a:cubicBezTo>
                  <a:cubicBezTo>
                    <a:pt x="649439" y="934325"/>
                    <a:pt x="640872" y="921189"/>
                    <a:pt x="632875" y="907481"/>
                  </a:cubicBezTo>
                  <a:cubicBezTo>
                    <a:pt x="628496" y="900056"/>
                    <a:pt x="622785" y="897200"/>
                    <a:pt x="614217" y="898723"/>
                  </a:cubicBezTo>
                  <a:cubicBezTo>
                    <a:pt x="607363" y="900056"/>
                    <a:pt x="600700" y="901769"/>
                    <a:pt x="594226" y="904054"/>
                  </a:cubicBezTo>
                  <a:cubicBezTo>
                    <a:pt x="585279" y="907290"/>
                    <a:pt x="582423" y="911098"/>
                    <a:pt x="582042" y="920617"/>
                  </a:cubicBezTo>
                  <a:cubicBezTo>
                    <a:pt x="581471" y="935658"/>
                    <a:pt x="581090" y="950508"/>
                    <a:pt x="580709" y="965549"/>
                  </a:cubicBezTo>
                  <a:cubicBezTo>
                    <a:pt x="580328" y="979257"/>
                    <a:pt x="576902" y="983636"/>
                    <a:pt x="563384" y="986111"/>
                  </a:cubicBezTo>
                  <a:cubicBezTo>
                    <a:pt x="559767" y="986872"/>
                    <a:pt x="556149" y="987253"/>
                    <a:pt x="552532" y="987443"/>
                  </a:cubicBezTo>
                  <a:cubicBezTo>
                    <a:pt x="543584" y="988015"/>
                    <a:pt x="537872" y="984397"/>
                    <a:pt x="535016" y="975639"/>
                  </a:cubicBezTo>
                  <a:cubicBezTo>
                    <a:pt x="529876" y="959647"/>
                    <a:pt x="524925" y="943845"/>
                    <a:pt x="520356" y="927852"/>
                  </a:cubicBezTo>
                  <a:cubicBezTo>
                    <a:pt x="518262" y="920617"/>
                    <a:pt x="513883" y="917190"/>
                    <a:pt x="506648" y="916048"/>
                  </a:cubicBezTo>
                  <a:cubicBezTo>
                    <a:pt x="498271" y="914906"/>
                    <a:pt x="489894" y="914906"/>
                    <a:pt x="481517" y="916238"/>
                  </a:cubicBezTo>
                  <a:cubicBezTo>
                    <a:pt x="475235" y="917190"/>
                    <a:pt x="471236" y="920427"/>
                    <a:pt x="469332" y="926710"/>
                  </a:cubicBezTo>
                  <a:cubicBezTo>
                    <a:pt x="464954" y="941750"/>
                    <a:pt x="460194" y="956791"/>
                    <a:pt x="455434" y="971832"/>
                  </a:cubicBezTo>
                  <a:cubicBezTo>
                    <a:pt x="451246" y="985349"/>
                    <a:pt x="445915" y="988776"/>
                    <a:pt x="432017" y="986872"/>
                  </a:cubicBezTo>
                  <a:cubicBezTo>
                    <a:pt x="411074" y="984016"/>
                    <a:pt x="408599" y="981160"/>
                    <a:pt x="408409" y="960218"/>
                  </a:cubicBezTo>
                  <a:cubicBezTo>
                    <a:pt x="408218" y="946510"/>
                    <a:pt x="407647" y="932992"/>
                    <a:pt x="407266" y="919285"/>
                  </a:cubicBezTo>
                  <a:cubicBezTo>
                    <a:pt x="407076" y="913002"/>
                    <a:pt x="404601" y="908052"/>
                    <a:pt x="398699" y="905577"/>
                  </a:cubicBezTo>
                  <a:cubicBezTo>
                    <a:pt x="389751" y="901769"/>
                    <a:pt x="380612" y="899104"/>
                    <a:pt x="370902" y="898532"/>
                  </a:cubicBezTo>
                  <a:cubicBezTo>
                    <a:pt x="365000" y="898152"/>
                    <a:pt x="360812" y="900436"/>
                    <a:pt x="357575" y="905577"/>
                  </a:cubicBezTo>
                  <a:cubicBezTo>
                    <a:pt x="349389" y="919285"/>
                    <a:pt x="340631" y="932612"/>
                    <a:pt x="332254" y="946129"/>
                  </a:cubicBezTo>
                  <a:cubicBezTo>
                    <a:pt x="325590" y="956791"/>
                    <a:pt x="320450" y="958695"/>
                    <a:pt x="308645" y="954697"/>
                  </a:cubicBezTo>
                  <a:cubicBezTo>
                    <a:pt x="308074" y="954506"/>
                    <a:pt x="307503" y="954316"/>
                    <a:pt x="306932" y="954126"/>
                  </a:cubicBezTo>
                  <a:cubicBezTo>
                    <a:pt x="288655" y="946701"/>
                    <a:pt x="285038" y="942512"/>
                    <a:pt x="289797" y="924235"/>
                  </a:cubicBezTo>
                  <a:cubicBezTo>
                    <a:pt x="293415" y="910336"/>
                    <a:pt x="296080" y="896248"/>
                    <a:pt x="299507" y="882159"/>
                  </a:cubicBezTo>
                  <a:cubicBezTo>
                    <a:pt x="301220" y="874924"/>
                    <a:pt x="299316" y="869403"/>
                    <a:pt x="293224" y="865024"/>
                  </a:cubicBezTo>
                  <a:cubicBezTo>
                    <a:pt x="286751" y="860455"/>
                    <a:pt x="280088" y="856457"/>
                    <a:pt x="272853" y="853220"/>
                  </a:cubicBezTo>
                  <a:cubicBezTo>
                    <a:pt x="265999" y="850174"/>
                    <a:pt x="260097" y="851316"/>
                    <a:pt x="254385" y="856647"/>
                  </a:cubicBezTo>
                  <a:cubicBezTo>
                    <a:pt x="242962" y="867499"/>
                    <a:pt x="231348" y="878161"/>
                    <a:pt x="219925" y="888823"/>
                  </a:cubicBezTo>
                  <a:cubicBezTo>
                    <a:pt x="211358" y="897010"/>
                    <a:pt x="205837" y="897390"/>
                    <a:pt x="195746" y="891107"/>
                  </a:cubicBezTo>
                  <a:cubicBezTo>
                    <a:pt x="194604" y="890346"/>
                    <a:pt x="193461" y="889584"/>
                    <a:pt x="192319" y="888823"/>
                  </a:cubicBezTo>
                  <a:cubicBezTo>
                    <a:pt x="177659" y="878352"/>
                    <a:pt x="176326" y="872830"/>
                    <a:pt x="184703" y="857028"/>
                  </a:cubicBezTo>
                  <a:cubicBezTo>
                    <a:pt x="191557" y="844082"/>
                    <a:pt x="198221" y="831135"/>
                    <a:pt x="205265" y="818379"/>
                  </a:cubicBezTo>
                  <a:cubicBezTo>
                    <a:pt x="208883" y="811716"/>
                    <a:pt x="208312" y="806004"/>
                    <a:pt x="203742" y="800293"/>
                  </a:cubicBezTo>
                  <a:cubicBezTo>
                    <a:pt x="198792" y="794010"/>
                    <a:pt x="193080" y="788298"/>
                    <a:pt x="186607" y="783348"/>
                  </a:cubicBezTo>
                  <a:cubicBezTo>
                    <a:pt x="180896" y="778969"/>
                    <a:pt x="175184" y="778589"/>
                    <a:pt x="168901" y="782015"/>
                  </a:cubicBezTo>
                  <a:cubicBezTo>
                    <a:pt x="154812" y="789631"/>
                    <a:pt x="140533" y="797246"/>
                    <a:pt x="126064" y="804672"/>
                  </a:cubicBezTo>
                  <a:cubicBezTo>
                    <a:pt x="115974" y="810002"/>
                    <a:pt x="110072" y="808670"/>
                    <a:pt x="102647" y="800293"/>
                  </a:cubicBezTo>
                  <a:cubicBezTo>
                    <a:pt x="102075" y="799721"/>
                    <a:pt x="101695" y="799150"/>
                    <a:pt x="101123" y="798579"/>
                  </a:cubicBezTo>
                  <a:cubicBezTo>
                    <a:pt x="87986" y="783348"/>
                    <a:pt x="88177" y="778017"/>
                    <a:pt x="102075" y="763548"/>
                  </a:cubicBezTo>
                  <a:cubicBezTo>
                    <a:pt x="111785" y="753267"/>
                    <a:pt x="120924" y="742796"/>
                    <a:pt x="130824" y="732895"/>
                  </a:cubicBezTo>
                  <a:cubicBezTo>
                    <a:pt x="135774" y="727755"/>
                    <a:pt x="136726" y="722424"/>
                    <a:pt x="134251" y="716141"/>
                  </a:cubicBezTo>
                  <a:cubicBezTo>
                    <a:pt x="131014" y="707955"/>
                    <a:pt x="126445" y="700339"/>
                    <a:pt x="121114" y="693295"/>
                  </a:cubicBezTo>
                  <a:cubicBezTo>
                    <a:pt x="116735" y="687583"/>
                    <a:pt x="110833" y="687012"/>
                    <a:pt x="104551" y="688535"/>
                  </a:cubicBezTo>
                  <a:cubicBezTo>
                    <a:pt x="90652" y="691772"/>
                    <a:pt x="76944" y="695008"/>
                    <a:pt x="63046" y="698055"/>
                  </a:cubicBezTo>
                  <a:cubicBezTo>
                    <a:pt x="61142" y="698435"/>
                    <a:pt x="59238" y="699007"/>
                    <a:pt x="57525" y="699387"/>
                  </a:cubicBezTo>
                  <a:cubicBezTo>
                    <a:pt x="47053" y="701291"/>
                    <a:pt x="41723" y="698816"/>
                    <a:pt x="36963" y="689297"/>
                  </a:cubicBezTo>
                  <a:cubicBezTo>
                    <a:pt x="35249" y="685680"/>
                    <a:pt x="33536" y="682062"/>
                    <a:pt x="32203" y="678255"/>
                  </a:cubicBezTo>
                  <a:cubicBezTo>
                    <a:pt x="28776" y="668164"/>
                    <a:pt x="30680" y="662452"/>
                    <a:pt x="39819" y="656741"/>
                  </a:cubicBezTo>
                  <a:cubicBezTo>
                    <a:pt x="52765" y="648554"/>
                    <a:pt x="65902" y="640367"/>
                    <a:pt x="78848" y="632371"/>
                  </a:cubicBezTo>
                  <a:cubicBezTo>
                    <a:pt x="89129" y="625898"/>
                    <a:pt x="90652" y="622280"/>
                    <a:pt x="88177" y="610477"/>
                  </a:cubicBezTo>
                  <a:cubicBezTo>
                    <a:pt x="86654" y="603813"/>
                    <a:pt x="84940" y="596959"/>
                    <a:pt x="82275" y="590676"/>
                  </a:cubicBezTo>
                  <a:cubicBezTo>
                    <a:pt x="79609" y="584394"/>
                    <a:pt x="75040" y="581347"/>
                    <a:pt x="67996" y="581157"/>
                  </a:cubicBezTo>
                  <a:cubicBezTo>
                    <a:pt x="52575" y="580966"/>
                    <a:pt x="37344" y="580395"/>
                    <a:pt x="21922" y="579824"/>
                  </a:cubicBezTo>
                  <a:cubicBezTo>
                    <a:pt x="8024" y="579443"/>
                    <a:pt x="3836" y="575826"/>
                    <a:pt x="1360" y="562499"/>
                  </a:cubicBezTo>
                  <a:cubicBezTo>
                    <a:pt x="1170" y="561166"/>
                    <a:pt x="789" y="559834"/>
                    <a:pt x="599" y="558501"/>
                  </a:cubicBezTo>
                  <a:cubicBezTo>
                    <a:pt x="-1496" y="541556"/>
                    <a:pt x="1360" y="537177"/>
                    <a:pt x="17924" y="532227"/>
                  </a:cubicBezTo>
                  <a:cubicBezTo>
                    <a:pt x="31632" y="528039"/>
                    <a:pt x="45340" y="523469"/>
                    <a:pt x="59238" y="519662"/>
                  </a:cubicBezTo>
                  <a:cubicBezTo>
                    <a:pt x="66854" y="517568"/>
                    <a:pt x="70852" y="513189"/>
                    <a:pt x="71614" y="505763"/>
                  </a:cubicBezTo>
                  <a:cubicBezTo>
                    <a:pt x="72375" y="497006"/>
                    <a:pt x="72756" y="488057"/>
                    <a:pt x="71042" y="479300"/>
                  </a:cubicBezTo>
                  <a:cubicBezTo>
                    <a:pt x="70090" y="473588"/>
                    <a:pt x="66854" y="470161"/>
                    <a:pt x="61333" y="468447"/>
                  </a:cubicBezTo>
                  <a:cubicBezTo>
                    <a:pt x="46673" y="464069"/>
                    <a:pt x="32013" y="459500"/>
                    <a:pt x="17353" y="454930"/>
                  </a:cubicBezTo>
                  <a:cubicBezTo>
                    <a:pt x="1360" y="449980"/>
                    <a:pt x="-353" y="447315"/>
                    <a:pt x="599" y="430560"/>
                  </a:cubicBezTo>
                  <a:cubicBezTo>
                    <a:pt x="789" y="427133"/>
                    <a:pt x="1551" y="423707"/>
                    <a:pt x="2312" y="420470"/>
                  </a:cubicBezTo>
                  <a:cubicBezTo>
                    <a:pt x="4597" y="412093"/>
                    <a:pt x="9357" y="408285"/>
                    <a:pt x="18115" y="407904"/>
                  </a:cubicBezTo>
                  <a:cubicBezTo>
                    <a:pt x="32393" y="407333"/>
                    <a:pt x="46482" y="406953"/>
                    <a:pt x="60761" y="406572"/>
                  </a:cubicBezTo>
                  <a:cubicBezTo>
                    <a:pt x="62856" y="406572"/>
                    <a:pt x="64950" y="406381"/>
                    <a:pt x="67044" y="406381"/>
                  </a:cubicBezTo>
                  <a:cubicBezTo>
                    <a:pt x="76563" y="406762"/>
                    <a:pt x="81513" y="401431"/>
                    <a:pt x="83989" y="393054"/>
                  </a:cubicBezTo>
                  <a:cubicBezTo>
                    <a:pt x="85892" y="386771"/>
                    <a:pt x="87606" y="380489"/>
                    <a:pt x="88938" y="374206"/>
                  </a:cubicBezTo>
                  <a:cubicBezTo>
                    <a:pt x="90652" y="365448"/>
                    <a:pt x="88558" y="361259"/>
                    <a:pt x="80943" y="356309"/>
                  </a:cubicBezTo>
                  <a:cubicBezTo>
                    <a:pt x="67996" y="348123"/>
                    <a:pt x="54859" y="339936"/>
                    <a:pt x="41913" y="331940"/>
                  </a:cubicBezTo>
                  <a:cubicBezTo>
                    <a:pt x="30300" y="324705"/>
                    <a:pt x="28586" y="320136"/>
                    <a:pt x="33155" y="306999"/>
                  </a:cubicBezTo>
                  <a:cubicBezTo>
                    <a:pt x="34488" y="302811"/>
                    <a:pt x="36201" y="298622"/>
                    <a:pt x="38676" y="295005"/>
                  </a:cubicBezTo>
                  <a:cubicBezTo>
                    <a:pt x="42674" y="288912"/>
                    <a:pt x="48196" y="285866"/>
                    <a:pt x="55811" y="287770"/>
                  </a:cubicBezTo>
                  <a:cubicBezTo>
                    <a:pt x="71994" y="291578"/>
                    <a:pt x="88368" y="295005"/>
                    <a:pt x="104551" y="299003"/>
                  </a:cubicBezTo>
                  <a:cubicBezTo>
                    <a:pt x="111975" y="300907"/>
                    <a:pt x="117687" y="299193"/>
                    <a:pt x="122256" y="293101"/>
                  </a:cubicBezTo>
                  <a:cubicBezTo>
                    <a:pt x="127016" y="286628"/>
                    <a:pt x="131205" y="279583"/>
                    <a:pt x="134251" y="272158"/>
                  </a:cubicBezTo>
                  <a:cubicBezTo>
                    <a:pt x="136916" y="265495"/>
                    <a:pt x="136155" y="259783"/>
                    <a:pt x="130824" y="254262"/>
                  </a:cubicBezTo>
                  <a:cubicBezTo>
                    <a:pt x="119781" y="243029"/>
                    <a:pt x="109310" y="231415"/>
                    <a:pt x="98458" y="219802"/>
                  </a:cubicBezTo>
                  <a:cubicBezTo>
                    <a:pt x="90081" y="210663"/>
                    <a:pt x="89700" y="205523"/>
                    <a:pt x="96554" y="195242"/>
                  </a:cubicBezTo>
                  <a:cubicBezTo>
                    <a:pt x="97696" y="193719"/>
                    <a:pt x="98648" y="192005"/>
                    <a:pt x="99791" y="190482"/>
                  </a:cubicBezTo>
                  <a:cubicBezTo>
                    <a:pt x="109500" y="177726"/>
                    <a:pt x="114831" y="176584"/>
                    <a:pt x="129110" y="184009"/>
                  </a:cubicBezTo>
                  <a:cubicBezTo>
                    <a:pt x="142437" y="191053"/>
                    <a:pt x="155764" y="197907"/>
                    <a:pt x="168711" y="205142"/>
                  </a:cubicBezTo>
                  <a:cubicBezTo>
                    <a:pt x="175565" y="208950"/>
                    <a:pt x="181657" y="208188"/>
                    <a:pt x="187369" y="203428"/>
                  </a:cubicBezTo>
                  <a:cubicBezTo>
                    <a:pt x="193080" y="198669"/>
                    <a:pt x="198411" y="193338"/>
                    <a:pt x="203361" y="187626"/>
                  </a:cubicBezTo>
                  <a:cubicBezTo>
                    <a:pt x="208312" y="181724"/>
                    <a:pt x="209454" y="175822"/>
                    <a:pt x="205456" y="168587"/>
                  </a:cubicBezTo>
                  <a:cubicBezTo>
                    <a:pt x="197459" y="154309"/>
                    <a:pt x="190034" y="139839"/>
                    <a:pt x="182419" y="125370"/>
                  </a:cubicBezTo>
                  <a:cubicBezTo>
                    <a:pt x="177469" y="115850"/>
                    <a:pt x="178611" y="110710"/>
                    <a:pt x="186417" y="103475"/>
                  </a:cubicBezTo>
                  <a:cubicBezTo>
                    <a:pt x="190034" y="100048"/>
                    <a:pt x="194032" y="97192"/>
                    <a:pt x="198411" y="94527"/>
                  </a:cubicBezTo>
                  <a:cubicBezTo>
                    <a:pt x="206027" y="90148"/>
                    <a:pt x="211358" y="90719"/>
                    <a:pt x="217831" y="96621"/>
                  </a:cubicBezTo>
                  <a:cubicBezTo>
                    <a:pt x="228873" y="106711"/>
                    <a:pt x="239916" y="116992"/>
                    <a:pt x="250768" y="127273"/>
                  </a:cubicBezTo>
                  <a:cubicBezTo>
                    <a:pt x="262191" y="138126"/>
                    <a:pt x="264666" y="138506"/>
                    <a:pt x="278564" y="131272"/>
                  </a:cubicBezTo>
                  <a:cubicBezTo>
                    <a:pt x="284086" y="128416"/>
                    <a:pt x="289226" y="125370"/>
                    <a:pt x="294176" y="121562"/>
                  </a:cubicBezTo>
                  <a:cubicBezTo>
                    <a:pt x="299507" y="117183"/>
                    <a:pt x="301220" y="112043"/>
                    <a:pt x="299507" y="105189"/>
                  </a:cubicBezTo>
                  <a:cubicBezTo>
                    <a:pt x="295509" y="89386"/>
                    <a:pt x="292082" y="73394"/>
                    <a:pt x="288465" y="57592"/>
                  </a:cubicBezTo>
                  <a:cubicBezTo>
                    <a:pt x="286180" y="47311"/>
                    <a:pt x="288655" y="42170"/>
                    <a:pt x="297794" y="37220"/>
                  </a:cubicBezTo>
                  <a:cubicBezTo>
                    <a:pt x="301982" y="35126"/>
                    <a:pt x="306170" y="33412"/>
                    <a:pt x="310549" y="31889"/>
                  </a:cubicBezTo>
                  <a:cubicBezTo>
                    <a:pt x="319878" y="29034"/>
                    <a:pt x="325209" y="30747"/>
                    <a:pt x="330731" y="39124"/>
                  </a:cubicBezTo>
                  <a:cubicBezTo>
                    <a:pt x="339488" y="52642"/>
                    <a:pt x="348246" y="66159"/>
                    <a:pt x="356243" y="80248"/>
                  </a:cubicBezTo>
                  <a:cubicBezTo>
                    <a:pt x="360431" y="87483"/>
                    <a:pt x="366142" y="89957"/>
                    <a:pt x="373949" y="88815"/>
                  </a:cubicBezTo>
                  <a:cubicBezTo>
                    <a:pt x="382135" y="87483"/>
                    <a:pt x="390132" y="85388"/>
                    <a:pt x="397747" y="82152"/>
                  </a:cubicBezTo>
                  <a:cubicBezTo>
                    <a:pt x="403268" y="79677"/>
                    <a:pt x="406314" y="75869"/>
                    <a:pt x="406505" y="69396"/>
                  </a:cubicBezTo>
                  <a:cubicBezTo>
                    <a:pt x="406886" y="52832"/>
                    <a:pt x="407837" y="36459"/>
                    <a:pt x="408409" y="19895"/>
                  </a:cubicBezTo>
                  <a:cubicBezTo>
                    <a:pt x="408789" y="9233"/>
                    <a:pt x="412216" y="4664"/>
                    <a:pt x="422497" y="1808"/>
                  </a:cubicBezTo>
                  <a:cubicBezTo>
                    <a:pt x="424210" y="1427"/>
                    <a:pt x="425924" y="856"/>
                    <a:pt x="427638" y="666"/>
                  </a:cubicBezTo>
                  <a:cubicBezTo>
                    <a:pt x="446486" y="-1429"/>
                    <a:pt x="451056" y="666"/>
                    <a:pt x="456005" y="17991"/>
                  </a:cubicBezTo>
                  <a:cubicBezTo>
                    <a:pt x="460003" y="32080"/>
                    <a:pt x="464763" y="45788"/>
                    <a:pt x="468571" y="59876"/>
                  </a:cubicBezTo>
                  <a:cubicBezTo>
                    <a:pt x="470475" y="66540"/>
                    <a:pt x="474473" y="70157"/>
                    <a:pt x="480946" y="71109"/>
                  </a:cubicBezTo>
                  <a:cubicBezTo>
                    <a:pt x="489894" y="72252"/>
                    <a:pt x="499033" y="72252"/>
                    <a:pt x="507981" y="71109"/>
                  </a:cubicBezTo>
                  <a:cubicBezTo>
                    <a:pt x="514264" y="70348"/>
                    <a:pt x="518071" y="66540"/>
                    <a:pt x="519975" y="60257"/>
                  </a:cubicBezTo>
                  <a:cubicBezTo>
                    <a:pt x="524545" y="44836"/>
                    <a:pt x="529304" y="29415"/>
                    <a:pt x="534064" y="13993"/>
                  </a:cubicBezTo>
                  <a:cubicBezTo>
                    <a:pt x="537682" y="2570"/>
                    <a:pt x="541299" y="-96"/>
                    <a:pt x="553293" y="9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3" name="Oval 21">
              <a:extLst>
                <a:ext uri="{FF2B5EF4-FFF2-40B4-BE49-F238E27FC236}">
                  <a16:creationId xmlns:a16="http://schemas.microsoft.com/office/drawing/2014/main" xmlns="" id="{9599D990-B313-4237-8E17-513E3450C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0508" y="1473200"/>
              <a:ext cx="453155" cy="454225"/>
            </a:xfrm>
            <a:custGeom>
              <a:avLst/>
              <a:gdLst/>
              <a:ahLst/>
              <a:cxnLst/>
              <a:rect l="l" t="t" r="r" b="b"/>
              <a:pathLst>
                <a:path w="3866431" h="3921936">
                  <a:moveTo>
                    <a:pt x="3673551" y="1918004"/>
                  </a:moveTo>
                  <a:lnTo>
                    <a:pt x="3689615" y="1928004"/>
                  </a:lnTo>
                  <a:lnTo>
                    <a:pt x="3673551" y="1923989"/>
                  </a:lnTo>
                  <a:close/>
                  <a:moveTo>
                    <a:pt x="1973868" y="1267034"/>
                  </a:moveTo>
                  <a:cubicBezTo>
                    <a:pt x="1644528" y="1247265"/>
                    <a:pt x="1335642" y="1460585"/>
                    <a:pt x="1246922" y="1791693"/>
                  </a:cubicBezTo>
                  <a:cubicBezTo>
                    <a:pt x="1145527" y="2170102"/>
                    <a:pt x="1370092" y="2559060"/>
                    <a:pt x="1748502" y="2660455"/>
                  </a:cubicBezTo>
                  <a:cubicBezTo>
                    <a:pt x="2126911" y="2761848"/>
                    <a:pt x="2515869" y="2537284"/>
                    <a:pt x="2617263" y="2158875"/>
                  </a:cubicBezTo>
                  <a:cubicBezTo>
                    <a:pt x="2718658" y="1780466"/>
                    <a:pt x="2494093" y="1391508"/>
                    <a:pt x="2115683" y="1290113"/>
                  </a:cubicBezTo>
                  <a:cubicBezTo>
                    <a:pt x="2068382" y="1277439"/>
                    <a:pt x="2020916" y="1269858"/>
                    <a:pt x="1973868" y="1267034"/>
                  </a:cubicBezTo>
                  <a:close/>
                  <a:moveTo>
                    <a:pt x="1884148" y="778913"/>
                  </a:moveTo>
                  <a:cubicBezTo>
                    <a:pt x="2001814" y="774234"/>
                    <a:pt x="2122171" y="786977"/>
                    <a:pt x="2241901" y="819059"/>
                  </a:cubicBezTo>
                  <a:cubicBezTo>
                    <a:pt x="2880466" y="990162"/>
                    <a:pt x="3259419" y="1646529"/>
                    <a:pt x="3088317" y="2285093"/>
                  </a:cubicBezTo>
                  <a:cubicBezTo>
                    <a:pt x="2917214" y="2923658"/>
                    <a:pt x="2260847" y="3302611"/>
                    <a:pt x="1622284" y="3131508"/>
                  </a:cubicBezTo>
                  <a:cubicBezTo>
                    <a:pt x="983718" y="2960406"/>
                    <a:pt x="604765" y="2304038"/>
                    <a:pt x="775868" y="1665473"/>
                  </a:cubicBezTo>
                  <a:cubicBezTo>
                    <a:pt x="914889" y="1146640"/>
                    <a:pt x="1374260" y="799191"/>
                    <a:pt x="1884148" y="778913"/>
                  </a:cubicBezTo>
                  <a:close/>
                  <a:moveTo>
                    <a:pt x="1877044" y="601672"/>
                  </a:moveTo>
                  <a:cubicBezTo>
                    <a:pt x="1291617" y="624954"/>
                    <a:pt x="764192" y="1023877"/>
                    <a:pt x="604575" y="1619576"/>
                  </a:cubicBezTo>
                  <a:cubicBezTo>
                    <a:pt x="408124" y="2352745"/>
                    <a:pt x="843218" y="3106349"/>
                    <a:pt x="1576386" y="3302801"/>
                  </a:cubicBezTo>
                  <a:cubicBezTo>
                    <a:pt x="2309553" y="3499253"/>
                    <a:pt x="3063157" y="3064158"/>
                    <a:pt x="3259610" y="2330990"/>
                  </a:cubicBezTo>
                  <a:cubicBezTo>
                    <a:pt x="3456061" y="1597823"/>
                    <a:pt x="3020967" y="844219"/>
                    <a:pt x="2287799" y="647766"/>
                  </a:cubicBezTo>
                  <a:cubicBezTo>
                    <a:pt x="2150330" y="610931"/>
                    <a:pt x="2012143" y="596300"/>
                    <a:pt x="1877044" y="601672"/>
                  </a:cubicBezTo>
                  <a:close/>
                  <a:moveTo>
                    <a:pt x="2155203" y="0"/>
                  </a:moveTo>
                  <a:lnTo>
                    <a:pt x="2726520" y="153083"/>
                  </a:lnTo>
                  <a:lnTo>
                    <a:pt x="2718332" y="639676"/>
                  </a:lnTo>
                  <a:lnTo>
                    <a:pt x="2703388" y="635671"/>
                  </a:lnTo>
                  <a:cubicBezTo>
                    <a:pt x="2825157" y="704200"/>
                    <a:pt x="2935213" y="788233"/>
                    <a:pt x="3028302" y="887881"/>
                  </a:cubicBezTo>
                  <a:lnTo>
                    <a:pt x="3461490" y="780167"/>
                  </a:lnTo>
                  <a:lnTo>
                    <a:pt x="3739170" y="1302405"/>
                  </a:lnTo>
                  <a:lnTo>
                    <a:pt x="3430511" y="1580676"/>
                  </a:lnTo>
                  <a:cubicBezTo>
                    <a:pt x="3469203" y="1721610"/>
                    <a:pt x="3487439" y="1869186"/>
                    <a:pt x="3480892" y="2019195"/>
                  </a:cubicBezTo>
                  <a:lnTo>
                    <a:pt x="3866431" y="2233221"/>
                  </a:lnTo>
                  <a:lnTo>
                    <a:pt x="3713346" y="2804538"/>
                  </a:lnTo>
                  <a:lnTo>
                    <a:pt x="3245518" y="2796670"/>
                  </a:lnTo>
                  <a:cubicBezTo>
                    <a:pt x="3186368" y="2895500"/>
                    <a:pt x="3114705" y="2984636"/>
                    <a:pt x="3034406" y="3064209"/>
                  </a:cubicBezTo>
                  <a:lnTo>
                    <a:pt x="3188044" y="3465205"/>
                  </a:lnTo>
                  <a:lnTo>
                    <a:pt x="2703542" y="3804459"/>
                  </a:lnTo>
                  <a:lnTo>
                    <a:pt x="2511083" y="3637373"/>
                  </a:lnTo>
                  <a:lnTo>
                    <a:pt x="2510721" y="3637782"/>
                  </a:lnTo>
                  <a:lnTo>
                    <a:pt x="2469028" y="3600862"/>
                  </a:lnTo>
                  <a:lnTo>
                    <a:pt x="2336049" y="3485413"/>
                  </a:lnTo>
                  <a:lnTo>
                    <a:pt x="2337504" y="3484394"/>
                  </a:lnTo>
                  <a:lnTo>
                    <a:pt x="2321804" y="3470491"/>
                  </a:lnTo>
                  <a:cubicBezTo>
                    <a:pt x="2198912" y="3505261"/>
                    <a:pt x="2070236" y="3521441"/>
                    <a:pt x="1939394" y="3520711"/>
                  </a:cubicBezTo>
                  <a:lnTo>
                    <a:pt x="1716657" y="3921936"/>
                  </a:lnTo>
                  <a:lnTo>
                    <a:pt x="1145338" y="3768853"/>
                  </a:lnTo>
                  <a:lnTo>
                    <a:pt x="1153058" y="3310015"/>
                  </a:lnTo>
                  <a:cubicBezTo>
                    <a:pt x="1031991" y="3241016"/>
                    <a:pt x="922646" y="3156634"/>
                    <a:pt x="830223" y="3056799"/>
                  </a:cubicBezTo>
                  <a:lnTo>
                    <a:pt x="837628" y="3072678"/>
                  </a:lnTo>
                  <a:lnTo>
                    <a:pt x="359851" y="3165234"/>
                  </a:lnTo>
                  <a:lnTo>
                    <a:pt x="109883" y="2629179"/>
                  </a:lnTo>
                  <a:lnTo>
                    <a:pt x="433005" y="2367184"/>
                  </a:lnTo>
                  <a:cubicBezTo>
                    <a:pt x="398515" y="2240774"/>
                    <a:pt x="380498" y="2109034"/>
                    <a:pt x="380471" y="1974963"/>
                  </a:cubicBezTo>
                  <a:lnTo>
                    <a:pt x="0" y="1763749"/>
                  </a:lnTo>
                  <a:lnTo>
                    <a:pt x="153083" y="1192432"/>
                  </a:lnTo>
                  <a:lnTo>
                    <a:pt x="589083" y="1199766"/>
                  </a:lnTo>
                  <a:cubicBezTo>
                    <a:pt x="648234" y="1095383"/>
                    <a:pt x="719659" y="1000210"/>
                    <a:pt x="800459" y="915022"/>
                  </a:cubicBezTo>
                  <a:lnTo>
                    <a:pt x="654428" y="464617"/>
                  </a:lnTo>
                  <a:lnTo>
                    <a:pt x="1156025" y="151183"/>
                  </a:lnTo>
                  <a:lnTo>
                    <a:pt x="1506312" y="489026"/>
                  </a:lnTo>
                  <a:lnTo>
                    <a:pt x="1502791" y="491226"/>
                  </a:lnTo>
                  <a:cubicBezTo>
                    <a:pt x="1640493" y="447897"/>
                    <a:pt x="1785874" y="427870"/>
                    <a:pt x="1933939" y="429497"/>
                  </a:cubicBezTo>
                  <a:lnTo>
                    <a:pt x="1918994" y="425494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FDAC3D52-A698-444D-BBD8-EC95D580CB41}"/>
                </a:ext>
              </a:extLst>
            </p:cNvPr>
            <p:cNvSpPr/>
            <p:nvPr/>
          </p:nvSpPr>
          <p:spPr>
            <a:xfrm>
              <a:off x="4910846" y="2596250"/>
              <a:ext cx="1177267" cy="513761"/>
            </a:xfrm>
            <a:custGeom>
              <a:avLst/>
              <a:gdLst>
                <a:gd name="connsiteX0" fmla="*/ 585792 w 1177267"/>
                <a:gd name="connsiteY0" fmla="*/ 310507 h 513761"/>
                <a:gd name="connsiteX1" fmla="*/ 841921 w 1177267"/>
                <a:gd name="connsiteY1" fmla="*/ 480280 h 513761"/>
                <a:gd name="connsiteX2" fmla="*/ 848680 w 1177267"/>
                <a:gd name="connsiteY2" fmla="*/ 513761 h 513761"/>
                <a:gd name="connsiteX3" fmla="*/ 735903 w 1177267"/>
                <a:gd name="connsiteY3" fmla="*/ 513761 h 513761"/>
                <a:gd name="connsiteX4" fmla="*/ 705542 w 1177267"/>
                <a:gd name="connsiteY4" fmla="*/ 468730 h 513761"/>
                <a:gd name="connsiteX5" fmla="*/ 585792 w 1177267"/>
                <a:gd name="connsiteY5" fmla="*/ 419128 h 513761"/>
                <a:gd name="connsiteX6" fmla="*/ 466043 w 1177267"/>
                <a:gd name="connsiteY6" fmla="*/ 468730 h 513761"/>
                <a:gd name="connsiteX7" fmla="*/ 435682 w 1177267"/>
                <a:gd name="connsiteY7" fmla="*/ 513761 h 513761"/>
                <a:gd name="connsiteX8" fmla="*/ 322905 w 1177267"/>
                <a:gd name="connsiteY8" fmla="*/ 513761 h 513761"/>
                <a:gd name="connsiteX9" fmla="*/ 329665 w 1177267"/>
                <a:gd name="connsiteY9" fmla="*/ 480280 h 513761"/>
                <a:gd name="connsiteX10" fmla="*/ 585792 w 1177267"/>
                <a:gd name="connsiteY10" fmla="*/ 310507 h 513761"/>
                <a:gd name="connsiteX11" fmla="*/ 673572 w 1177267"/>
                <a:gd name="connsiteY11" fmla="*/ 598 h 513761"/>
                <a:gd name="connsiteX12" fmla="*/ 780090 w 1177267"/>
                <a:gd name="connsiteY12" fmla="*/ 25912 h 513761"/>
                <a:gd name="connsiteX13" fmla="*/ 792583 w 1177267"/>
                <a:gd name="connsiteY13" fmla="*/ 41364 h 513761"/>
                <a:gd name="connsiteX14" fmla="*/ 793241 w 1177267"/>
                <a:gd name="connsiteY14" fmla="*/ 54185 h 513761"/>
                <a:gd name="connsiteX15" fmla="*/ 795869 w 1177267"/>
                <a:gd name="connsiteY15" fmla="*/ 133746 h 513761"/>
                <a:gd name="connsiteX16" fmla="*/ 796857 w 1177267"/>
                <a:gd name="connsiteY16" fmla="*/ 155772 h 513761"/>
                <a:gd name="connsiteX17" fmla="*/ 807048 w 1177267"/>
                <a:gd name="connsiteY17" fmla="*/ 172210 h 513761"/>
                <a:gd name="connsiteX18" fmla="*/ 831047 w 1177267"/>
                <a:gd name="connsiteY18" fmla="*/ 186017 h 513761"/>
                <a:gd name="connsiteX19" fmla="*/ 854060 w 1177267"/>
                <a:gd name="connsiteY19" fmla="*/ 186017 h 513761"/>
                <a:gd name="connsiteX20" fmla="*/ 951374 w 1177267"/>
                <a:gd name="connsiteY20" fmla="*/ 131772 h 513761"/>
                <a:gd name="connsiteX21" fmla="*/ 972085 w 1177267"/>
                <a:gd name="connsiteY21" fmla="*/ 134732 h 513761"/>
                <a:gd name="connsiteX22" fmla="*/ 1047700 w 1177267"/>
                <a:gd name="connsiteY22" fmla="*/ 211990 h 513761"/>
                <a:gd name="connsiteX23" fmla="*/ 1050330 w 1177267"/>
                <a:gd name="connsiteY23" fmla="*/ 233359 h 513761"/>
                <a:gd name="connsiteX24" fmla="*/ 993784 w 1177267"/>
                <a:gd name="connsiteY24" fmla="*/ 328701 h 513761"/>
                <a:gd name="connsiteX25" fmla="*/ 993454 w 1177267"/>
                <a:gd name="connsiteY25" fmla="*/ 350726 h 513761"/>
                <a:gd name="connsiteX26" fmla="*/ 1007919 w 1177267"/>
                <a:gd name="connsiteY26" fmla="*/ 377356 h 513761"/>
                <a:gd name="connsiteX27" fmla="*/ 1024687 w 1177267"/>
                <a:gd name="connsiteY27" fmla="*/ 387876 h 513761"/>
                <a:gd name="connsiteX28" fmla="*/ 1062495 w 1177267"/>
                <a:gd name="connsiteY28" fmla="*/ 390506 h 513761"/>
                <a:gd name="connsiteX29" fmla="*/ 1139423 w 1177267"/>
                <a:gd name="connsiteY29" fmla="*/ 395438 h 513761"/>
                <a:gd name="connsiteX30" fmla="*/ 1154219 w 1177267"/>
                <a:gd name="connsiteY30" fmla="*/ 407931 h 513761"/>
                <a:gd name="connsiteX31" fmla="*/ 1177267 w 1177267"/>
                <a:gd name="connsiteY31" fmla="*/ 513761 h 513761"/>
                <a:gd name="connsiteX32" fmla="*/ 915800 w 1177267"/>
                <a:gd name="connsiteY32" fmla="*/ 513761 h 513761"/>
                <a:gd name="connsiteX33" fmla="*/ 903868 w 1177267"/>
                <a:gd name="connsiteY33" fmla="*/ 454599 h 513761"/>
                <a:gd name="connsiteX34" fmla="*/ 585792 w 1177267"/>
                <a:gd name="connsiteY34" fmla="*/ 243551 h 513761"/>
                <a:gd name="connsiteX35" fmla="*/ 268365 w 1177267"/>
                <a:gd name="connsiteY35" fmla="*/ 452380 h 513761"/>
                <a:gd name="connsiteX36" fmla="*/ 255744 w 1177267"/>
                <a:gd name="connsiteY36" fmla="*/ 513761 h 513761"/>
                <a:gd name="connsiteX37" fmla="*/ 0 w 1177267"/>
                <a:gd name="connsiteY37" fmla="*/ 513761 h 513761"/>
                <a:gd name="connsiteX38" fmla="*/ 5203 w 1177267"/>
                <a:gd name="connsiteY38" fmla="*/ 474012 h 513761"/>
                <a:gd name="connsiteX39" fmla="*/ 18354 w 1177267"/>
                <a:gd name="connsiteY39" fmla="*/ 460861 h 513761"/>
                <a:gd name="connsiteX40" fmla="*/ 130461 w 1177267"/>
                <a:gd name="connsiteY40" fmla="*/ 440478 h 513761"/>
                <a:gd name="connsiteX41" fmla="*/ 146898 w 1177267"/>
                <a:gd name="connsiteY41" fmla="*/ 427656 h 513761"/>
                <a:gd name="connsiteX42" fmla="*/ 163994 w 1177267"/>
                <a:gd name="connsiteY42" fmla="*/ 386562 h 513761"/>
                <a:gd name="connsiteX43" fmla="*/ 161036 w 1177267"/>
                <a:gd name="connsiteY43" fmla="*/ 363219 h 513761"/>
                <a:gd name="connsiteX44" fmla="*/ 95613 w 1177267"/>
                <a:gd name="connsiteY44" fmla="*/ 277085 h 513761"/>
                <a:gd name="connsiteX45" fmla="*/ 95941 w 1177267"/>
                <a:gd name="connsiteY45" fmla="*/ 255716 h 513761"/>
                <a:gd name="connsiteX46" fmla="*/ 159392 w 1177267"/>
                <a:gd name="connsiteY46" fmla="*/ 177142 h 513761"/>
                <a:gd name="connsiteX47" fmla="*/ 181747 w 1177267"/>
                <a:gd name="connsiteY47" fmla="*/ 171224 h 513761"/>
                <a:gd name="connsiteX48" fmla="*/ 285636 w 1177267"/>
                <a:gd name="connsiteY48" fmla="*/ 214290 h 513761"/>
                <a:gd name="connsiteX49" fmla="*/ 305689 w 1177267"/>
                <a:gd name="connsiteY49" fmla="*/ 212648 h 513761"/>
                <a:gd name="connsiteX50" fmla="*/ 338566 w 1177267"/>
                <a:gd name="connsiteY50" fmla="*/ 189963 h 513761"/>
                <a:gd name="connsiteX51" fmla="*/ 346455 w 1177267"/>
                <a:gd name="connsiteY51" fmla="*/ 174512 h 513761"/>
                <a:gd name="connsiteX52" fmla="*/ 345799 w 1177267"/>
                <a:gd name="connsiteY52" fmla="*/ 163004 h 513761"/>
                <a:gd name="connsiteX53" fmla="*/ 341853 w 1177267"/>
                <a:gd name="connsiteY53" fmla="*/ 112047 h 513761"/>
                <a:gd name="connsiteX54" fmla="*/ 337908 w 1177267"/>
                <a:gd name="connsiteY54" fmla="*/ 61089 h 513761"/>
                <a:gd name="connsiteX55" fmla="*/ 348757 w 1177267"/>
                <a:gd name="connsiteY55" fmla="*/ 44322 h 513761"/>
                <a:gd name="connsiteX56" fmla="*/ 450343 w 1177267"/>
                <a:gd name="connsiteY56" fmla="*/ 10131 h 513761"/>
                <a:gd name="connsiteX57" fmla="*/ 456918 w 1177267"/>
                <a:gd name="connsiteY57" fmla="*/ 9145 h 513761"/>
                <a:gd name="connsiteX58" fmla="*/ 470728 w 1177267"/>
                <a:gd name="connsiteY58" fmla="*/ 18351 h 513761"/>
                <a:gd name="connsiteX59" fmla="*/ 534177 w 1177267"/>
                <a:gd name="connsiteY59" fmla="*/ 110075 h 513761"/>
                <a:gd name="connsiteX60" fmla="*/ 553904 w 1177267"/>
                <a:gd name="connsiteY60" fmla="*/ 119608 h 513761"/>
                <a:gd name="connsiteX61" fmla="*/ 587766 w 1177267"/>
                <a:gd name="connsiteY61" fmla="*/ 118294 h 513761"/>
                <a:gd name="connsiteX62" fmla="*/ 598286 w 1177267"/>
                <a:gd name="connsiteY62" fmla="*/ 113033 h 513761"/>
                <a:gd name="connsiteX63" fmla="*/ 601902 w 1177267"/>
                <a:gd name="connsiteY63" fmla="*/ 107773 h 513761"/>
                <a:gd name="connsiteX64" fmla="*/ 618339 w 1177267"/>
                <a:gd name="connsiteY64" fmla="*/ 77528 h 513761"/>
                <a:gd name="connsiteX65" fmla="*/ 655161 w 1177267"/>
                <a:gd name="connsiteY65" fmla="*/ 8817 h 513761"/>
                <a:gd name="connsiteX66" fmla="*/ 673572 w 1177267"/>
                <a:gd name="connsiteY66" fmla="*/ 598 h 51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77267" h="513761">
                  <a:moveTo>
                    <a:pt x="585792" y="310507"/>
                  </a:moveTo>
                  <a:cubicBezTo>
                    <a:pt x="700933" y="310507"/>
                    <a:pt x="799722" y="380511"/>
                    <a:pt x="841921" y="480280"/>
                  </a:cubicBezTo>
                  <a:lnTo>
                    <a:pt x="848680" y="513761"/>
                  </a:lnTo>
                  <a:lnTo>
                    <a:pt x="735903" y="513761"/>
                  </a:lnTo>
                  <a:lnTo>
                    <a:pt x="705542" y="468730"/>
                  </a:lnTo>
                  <a:cubicBezTo>
                    <a:pt x="674896" y="438083"/>
                    <a:pt x="632558" y="419128"/>
                    <a:pt x="585792" y="419128"/>
                  </a:cubicBezTo>
                  <a:cubicBezTo>
                    <a:pt x="539027" y="419128"/>
                    <a:pt x="496689" y="438083"/>
                    <a:pt x="466043" y="468730"/>
                  </a:cubicBezTo>
                  <a:lnTo>
                    <a:pt x="435682" y="513761"/>
                  </a:lnTo>
                  <a:lnTo>
                    <a:pt x="322905" y="513761"/>
                  </a:lnTo>
                  <a:lnTo>
                    <a:pt x="329665" y="480280"/>
                  </a:lnTo>
                  <a:cubicBezTo>
                    <a:pt x="371863" y="380511"/>
                    <a:pt x="470652" y="310507"/>
                    <a:pt x="585792" y="310507"/>
                  </a:cubicBezTo>
                  <a:close/>
                  <a:moveTo>
                    <a:pt x="673572" y="598"/>
                  </a:moveTo>
                  <a:cubicBezTo>
                    <a:pt x="709079" y="9145"/>
                    <a:pt x="744583" y="17365"/>
                    <a:pt x="780090" y="25912"/>
                  </a:cubicBezTo>
                  <a:cubicBezTo>
                    <a:pt x="787651" y="27884"/>
                    <a:pt x="792253" y="33474"/>
                    <a:pt x="792583" y="41364"/>
                  </a:cubicBezTo>
                  <a:cubicBezTo>
                    <a:pt x="792911" y="45638"/>
                    <a:pt x="792911" y="49911"/>
                    <a:pt x="793241" y="54185"/>
                  </a:cubicBezTo>
                  <a:cubicBezTo>
                    <a:pt x="794225" y="80816"/>
                    <a:pt x="794885" y="107445"/>
                    <a:pt x="795869" y="133746"/>
                  </a:cubicBezTo>
                  <a:cubicBezTo>
                    <a:pt x="796199" y="140977"/>
                    <a:pt x="796529" y="148539"/>
                    <a:pt x="796857" y="155772"/>
                  </a:cubicBezTo>
                  <a:cubicBezTo>
                    <a:pt x="797185" y="163004"/>
                    <a:pt x="800801" y="168594"/>
                    <a:pt x="807048" y="172210"/>
                  </a:cubicBezTo>
                  <a:cubicBezTo>
                    <a:pt x="814938" y="176812"/>
                    <a:pt x="823158" y="181087"/>
                    <a:pt x="831047" y="186017"/>
                  </a:cubicBezTo>
                  <a:cubicBezTo>
                    <a:pt x="838939" y="190621"/>
                    <a:pt x="846171" y="190291"/>
                    <a:pt x="854060" y="186017"/>
                  </a:cubicBezTo>
                  <a:cubicBezTo>
                    <a:pt x="886609" y="167936"/>
                    <a:pt x="918826" y="149855"/>
                    <a:pt x="951374" y="131772"/>
                  </a:cubicBezTo>
                  <a:cubicBezTo>
                    <a:pt x="958935" y="127500"/>
                    <a:pt x="966167" y="128814"/>
                    <a:pt x="972085" y="134732"/>
                  </a:cubicBezTo>
                  <a:cubicBezTo>
                    <a:pt x="997400" y="160374"/>
                    <a:pt x="1022385" y="186347"/>
                    <a:pt x="1047700" y="211990"/>
                  </a:cubicBezTo>
                  <a:cubicBezTo>
                    <a:pt x="1054275" y="218894"/>
                    <a:pt x="1055261" y="225141"/>
                    <a:pt x="1050330" y="233359"/>
                  </a:cubicBezTo>
                  <a:cubicBezTo>
                    <a:pt x="1031590" y="265250"/>
                    <a:pt x="1012523" y="296810"/>
                    <a:pt x="993784" y="328701"/>
                  </a:cubicBezTo>
                  <a:cubicBezTo>
                    <a:pt x="989510" y="335932"/>
                    <a:pt x="989180" y="343494"/>
                    <a:pt x="993454" y="350726"/>
                  </a:cubicBezTo>
                  <a:cubicBezTo>
                    <a:pt x="998386" y="359603"/>
                    <a:pt x="1002989" y="368479"/>
                    <a:pt x="1007919" y="377356"/>
                  </a:cubicBezTo>
                  <a:cubicBezTo>
                    <a:pt x="1011537" y="383932"/>
                    <a:pt x="1017125" y="387548"/>
                    <a:pt x="1024687" y="387876"/>
                  </a:cubicBezTo>
                  <a:cubicBezTo>
                    <a:pt x="1037180" y="388864"/>
                    <a:pt x="1050001" y="389520"/>
                    <a:pt x="1062495" y="390506"/>
                  </a:cubicBezTo>
                  <a:cubicBezTo>
                    <a:pt x="1088138" y="392150"/>
                    <a:pt x="1113781" y="393794"/>
                    <a:pt x="1139423" y="395438"/>
                  </a:cubicBezTo>
                  <a:cubicBezTo>
                    <a:pt x="1146657" y="395768"/>
                    <a:pt x="1152575" y="400698"/>
                    <a:pt x="1154219" y="407931"/>
                  </a:cubicBezTo>
                  <a:lnTo>
                    <a:pt x="1177267" y="513761"/>
                  </a:lnTo>
                  <a:lnTo>
                    <a:pt x="915800" y="513761"/>
                  </a:lnTo>
                  <a:lnTo>
                    <a:pt x="903868" y="454599"/>
                  </a:lnTo>
                  <a:cubicBezTo>
                    <a:pt x="851472" y="330529"/>
                    <a:pt x="728803" y="243305"/>
                    <a:pt x="585792" y="243551"/>
                  </a:cubicBezTo>
                  <a:cubicBezTo>
                    <a:pt x="444755" y="243305"/>
                    <a:pt x="321470" y="328494"/>
                    <a:pt x="268365" y="452380"/>
                  </a:cubicBezTo>
                  <a:lnTo>
                    <a:pt x="255744" y="513761"/>
                  </a:lnTo>
                  <a:lnTo>
                    <a:pt x="0" y="513761"/>
                  </a:lnTo>
                  <a:lnTo>
                    <a:pt x="5203" y="474012"/>
                  </a:lnTo>
                  <a:cubicBezTo>
                    <a:pt x="6189" y="467108"/>
                    <a:pt x="11121" y="462177"/>
                    <a:pt x="18354" y="460861"/>
                  </a:cubicBezTo>
                  <a:cubicBezTo>
                    <a:pt x="55832" y="453957"/>
                    <a:pt x="92983" y="447381"/>
                    <a:pt x="130461" y="440478"/>
                  </a:cubicBezTo>
                  <a:cubicBezTo>
                    <a:pt x="138351" y="439164"/>
                    <a:pt x="143611" y="434890"/>
                    <a:pt x="146898" y="427656"/>
                  </a:cubicBezTo>
                  <a:cubicBezTo>
                    <a:pt x="152488" y="413849"/>
                    <a:pt x="158406" y="400041"/>
                    <a:pt x="163994" y="386562"/>
                  </a:cubicBezTo>
                  <a:cubicBezTo>
                    <a:pt x="167611" y="378014"/>
                    <a:pt x="166624" y="370781"/>
                    <a:pt x="161036" y="363219"/>
                  </a:cubicBezTo>
                  <a:cubicBezTo>
                    <a:pt x="139009" y="334617"/>
                    <a:pt x="117310" y="305686"/>
                    <a:pt x="95613" y="277085"/>
                  </a:cubicBezTo>
                  <a:cubicBezTo>
                    <a:pt x="90023" y="269523"/>
                    <a:pt x="90023" y="262948"/>
                    <a:pt x="95941" y="255716"/>
                  </a:cubicBezTo>
                  <a:cubicBezTo>
                    <a:pt x="116982" y="229415"/>
                    <a:pt x="138023" y="203442"/>
                    <a:pt x="159392" y="177142"/>
                  </a:cubicBezTo>
                  <a:cubicBezTo>
                    <a:pt x="166295" y="168922"/>
                    <a:pt x="171885" y="167278"/>
                    <a:pt x="181747" y="171224"/>
                  </a:cubicBezTo>
                  <a:cubicBezTo>
                    <a:pt x="216267" y="185689"/>
                    <a:pt x="250786" y="199826"/>
                    <a:pt x="285636" y="214290"/>
                  </a:cubicBezTo>
                  <a:cubicBezTo>
                    <a:pt x="292540" y="217250"/>
                    <a:pt x="299442" y="216922"/>
                    <a:pt x="305689" y="212648"/>
                  </a:cubicBezTo>
                  <a:cubicBezTo>
                    <a:pt x="316867" y="205086"/>
                    <a:pt x="327716" y="197525"/>
                    <a:pt x="338566" y="189963"/>
                  </a:cubicBezTo>
                  <a:cubicBezTo>
                    <a:pt x="343825" y="186347"/>
                    <a:pt x="346455" y="181087"/>
                    <a:pt x="346455" y="174512"/>
                  </a:cubicBezTo>
                  <a:cubicBezTo>
                    <a:pt x="346455" y="170566"/>
                    <a:pt x="346127" y="166622"/>
                    <a:pt x="345799" y="163004"/>
                  </a:cubicBezTo>
                  <a:cubicBezTo>
                    <a:pt x="344483" y="145909"/>
                    <a:pt x="343168" y="129142"/>
                    <a:pt x="341853" y="112047"/>
                  </a:cubicBezTo>
                  <a:cubicBezTo>
                    <a:pt x="340538" y="94951"/>
                    <a:pt x="339224" y="78184"/>
                    <a:pt x="337908" y="61089"/>
                  </a:cubicBezTo>
                  <a:cubicBezTo>
                    <a:pt x="337250" y="53199"/>
                    <a:pt x="341196" y="46953"/>
                    <a:pt x="348757" y="44322"/>
                  </a:cubicBezTo>
                  <a:cubicBezTo>
                    <a:pt x="382620" y="32816"/>
                    <a:pt x="416482" y="21309"/>
                    <a:pt x="450343" y="10131"/>
                  </a:cubicBezTo>
                  <a:cubicBezTo>
                    <a:pt x="452645" y="9475"/>
                    <a:pt x="454618" y="9145"/>
                    <a:pt x="456918" y="9145"/>
                  </a:cubicBezTo>
                  <a:cubicBezTo>
                    <a:pt x="463164" y="9475"/>
                    <a:pt x="467110" y="13419"/>
                    <a:pt x="470728" y="18351"/>
                  </a:cubicBezTo>
                  <a:cubicBezTo>
                    <a:pt x="491767" y="48925"/>
                    <a:pt x="513138" y="79500"/>
                    <a:pt x="534177" y="110075"/>
                  </a:cubicBezTo>
                  <a:cubicBezTo>
                    <a:pt x="539109" y="116978"/>
                    <a:pt x="545684" y="120266"/>
                    <a:pt x="553904" y="119608"/>
                  </a:cubicBezTo>
                  <a:cubicBezTo>
                    <a:pt x="565081" y="118622"/>
                    <a:pt x="576587" y="118294"/>
                    <a:pt x="587766" y="118294"/>
                  </a:cubicBezTo>
                  <a:cubicBezTo>
                    <a:pt x="592368" y="118294"/>
                    <a:pt x="595656" y="116650"/>
                    <a:pt x="598286" y="113033"/>
                  </a:cubicBezTo>
                  <a:cubicBezTo>
                    <a:pt x="599600" y="111390"/>
                    <a:pt x="600916" y="109417"/>
                    <a:pt x="601902" y="107773"/>
                  </a:cubicBezTo>
                  <a:cubicBezTo>
                    <a:pt x="607491" y="97581"/>
                    <a:pt x="612751" y="87390"/>
                    <a:pt x="618339" y="77528"/>
                  </a:cubicBezTo>
                  <a:cubicBezTo>
                    <a:pt x="630504" y="54515"/>
                    <a:pt x="642998" y="31830"/>
                    <a:pt x="655161" y="8817"/>
                  </a:cubicBezTo>
                  <a:cubicBezTo>
                    <a:pt x="659107" y="1584"/>
                    <a:pt x="665353" y="-1376"/>
                    <a:pt x="673572" y="59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7" name="Oval 21">
              <a:extLst>
                <a:ext uri="{FF2B5EF4-FFF2-40B4-BE49-F238E27FC236}">
                  <a16:creationId xmlns:a16="http://schemas.microsoft.com/office/drawing/2014/main" xmlns="" id="{779C83B7-D141-4685-B413-43B5886116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1942" y="1297395"/>
              <a:ext cx="363588" cy="364447"/>
            </a:xfrm>
            <a:custGeom>
              <a:avLst/>
              <a:gdLst/>
              <a:ahLst/>
              <a:cxnLst/>
              <a:rect l="l" t="t" r="r" b="b"/>
              <a:pathLst>
                <a:path w="3866431" h="3921936">
                  <a:moveTo>
                    <a:pt x="3673551" y="1918004"/>
                  </a:moveTo>
                  <a:lnTo>
                    <a:pt x="3689615" y="1928004"/>
                  </a:lnTo>
                  <a:lnTo>
                    <a:pt x="3673551" y="1923989"/>
                  </a:lnTo>
                  <a:close/>
                  <a:moveTo>
                    <a:pt x="1973868" y="1267034"/>
                  </a:moveTo>
                  <a:cubicBezTo>
                    <a:pt x="1644528" y="1247265"/>
                    <a:pt x="1335642" y="1460585"/>
                    <a:pt x="1246922" y="1791693"/>
                  </a:cubicBezTo>
                  <a:cubicBezTo>
                    <a:pt x="1145527" y="2170102"/>
                    <a:pt x="1370092" y="2559060"/>
                    <a:pt x="1748502" y="2660455"/>
                  </a:cubicBezTo>
                  <a:cubicBezTo>
                    <a:pt x="2126911" y="2761848"/>
                    <a:pt x="2515869" y="2537284"/>
                    <a:pt x="2617263" y="2158875"/>
                  </a:cubicBezTo>
                  <a:cubicBezTo>
                    <a:pt x="2718658" y="1780466"/>
                    <a:pt x="2494093" y="1391508"/>
                    <a:pt x="2115683" y="1290113"/>
                  </a:cubicBezTo>
                  <a:cubicBezTo>
                    <a:pt x="2068382" y="1277439"/>
                    <a:pt x="2020916" y="1269858"/>
                    <a:pt x="1973868" y="1267034"/>
                  </a:cubicBezTo>
                  <a:close/>
                  <a:moveTo>
                    <a:pt x="1884148" y="778913"/>
                  </a:moveTo>
                  <a:cubicBezTo>
                    <a:pt x="2001814" y="774234"/>
                    <a:pt x="2122171" y="786977"/>
                    <a:pt x="2241901" y="819059"/>
                  </a:cubicBezTo>
                  <a:cubicBezTo>
                    <a:pt x="2880466" y="990162"/>
                    <a:pt x="3259419" y="1646529"/>
                    <a:pt x="3088317" y="2285093"/>
                  </a:cubicBezTo>
                  <a:cubicBezTo>
                    <a:pt x="2917214" y="2923658"/>
                    <a:pt x="2260847" y="3302611"/>
                    <a:pt x="1622284" y="3131508"/>
                  </a:cubicBezTo>
                  <a:cubicBezTo>
                    <a:pt x="983718" y="2960406"/>
                    <a:pt x="604765" y="2304038"/>
                    <a:pt x="775868" y="1665473"/>
                  </a:cubicBezTo>
                  <a:cubicBezTo>
                    <a:pt x="914889" y="1146640"/>
                    <a:pt x="1374260" y="799191"/>
                    <a:pt x="1884148" y="778913"/>
                  </a:cubicBezTo>
                  <a:close/>
                  <a:moveTo>
                    <a:pt x="1877044" y="601672"/>
                  </a:moveTo>
                  <a:cubicBezTo>
                    <a:pt x="1291617" y="624954"/>
                    <a:pt x="764192" y="1023877"/>
                    <a:pt x="604575" y="1619576"/>
                  </a:cubicBezTo>
                  <a:cubicBezTo>
                    <a:pt x="408124" y="2352745"/>
                    <a:pt x="843218" y="3106349"/>
                    <a:pt x="1576386" y="3302801"/>
                  </a:cubicBezTo>
                  <a:cubicBezTo>
                    <a:pt x="2309553" y="3499253"/>
                    <a:pt x="3063157" y="3064158"/>
                    <a:pt x="3259610" y="2330990"/>
                  </a:cubicBezTo>
                  <a:cubicBezTo>
                    <a:pt x="3456061" y="1597823"/>
                    <a:pt x="3020967" y="844219"/>
                    <a:pt x="2287799" y="647766"/>
                  </a:cubicBezTo>
                  <a:cubicBezTo>
                    <a:pt x="2150330" y="610931"/>
                    <a:pt x="2012143" y="596300"/>
                    <a:pt x="1877044" y="601672"/>
                  </a:cubicBezTo>
                  <a:close/>
                  <a:moveTo>
                    <a:pt x="2155203" y="0"/>
                  </a:moveTo>
                  <a:lnTo>
                    <a:pt x="2726520" y="153083"/>
                  </a:lnTo>
                  <a:lnTo>
                    <a:pt x="2718332" y="639676"/>
                  </a:lnTo>
                  <a:lnTo>
                    <a:pt x="2703388" y="635671"/>
                  </a:lnTo>
                  <a:cubicBezTo>
                    <a:pt x="2825157" y="704200"/>
                    <a:pt x="2935213" y="788233"/>
                    <a:pt x="3028302" y="887881"/>
                  </a:cubicBezTo>
                  <a:lnTo>
                    <a:pt x="3461490" y="780167"/>
                  </a:lnTo>
                  <a:lnTo>
                    <a:pt x="3739170" y="1302405"/>
                  </a:lnTo>
                  <a:lnTo>
                    <a:pt x="3430511" y="1580676"/>
                  </a:lnTo>
                  <a:cubicBezTo>
                    <a:pt x="3469203" y="1721610"/>
                    <a:pt x="3487439" y="1869186"/>
                    <a:pt x="3480892" y="2019195"/>
                  </a:cubicBezTo>
                  <a:lnTo>
                    <a:pt x="3866431" y="2233221"/>
                  </a:lnTo>
                  <a:lnTo>
                    <a:pt x="3713346" y="2804538"/>
                  </a:lnTo>
                  <a:lnTo>
                    <a:pt x="3245518" y="2796670"/>
                  </a:lnTo>
                  <a:cubicBezTo>
                    <a:pt x="3186368" y="2895500"/>
                    <a:pt x="3114705" y="2984636"/>
                    <a:pt x="3034406" y="3064209"/>
                  </a:cubicBezTo>
                  <a:lnTo>
                    <a:pt x="3188044" y="3465205"/>
                  </a:lnTo>
                  <a:lnTo>
                    <a:pt x="2703542" y="3804459"/>
                  </a:lnTo>
                  <a:lnTo>
                    <a:pt x="2511083" y="3637373"/>
                  </a:lnTo>
                  <a:lnTo>
                    <a:pt x="2510721" y="3637782"/>
                  </a:lnTo>
                  <a:lnTo>
                    <a:pt x="2469028" y="3600862"/>
                  </a:lnTo>
                  <a:lnTo>
                    <a:pt x="2336049" y="3485413"/>
                  </a:lnTo>
                  <a:lnTo>
                    <a:pt x="2337504" y="3484394"/>
                  </a:lnTo>
                  <a:lnTo>
                    <a:pt x="2321804" y="3470491"/>
                  </a:lnTo>
                  <a:cubicBezTo>
                    <a:pt x="2198912" y="3505261"/>
                    <a:pt x="2070236" y="3521441"/>
                    <a:pt x="1939394" y="3520711"/>
                  </a:cubicBezTo>
                  <a:lnTo>
                    <a:pt x="1716657" y="3921936"/>
                  </a:lnTo>
                  <a:lnTo>
                    <a:pt x="1145338" y="3768853"/>
                  </a:lnTo>
                  <a:lnTo>
                    <a:pt x="1153058" y="3310015"/>
                  </a:lnTo>
                  <a:cubicBezTo>
                    <a:pt x="1031991" y="3241016"/>
                    <a:pt x="922646" y="3156634"/>
                    <a:pt x="830223" y="3056799"/>
                  </a:cubicBezTo>
                  <a:lnTo>
                    <a:pt x="837628" y="3072678"/>
                  </a:lnTo>
                  <a:lnTo>
                    <a:pt x="359851" y="3165234"/>
                  </a:lnTo>
                  <a:lnTo>
                    <a:pt x="109883" y="2629179"/>
                  </a:lnTo>
                  <a:lnTo>
                    <a:pt x="433005" y="2367184"/>
                  </a:lnTo>
                  <a:cubicBezTo>
                    <a:pt x="398515" y="2240774"/>
                    <a:pt x="380498" y="2109034"/>
                    <a:pt x="380471" y="1974963"/>
                  </a:cubicBezTo>
                  <a:lnTo>
                    <a:pt x="0" y="1763749"/>
                  </a:lnTo>
                  <a:lnTo>
                    <a:pt x="153083" y="1192432"/>
                  </a:lnTo>
                  <a:lnTo>
                    <a:pt x="589083" y="1199766"/>
                  </a:lnTo>
                  <a:cubicBezTo>
                    <a:pt x="648234" y="1095383"/>
                    <a:pt x="719659" y="1000210"/>
                    <a:pt x="800459" y="915022"/>
                  </a:cubicBezTo>
                  <a:lnTo>
                    <a:pt x="654428" y="464617"/>
                  </a:lnTo>
                  <a:lnTo>
                    <a:pt x="1156025" y="151183"/>
                  </a:lnTo>
                  <a:lnTo>
                    <a:pt x="1506312" y="489026"/>
                  </a:lnTo>
                  <a:lnTo>
                    <a:pt x="1502791" y="491226"/>
                  </a:lnTo>
                  <a:cubicBezTo>
                    <a:pt x="1640493" y="447897"/>
                    <a:pt x="1785874" y="427870"/>
                    <a:pt x="1933939" y="429497"/>
                  </a:cubicBezTo>
                  <a:lnTo>
                    <a:pt x="1918994" y="425494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0076FDAE-6359-4A5C-919D-FEE8D9A6083D}"/>
                </a:ext>
              </a:extLst>
            </p:cNvPr>
            <p:cNvSpPr/>
            <p:nvPr/>
          </p:nvSpPr>
          <p:spPr>
            <a:xfrm>
              <a:off x="6713329" y="989049"/>
              <a:ext cx="458833" cy="458833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5069E448-1F5F-4AAB-95A4-077873F9F886}"/>
                </a:ext>
              </a:extLst>
            </p:cNvPr>
            <p:cNvSpPr/>
            <p:nvPr/>
          </p:nvSpPr>
          <p:spPr>
            <a:xfrm>
              <a:off x="6501725" y="2082243"/>
              <a:ext cx="470192" cy="468928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E3E9680C-49FF-447E-BC7E-922A34A1A678}"/>
                </a:ext>
              </a:extLst>
            </p:cNvPr>
            <p:cNvSpPr/>
            <p:nvPr/>
          </p:nvSpPr>
          <p:spPr>
            <a:xfrm>
              <a:off x="7038554" y="2404538"/>
              <a:ext cx="1005802" cy="716980"/>
            </a:xfrm>
            <a:custGeom>
              <a:avLst/>
              <a:gdLst>
                <a:gd name="connsiteX0" fmla="*/ 707784 w 1005802"/>
                <a:gd name="connsiteY0" fmla="*/ 371382 h 716980"/>
                <a:gd name="connsiteX1" fmla="*/ 983473 w 1005802"/>
                <a:gd name="connsiteY1" fmla="*/ 517965 h 716980"/>
                <a:gd name="connsiteX2" fmla="*/ 1005802 w 1005802"/>
                <a:gd name="connsiteY2" fmla="*/ 559103 h 716980"/>
                <a:gd name="connsiteX3" fmla="*/ 1005802 w 1005802"/>
                <a:gd name="connsiteY3" fmla="*/ 716980 h 716980"/>
                <a:gd name="connsiteX4" fmla="*/ 907688 w 1005802"/>
                <a:gd name="connsiteY4" fmla="*/ 716980 h 716980"/>
                <a:gd name="connsiteX5" fmla="*/ 910338 w 1005802"/>
                <a:gd name="connsiteY5" fmla="*/ 703852 h 716980"/>
                <a:gd name="connsiteX6" fmla="*/ 707784 w 1005802"/>
                <a:gd name="connsiteY6" fmla="*/ 501298 h 716980"/>
                <a:gd name="connsiteX7" fmla="*/ 505231 w 1005802"/>
                <a:gd name="connsiteY7" fmla="*/ 703852 h 716980"/>
                <a:gd name="connsiteX8" fmla="*/ 507882 w 1005802"/>
                <a:gd name="connsiteY8" fmla="*/ 716980 h 716980"/>
                <a:gd name="connsiteX9" fmla="*/ 377966 w 1005802"/>
                <a:gd name="connsiteY9" fmla="*/ 716980 h 716980"/>
                <a:gd name="connsiteX10" fmla="*/ 375315 w 1005802"/>
                <a:gd name="connsiteY10" fmla="*/ 703852 h 716980"/>
                <a:gd name="connsiteX11" fmla="*/ 707784 w 1005802"/>
                <a:gd name="connsiteY11" fmla="*/ 371382 h 716980"/>
                <a:gd name="connsiteX12" fmla="*/ 812773 w 1005802"/>
                <a:gd name="connsiteY12" fmla="*/ 715 h 716980"/>
                <a:gd name="connsiteX13" fmla="*/ 940174 w 1005802"/>
                <a:gd name="connsiteY13" fmla="*/ 30993 h 716980"/>
                <a:gd name="connsiteX14" fmla="*/ 955116 w 1005802"/>
                <a:gd name="connsiteY14" fmla="*/ 49473 h 716980"/>
                <a:gd name="connsiteX15" fmla="*/ 955903 w 1005802"/>
                <a:gd name="connsiteY15" fmla="*/ 64808 h 716980"/>
                <a:gd name="connsiteX16" fmla="*/ 959047 w 1005802"/>
                <a:gd name="connsiteY16" fmla="*/ 159966 h 716980"/>
                <a:gd name="connsiteX17" fmla="*/ 960228 w 1005802"/>
                <a:gd name="connsiteY17" fmla="*/ 186312 h 716980"/>
                <a:gd name="connsiteX18" fmla="*/ 972418 w 1005802"/>
                <a:gd name="connsiteY18" fmla="*/ 205972 h 716980"/>
                <a:gd name="connsiteX19" fmla="*/ 1001122 w 1005802"/>
                <a:gd name="connsiteY19" fmla="*/ 222486 h 716980"/>
                <a:gd name="connsiteX20" fmla="*/ 1005802 w 1005802"/>
                <a:gd name="connsiteY20" fmla="*/ 223840 h 716980"/>
                <a:gd name="connsiteX21" fmla="*/ 1005802 w 1005802"/>
                <a:gd name="connsiteY21" fmla="*/ 419617 h 716980"/>
                <a:gd name="connsiteX22" fmla="*/ 999746 w 1005802"/>
                <a:gd name="connsiteY22" fmla="*/ 412262 h 716980"/>
                <a:gd name="connsiteX23" fmla="*/ 707784 w 1005802"/>
                <a:gd name="connsiteY23" fmla="*/ 291299 h 716980"/>
                <a:gd name="connsiteX24" fmla="*/ 294911 w 1005802"/>
                <a:gd name="connsiteY24" fmla="*/ 702600 h 716980"/>
                <a:gd name="connsiteX25" fmla="*/ 296304 w 1005802"/>
                <a:gd name="connsiteY25" fmla="*/ 716980 h 716980"/>
                <a:gd name="connsiteX26" fmla="*/ 38150 w 1005802"/>
                <a:gd name="connsiteY26" fmla="*/ 716980 h 716980"/>
                <a:gd name="connsiteX27" fmla="*/ 0 w 1005802"/>
                <a:gd name="connsiteY27" fmla="*/ 702600 h 716980"/>
                <a:gd name="connsiteX28" fmla="*/ 0 w 1005802"/>
                <a:gd name="connsiteY28" fmla="*/ 680581 h 716980"/>
                <a:gd name="connsiteX29" fmla="*/ 3538 w 1005802"/>
                <a:gd name="connsiteY29" fmla="*/ 642046 h 716980"/>
                <a:gd name="connsiteX30" fmla="*/ 13369 w 1005802"/>
                <a:gd name="connsiteY30" fmla="*/ 566943 h 716980"/>
                <a:gd name="connsiteX31" fmla="*/ 29099 w 1005802"/>
                <a:gd name="connsiteY31" fmla="*/ 551213 h 716980"/>
                <a:gd name="connsiteX32" fmla="*/ 163184 w 1005802"/>
                <a:gd name="connsiteY32" fmla="*/ 526834 h 716980"/>
                <a:gd name="connsiteX33" fmla="*/ 182844 w 1005802"/>
                <a:gd name="connsiteY33" fmla="*/ 511499 h 716980"/>
                <a:gd name="connsiteX34" fmla="*/ 203291 w 1005802"/>
                <a:gd name="connsiteY34" fmla="*/ 462348 h 716980"/>
                <a:gd name="connsiteX35" fmla="*/ 199753 w 1005802"/>
                <a:gd name="connsiteY35" fmla="*/ 434429 h 716980"/>
                <a:gd name="connsiteX36" fmla="*/ 121504 w 1005802"/>
                <a:gd name="connsiteY36" fmla="*/ 331408 h 716980"/>
                <a:gd name="connsiteX37" fmla="*/ 121896 w 1005802"/>
                <a:gd name="connsiteY37" fmla="*/ 305849 h 716980"/>
                <a:gd name="connsiteX38" fmla="*/ 197787 w 1005802"/>
                <a:gd name="connsiteY38" fmla="*/ 211870 h 716980"/>
                <a:gd name="connsiteX39" fmla="*/ 224525 w 1005802"/>
                <a:gd name="connsiteY39" fmla="*/ 204792 h 716980"/>
                <a:gd name="connsiteX40" fmla="*/ 348782 w 1005802"/>
                <a:gd name="connsiteY40" fmla="*/ 256302 h 716980"/>
                <a:gd name="connsiteX41" fmla="*/ 372766 w 1005802"/>
                <a:gd name="connsiteY41" fmla="*/ 254338 h 716980"/>
                <a:gd name="connsiteX42" fmla="*/ 412088 w 1005802"/>
                <a:gd name="connsiteY42" fmla="*/ 227205 h 716980"/>
                <a:gd name="connsiteX43" fmla="*/ 421525 w 1005802"/>
                <a:gd name="connsiteY43" fmla="*/ 208725 h 716980"/>
                <a:gd name="connsiteX44" fmla="*/ 420740 w 1005802"/>
                <a:gd name="connsiteY44" fmla="*/ 194961 h 716980"/>
                <a:gd name="connsiteX45" fmla="*/ 416021 w 1005802"/>
                <a:gd name="connsiteY45" fmla="*/ 134013 h 716980"/>
                <a:gd name="connsiteX46" fmla="*/ 411301 w 1005802"/>
                <a:gd name="connsiteY46" fmla="*/ 73065 h 716980"/>
                <a:gd name="connsiteX47" fmla="*/ 424278 w 1005802"/>
                <a:gd name="connsiteY47" fmla="*/ 53011 h 716980"/>
                <a:gd name="connsiteX48" fmla="*/ 545779 w 1005802"/>
                <a:gd name="connsiteY48" fmla="*/ 12117 h 716980"/>
                <a:gd name="connsiteX49" fmla="*/ 553644 w 1005802"/>
                <a:gd name="connsiteY49" fmla="*/ 10938 h 716980"/>
                <a:gd name="connsiteX50" fmla="*/ 570161 w 1005802"/>
                <a:gd name="connsiteY50" fmla="*/ 21948 h 716980"/>
                <a:gd name="connsiteX51" fmla="*/ 646049 w 1005802"/>
                <a:gd name="connsiteY51" fmla="*/ 131655 h 716980"/>
                <a:gd name="connsiteX52" fmla="*/ 669644 w 1005802"/>
                <a:gd name="connsiteY52" fmla="*/ 143058 h 716980"/>
                <a:gd name="connsiteX53" fmla="*/ 710145 w 1005802"/>
                <a:gd name="connsiteY53" fmla="*/ 141486 h 716980"/>
                <a:gd name="connsiteX54" fmla="*/ 722727 w 1005802"/>
                <a:gd name="connsiteY54" fmla="*/ 135193 h 716980"/>
                <a:gd name="connsiteX55" fmla="*/ 727052 w 1005802"/>
                <a:gd name="connsiteY55" fmla="*/ 128902 h 716980"/>
                <a:gd name="connsiteX56" fmla="*/ 746712 w 1005802"/>
                <a:gd name="connsiteY56" fmla="*/ 92727 h 716980"/>
                <a:gd name="connsiteX57" fmla="*/ 790753 w 1005802"/>
                <a:gd name="connsiteY57" fmla="*/ 10546 h 716980"/>
                <a:gd name="connsiteX58" fmla="*/ 812773 w 1005802"/>
                <a:gd name="connsiteY58" fmla="*/ 715 h 71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05802" h="716980">
                  <a:moveTo>
                    <a:pt x="707784" y="371382"/>
                  </a:moveTo>
                  <a:cubicBezTo>
                    <a:pt x="822546" y="371382"/>
                    <a:pt x="923726" y="429527"/>
                    <a:pt x="983473" y="517965"/>
                  </a:cubicBezTo>
                  <a:lnTo>
                    <a:pt x="1005802" y="559103"/>
                  </a:lnTo>
                  <a:lnTo>
                    <a:pt x="1005802" y="716980"/>
                  </a:lnTo>
                  <a:lnTo>
                    <a:pt x="907688" y="716980"/>
                  </a:lnTo>
                  <a:lnTo>
                    <a:pt x="910338" y="703852"/>
                  </a:lnTo>
                  <a:cubicBezTo>
                    <a:pt x="910338" y="591985"/>
                    <a:pt x="819651" y="501298"/>
                    <a:pt x="707784" y="501298"/>
                  </a:cubicBezTo>
                  <a:cubicBezTo>
                    <a:pt x="595917" y="501298"/>
                    <a:pt x="505231" y="591985"/>
                    <a:pt x="505231" y="703852"/>
                  </a:cubicBezTo>
                  <a:lnTo>
                    <a:pt x="507882" y="716980"/>
                  </a:lnTo>
                  <a:lnTo>
                    <a:pt x="377966" y="716980"/>
                  </a:lnTo>
                  <a:lnTo>
                    <a:pt x="375315" y="703852"/>
                  </a:lnTo>
                  <a:cubicBezTo>
                    <a:pt x="375315" y="520233"/>
                    <a:pt x="524166" y="371382"/>
                    <a:pt x="707784" y="371382"/>
                  </a:cubicBezTo>
                  <a:close/>
                  <a:moveTo>
                    <a:pt x="812773" y="715"/>
                  </a:moveTo>
                  <a:cubicBezTo>
                    <a:pt x="855241" y="10938"/>
                    <a:pt x="897706" y="20769"/>
                    <a:pt x="940174" y="30993"/>
                  </a:cubicBezTo>
                  <a:cubicBezTo>
                    <a:pt x="949218" y="33351"/>
                    <a:pt x="954722" y="40037"/>
                    <a:pt x="955116" y="49473"/>
                  </a:cubicBezTo>
                  <a:cubicBezTo>
                    <a:pt x="955509" y="54585"/>
                    <a:pt x="955509" y="59697"/>
                    <a:pt x="955903" y="64808"/>
                  </a:cubicBezTo>
                  <a:cubicBezTo>
                    <a:pt x="957080" y="96660"/>
                    <a:pt x="957869" y="128509"/>
                    <a:pt x="959047" y="159966"/>
                  </a:cubicBezTo>
                  <a:cubicBezTo>
                    <a:pt x="959441" y="168616"/>
                    <a:pt x="959836" y="177660"/>
                    <a:pt x="960228" y="186312"/>
                  </a:cubicBezTo>
                  <a:cubicBezTo>
                    <a:pt x="960620" y="194961"/>
                    <a:pt x="964945" y="201647"/>
                    <a:pt x="972418" y="205972"/>
                  </a:cubicBezTo>
                  <a:cubicBezTo>
                    <a:pt x="981854" y="211476"/>
                    <a:pt x="991685" y="216590"/>
                    <a:pt x="1001122" y="222486"/>
                  </a:cubicBezTo>
                  <a:lnTo>
                    <a:pt x="1005802" y="223840"/>
                  </a:lnTo>
                  <a:lnTo>
                    <a:pt x="1005802" y="419617"/>
                  </a:lnTo>
                  <a:lnTo>
                    <a:pt x="999746" y="412262"/>
                  </a:lnTo>
                  <a:cubicBezTo>
                    <a:pt x="925035" y="337404"/>
                    <a:pt x="821817" y="291103"/>
                    <a:pt x="707784" y="291299"/>
                  </a:cubicBezTo>
                  <a:cubicBezTo>
                    <a:pt x="482867" y="290907"/>
                    <a:pt x="295696" y="472177"/>
                    <a:pt x="294911" y="702600"/>
                  </a:cubicBezTo>
                  <a:lnTo>
                    <a:pt x="296304" y="716980"/>
                  </a:lnTo>
                  <a:lnTo>
                    <a:pt x="38150" y="716980"/>
                  </a:lnTo>
                  <a:lnTo>
                    <a:pt x="0" y="702600"/>
                  </a:lnTo>
                  <a:cubicBezTo>
                    <a:pt x="0" y="695130"/>
                    <a:pt x="0" y="688052"/>
                    <a:pt x="0" y="680581"/>
                  </a:cubicBezTo>
                  <a:cubicBezTo>
                    <a:pt x="1180" y="667605"/>
                    <a:pt x="2359" y="655023"/>
                    <a:pt x="3538" y="642046"/>
                  </a:cubicBezTo>
                  <a:cubicBezTo>
                    <a:pt x="5899" y="616880"/>
                    <a:pt x="9437" y="591714"/>
                    <a:pt x="13369" y="566943"/>
                  </a:cubicBezTo>
                  <a:cubicBezTo>
                    <a:pt x="14548" y="558685"/>
                    <a:pt x="20447" y="552787"/>
                    <a:pt x="29099" y="551213"/>
                  </a:cubicBezTo>
                  <a:cubicBezTo>
                    <a:pt x="73925" y="542956"/>
                    <a:pt x="118358" y="535091"/>
                    <a:pt x="163184" y="526834"/>
                  </a:cubicBezTo>
                  <a:cubicBezTo>
                    <a:pt x="172621" y="525262"/>
                    <a:pt x="178912" y="520150"/>
                    <a:pt x="182844" y="511499"/>
                  </a:cubicBezTo>
                  <a:cubicBezTo>
                    <a:pt x="189530" y="494984"/>
                    <a:pt x="196608" y="478470"/>
                    <a:pt x="203291" y="462348"/>
                  </a:cubicBezTo>
                  <a:cubicBezTo>
                    <a:pt x="207618" y="452125"/>
                    <a:pt x="206437" y="443473"/>
                    <a:pt x="199753" y="434429"/>
                  </a:cubicBezTo>
                  <a:cubicBezTo>
                    <a:pt x="173408" y="400219"/>
                    <a:pt x="147455" y="365616"/>
                    <a:pt x="121504" y="331408"/>
                  </a:cubicBezTo>
                  <a:cubicBezTo>
                    <a:pt x="114818" y="322364"/>
                    <a:pt x="114818" y="314499"/>
                    <a:pt x="121896" y="305849"/>
                  </a:cubicBezTo>
                  <a:cubicBezTo>
                    <a:pt x="147062" y="274392"/>
                    <a:pt x="172228" y="243327"/>
                    <a:pt x="197787" y="211870"/>
                  </a:cubicBezTo>
                  <a:cubicBezTo>
                    <a:pt x="206044" y="202039"/>
                    <a:pt x="212730" y="200073"/>
                    <a:pt x="224525" y="204792"/>
                  </a:cubicBezTo>
                  <a:cubicBezTo>
                    <a:pt x="265813" y="222094"/>
                    <a:pt x="307099" y="239003"/>
                    <a:pt x="348782" y="256302"/>
                  </a:cubicBezTo>
                  <a:cubicBezTo>
                    <a:pt x="357039" y="259842"/>
                    <a:pt x="365294" y="259449"/>
                    <a:pt x="372766" y="254338"/>
                  </a:cubicBezTo>
                  <a:cubicBezTo>
                    <a:pt x="386135" y="245294"/>
                    <a:pt x="399112" y="236250"/>
                    <a:pt x="412088" y="227205"/>
                  </a:cubicBezTo>
                  <a:cubicBezTo>
                    <a:pt x="418379" y="222881"/>
                    <a:pt x="421525" y="216590"/>
                    <a:pt x="421525" y="208725"/>
                  </a:cubicBezTo>
                  <a:cubicBezTo>
                    <a:pt x="421525" y="204006"/>
                    <a:pt x="421132" y="199288"/>
                    <a:pt x="420740" y="194961"/>
                  </a:cubicBezTo>
                  <a:cubicBezTo>
                    <a:pt x="419166" y="174515"/>
                    <a:pt x="417592" y="154460"/>
                    <a:pt x="416021" y="134013"/>
                  </a:cubicBezTo>
                  <a:cubicBezTo>
                    <a:pt x="414447" y="113567"/>
                    <a:pt x="412875" y="93512"/>
                    <a:pt x="411301" y="73065"/>
                  </a:cubicBezTo>
                  <a:cubicBezTo>
                    <a:pt x="410514" y="63629"/>
                    <a:pt x="415234" y="56159"/>
                    <a:pt x="424278" y="53011"/>
                  </a:cubicBezTo>
                  <a:cubicBezTo>
                    <a:pt x="464779" y="39250"/>
                    <a:pt x="505280" y="25486"/>
                    <a:pt x="545779" y="12117"/>
                  </a:cubicBezTo>
                  <a:cubicBezTo>
                    <a:pt x="548532" y="11333"/>
                    <a:pt x="550893" y="10938"/>
                    <a:pt x="553644" y="10938"/>
                  </a:cubicBezTo>
                  <a:cubicBezTo>
                    <a:pt x="561114" y="11333"/>
                    <a:pt x="565834" y="16050"/>
                    <a:pt x="570161" y="21948"/>
                  </a:cubicBezTo>
                  <a:cubicBezTo>
                    <a:pt x="595325" y="58517"/>
                    <a:pt x="620885" y="95086"/>
                    <a:pt x="646049" y="131655"/>
                  </a:cubicBezTo>
                  <a:cubicBezTo>
                    <a:pt x="651948" y="139912"/>
                    <a:pt x="659813" y="143844"/>
                    <a:pt x="669644" y="143058"/>
                  </a:cubicBezTo>
                  <a:cubicBezTo>
                    <a:pt x="683013" y="141878"/>
                    <a:pt x="696774" y="141486"/>
                    <a:pt x="710145" y="141486"/>
                  </a:cubicBezTo>
                  <a:cubicBezTo>
                    <a:pt x="715649" y="141486"/>
                    <a:pt x="719581" y="139520"/>
                    <a:pt x="722727" y="135193"/>
                  </a:cubicBezTo>
                  <a:cubicBezTo>
                    <a:pt x="724299" y="133229"/>
                    <a:pt x="725872" y="130868"/>
                    <a:pt x="727052" y="128902"/>
                  </a:cubicBezTo>
                  <a:cubicBezTo>
                    <a:pt x="733737" y="116712"/>
                    <a:pt x="740028" y="104523"/>
                    <a:pt x="746712" y="92727"/>
                  </a:cubicBezTo>
                  <a:cubicBezTo>
                    <a:pt x="761262" y="65203"/>
                    <a:pt x="776205" y="38070"/>
                    <a:pt x="790753" y="10546"/>
                  </a:cubicBezTo>
                  <a:cubicBezTo>
                    <a:pt x="795472" y="1894"/>
                    <a:pt x="802942" y="-1646"/>
                    <a:pt x="812773" y="71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8B579F01-3BBB-4358-8EDB-8CD0A505A932}"/>
                </a:ext>
              </a:extLst>
            </p:cNvPr>
            <p:cNvSpPr/>
            <p:nvPr/>
          </p:nvSpPr>
          <p:spPr>
            <a:xfrm>
              <a:off x="6726396" y="2609788"/>
              <a:ext cx="391774" cy="39177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88DAF0DC-78C4-4F04-B3E0-DD8B2FE8A873}"/>
                </a:ext>
              </a:extLst>
            </p:cNvPr>
            <p:cNvSpPr/>
            <p:nvPr/>
          </p:nvSpPr>
          <p:spPr>
            <a:xfrm rot="16200000">
              <a:off x="7498068" y="1027994"/>
              <a:ext cx="641151" cy="457041"/>
            </a:xfrm>
            <a:custGeom>
              <a:avLst/>
              <a:gdLst>
                <a:gd name="connsiteX0" fmla="*/ 707784 w 1005802"/>
                <a:gd name="connsiteY0" fmla="*/ 371382 h 716980"/>
                <a:gd name="connsiteX1" fmla="*/ 983473 w 1005802"/>
                <a:gd name="connsiteY1" fmla="*/ 517965 h 716980"/>
                <a:gd name="connsiteX2" fmla="*/ 1005802 w 1005802"/>
                <a:gd name="connsiteY2" fmla="*/ 559103 h 716980"/>
                <a:gd name="connsiteX3" fmla="*/ 1005802 w 1005802"/>
                <a:gd name="connsiteY3" fmla="*/ 716980 h 716980"/>
                <a:gd name="connsiteX4" fmla="*/ 907688 w 1005802"/>
                <a:gd name="connsiteY4" fmla="*/ 716980 h 716980"/>
                <a:gd name="connsiteX5" fmla="*/ 910338 w 1005802"/>
                <a:gd name="connsiteY5" fmla="*/ 703852 h 716980"/>
                <a:gd name="connsiteX6" fmla="*/ 707784 w 1005802"/>
                <a:gd name="connsiteY6" fmla="*/ 501298 h 716980"/>
                <a:gd name="connsiteX7" fmla="*/ 505231 w 1005802"/>
                <a:gd name="connsiteY7" fmla="*/ 703852 h 716980"/>
                <a:gd name="connsiteX8" fmla="*/ 507882 w 1005802"/>
                <a:gd name="connsiteY8" fmla="*/ 716980 h 716980"/>
                <a:gd name="connsiteX9" fmla="*/ 377966 w 1005802"/>
                <a:gd name="connsiteY9" fmla="*/ 716980 h 716980"/>
                <a:gd name="connsiteX10" fmla="*/ 375315 w 1005802"/>
                <a:gd name="connsiteY10" fmla="*/ 703852 h 716980"/>
                <a:gd name="connsiteX11" fmla="*/ 707784 w 1005802"/>
                <a:gd name="connsiteY11" fmla="*/ 371382 h 716980"/>
                <a:gd name="connsiteX12" fmla="*/ 812773 w 1005802"/>
                <a:gd name="connsiteY12" fmla="*/ 715 h 716980"/>
                <a:gd name="connsiteX13" fmla="*/ 940174 w 1005802"/>
                <a:gd name="connsiteY13" fmla="*/ 30993 h 716980"/>
                <a:gd name="connsiteX14" fmla="*/ 955116 w 1005802"/>
                <a:gd name="connsiteY14" fmla="*/ 49473 h 716980"/>
                <a:gd name="connsiteX15" fmla="*/ 955903 w 1005802"/>
                <a:gd name="connsiteY15" fmla="*/ 64808 h 716980"/>
                <a:gd name="connsiteX16" fmla="*/ 959047 w 1005802"/>
                <a:gd name="connsiteY16" fmla="*/ 159966 h 716980"/>
                <a:gd name="connsiteX17" fmla="*/ 960228 w 1005802"/>
                <a:gd name="connsiteY17" fmla="*/ 186312 h 716980"/>
                <a:gd name="connsiteX18" fmla="*/ 972418 w 1005802"/>
                <a:gd name="connsiteY18" fmla="*/ 205972 h 716980"/>
                <a:gd name="connsiteX19" fmla="*/ 1001122 w 1005802"/>
                <a:gd name="connsiteY19" fmla="*/ 222486 h 716980"/>
                <a:gd name="connsiteX20" fmla="*/ 1005802 w 1005802"/>
                <a:gd name="connsiteY20" fmla="*/ 223840 h 716980"/>
                <a:gd name="connsiteX21" fmla="*/ 1005802 w 1005802"/>
                <a:gd name="connsiteY21" fmla="*/ 419617 h 716980"/>
                <a:gd name="connsiteX22" fmla="*/ 999746 w 1005802"/>
                <a:gd name="connsiteY22" fmla="*/ 412262 h 716980"/>
                <a:gd name="connsiteX23" fmla="*/ 707784 w 1005802"/>
                <a:gd name="connsiteY23" fmla="*/ 291299 h 716980"/>
                <a:gd name="connsiteX24" fmla="*/ 294911 w 1005802"/>
                <a:gd name="connsiteY24" fmla="*/ 702600 h 716980"/>
                <a:gd name="connsiteX25" fmla="*/ 296304 w 1005802"/>
                <a:gd name="connsiteY25" fmla="*/ 716980 h 716980"/>
                <a:gd name="connsiteX26" fmla="*/ 38150 w 1005802"/>
                <a:gd name="connsiteY26" fmla="*/ 716980 h 716980"/>
                <a:gd name="connsiteX27" fmla="*/ 0 w 1005802"/>
                <a:gd name="connsiteY27" fmla="*/ 702600 h 716980"/>
                <a:gd name="connsiteX28" fmla="*/ 0 w 1005802"/>
                <a:gd name="connsiteY28" fmla="*/ 680581 h 716980"/>
                <a:gd name="connsiteX29" fmla="*/ 3538 w 1005802"/>
                <a:gd name="connsiteY29" fmla="*/ 642046 h 716980"/>
                <a:gd name="connsiteX30" fmla="*/ 13369 w 1005802"/>
                <a:gd name="connsiteY30" fmla="*/ 566943 h 716980"/>
                <a:gd name="connsiteX31" fmla="*/ 29099 w 1005802"/>
                <a:gd name="connsiteY31" fmla="*/ 551213 h 716980"/>
                <a:gd name="connsiteX32" fmla="*/ 163184 w 1005802"/>
                <a:gd name="connsiteY32" fmla="*/ 526834 h 716980"/>
                <a:gd name="connsiteX33" fmla="*/ 182844 w 1005802"/>
                <a:gd name="connsiteY33" fmla="*/ 511499 h 716980"/>
                <a:gd name="connsiteX34" fmla="*/ 203291 w 1005802"/>
                <a:gd name="connsiteY34" fmla="*/ 462348 h 716980"/>
                <a:gd name="connsiteX35" fmla="*/ 199753 w 1005802"/>
                <a:gd name="connsiteY35" fmla="*/ 434429 h 716980"/>
                <a:gd name="connsiteX36" fmla="*/ 121504 w 1005802"/>
                <a:gd name="connsiteY36" fmla="*/ 331408 h 716980"/>
                <a:gd name="connsiteX37" fmla="*/ 121896 w 1005802"/>
                <a:gd name="connsiteY37" fmla="*/ 305849 h 716980"/>
                <a:gd name="connsiteX38" fmla="*/ 197787 w 1005802"/>
                <a:gd name="connsiteY38" fmla="*/ 211870 h 716980"/>
                <a:gd name="connsiteX39" fmla="*/ 224525 w 1005802"/>
                <a:gd name="connsiteY39" fmla="*/ 204792 h 716980"/>
                <a:gd name="connsiteX40" fmla="*/ 348782 w 1005802"/>
                <a:gd name="connsiteY40" fmla="*/ 256302 h 716980"/>
                <a:gd name="connsiteX41" fmla="*/ 372766 w 1005802"/>
                <a:gd name="connsiteY41" fmla="*/ 254338 h 716980"/>
                <a:gd name="connsiteX42" fmla="*/ 412088 w 1005802"/>
                <a:gd name="connsiteY42" fmla="*/ 227205 h 716980"/>
                <a:gd name="connsiteX43" fmla="*/ 421525 w 1005802"/>
                <a:gd name="connsiteY43" fmla="*/ 208725 h 716980"/>
                <a:gd name="connsiteX44" fmla="*/ 420740 w 1005802"/>
                <a:gd name="connsiteY44" fmla="*/ 194961 h 716980"/>
                <a:gd name="connsiteX45" fmla="*/ 416021 w 1005802"/>
                <a:gd name="connsiteY45" fmla="*/ 134013 h 716980"/>
                <a:gd name="connsiteX46" fmla="*/ 411301 w 1005802"/>
                <a:gd name="connsiteY46" fmla="*/ 73065 h 716980"/>
                <a:gd name="connsiteX47" fmla="*/ 424278 w 1005802"/>
                <a:gd name="connsiteY47" fmla="*/ 53011 h 716980"/>
                <a:gd name="connsiteX48" fmla="*/ 545779 w 1005802"/>
                <a:gd name="connsiteY48" fmla="*/ 12117 h 716980"/>
                <a:gd name="connsiteX49" fmla="*/ 553644 w 1005802"/>
                <a:gd name="connsiteY49" fmla="*/ 10938 h 716980"/>
                <a:gd name="connsiteX50" fmla="*/ 570161 w 1005802"/>
                <a:gd name="connsiteY50" fmla="*/ 21948 h 716980"/>
                <a:gd name="connsiteX51" fmla="*/ 646049 w 1005802"/>
                <a:gd name="connsiteY51" fmla="*/ 131655 h 716980"/>
                <a:gd name="connsiteX52" fmla="*/ 669644 w 1005802"/>
                <a:gd name="connsiteY52" fmla="*/ 143058 h 716980"/>
                <a:gd name="connsiteX53" fmla="*/ 710145 w 1005802"/>
                <a:gd name="connsiteY53" fmla="*/ 141486 h 716980"/>
                <a:gd name="connsiteX54" fmla="*/ 722727 w 1005802"/>
                <a:gd name="connsiteY54" fmla="*/ 135193 h 716980"/>
                <a:gd name="connsiteX55" fmla="*/ 727052 w 1005802"/>
                <a:gd name="connsiteY55" fmla="*/ 128902 h 716980"/>
                <a:gd name="connsiteX56" fmla="*/ 746712 w 1005802"/>
                <a:gd name="connsiteY56" fmla="*/ 92727 h 716980"/>
                <a:gd name="connsiteX57" fmla="*/ 790753 w 1005802"/>
                <a:gd name="connsiteY57" fmla="*/ 10546 h 716980"/>
                <a:gd name="connsiteX58" fmla="*/ 812773 w 1005802"/>
                <a:gd name="connsiteY58" fmla="*/ 715 h 71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05802" h="716980">
                  <a:moveTo>
                    <a:pt x="707784" y="371382"/>
                  </a:moveTo>
                  <a:cubicBezTo>
                    <a:pt x="822546" y="371382"/>
                    <a:pt x="923726" y="429527"/>
                    <a:pt x="983473" y="517965"/>
                  </a:cubicBezTo>
                  <a:lnTo>
                    <a:pt x="1005802" y="559103"/>
                  </a:lnTo>
                  <a:lnTo>
                    <a:pt x="1005802" y="716980"/>
                  </a:lnTo>
                  <a:lnTo>
                    <a:pt x="907688" y="716980"/>
                  </a:lnTo>
                  <a:lnTo>
                    <a:pt x="910338" y="703852"/>
                  </a:lnTo>
                  <a:cubicBezTo>
                    <a:pt x="910338" y="591985"/>
                    <a:pt x="819651" y="501298"/>
                    <a:pt x="707784" y="501298"/>
                  </a:cubicBezTo>
                  <a:cubicBezTo>
                    <a:pt x="595917" y="501298"/>
                    <a:pt x="505231" y="591985"/>
                    <a:pt x="505231" y="703852"/>
                  </a:cubicBezTo>
                  <a:lnTo>
                    <a:pt x="507882" y="716980"/>
                  </a:lnTo>
                  <a:lnTo>
                    <a:pt x="377966" y="716980"/>
                  </a:lnTo>
                  <a:lnTo>
                    <a:pt x="375315" y="703852"/>
                  </a:lnTo>
                  <a:cubicBezTo>
                    <a:pt x="375315" y="520233"/>
                    <a:pt x="524166" y="371382"/>
                    <a:pt x="707784" y="371382"/>
                  </a:cubicBezTo>
                  <a:close/>
                  <a:moveTo>
                    <a:pt x="812773" y="715"/>
                  </a:moveTo>
                  <a:cubicBezTo>
                    <a:pt x="855241" y="10938"/>
                    <a:pt x="897706" y="20769"/>
                    <a:pt x="940174" y="30993"/>
                  </a:cubicBezTo>
                  <a:cubicBezTo>
                    <a:pt x="949218" y="33351"/>
                    <a:pt x="954722" y="40037"/>
                    <a:pt x="955116" y="49473"/>
                  </a:cubicBezTo>
                  <a:cubicBezTo>
                    <a:pt x="955509" y="54585"/>
                    <a:pt x="955509" y="59697"/>
                    <a:pt x="955903" y="64808"/>
                  </a:cubicBezTo>
                  <a:cubicBezTo>
                    <a:pt x="957080" y="96660"/>
                    <a:pt x="957869" y="128509"/>
                    <a:pt x="959047" y="159966"/>
                  </a:cubicBezTo>
                  <a:cubicBezTo>
                    <a:pt x="959441" y="168616"/>
                    <a:pt x="959836" y="177660"/>
                    <a:pt x="960228" y="186312"/>
                  </a:cubicBezTo>
                  <a:cubicBezTo>
                    <a:pt x="960620" y="194961"/>
                    <a:pt x="964945" y="201647"/>
                    <a:pt x="972418" y="205972"/>
                  </a:cubicBezTo>
                  <a:cubicBezTo>
                    <a:pt x="981854" y="211476"/>
                    <a:pt x="991685" y="216590"/>
                    <a:pt x="1001122" y="222486"/>
                  </a:cubicBezTo>
                  <a:lnTo>
                    <a:pt x="1005802" y="223840"/>
                  </a:lnTo>
                  <a:lnTo>
                    <a:pt x="1005802" y="419617"/>
                  </a:lnTo>
                  <a:lnTo>
                    <a:pt x="999746" y="412262"/>
                  </a:lnTo>
                  <a:cubicBezTo>
                    <a:pt x="925035" y="337404"/>
                    <a:pt x="821817" y="291103"/>
                    <a:pt x="707784" y="291299"/>
                  </a:cubicBezTo>
                  <a:cubicBezTo>
                    <a:pt x="482867" y="290907"/>
                    <a:pt x="295696" y="472177"/>
                    <a:pt x="294911" y="702600"/>
                  </a:cubicBezTo>
                  <a:lnTo>
                    <a:pt x="296304" y="716980"/>
                  </a:lnTo>
                  <a:lnTo>
                    <a:pt x="38150" y="716980"/>
                  </a:lnTo>
                  <a:lnTo>
                    <a:pt x="0" y="702600"/>
                  </a:lnTo>
                  <a:cubicBezTo>
                    <a:pt x="0" y="695130"/>
                    <a:pt x="0" y="688052"/>
                    <a:pt x="0" y="680581"/>
                  </a:cubicBezTo>
                  <a:cubicBezTo>
                    <a:pt x="1180" y="667605"/>
                    <a:pt x="2359" y="655023"/>
                    <a:pt x="3538" y="642046"/>
                  </a:cubicBezTo>
                  <a:cubicBezTo>
                    <a:pt x="5899" y="616880"/>
                    <a:pt x="9437" y="591714"/>
                    <a:pt x="13369" y="566943"/>
                  </a:cubicBezTo>
                  <a:cubicBezTo>
                    <a:pt x="14548" y="558685"/>
                    <a:pt x="20447" y="552787"/>
                    <a:pt x="29099" y="551213"/>
                  </a:cubicBezTo>
                  <a:cubicBezTo>
                    <a:pt x="73925" y="542956"/>
                    <a:pt x="118358" y="535091"/>
                    <a:pt x="163184" y="526834"/>
                  </a:cubicBezTo>
                  <a:cubicBezTo>
                    <a:pt x="172621" y="525262"/>
                    <a:pt x="178912" y="520150"/>
                    <a:pt x="182844" y="511499"/>
                  </a:cubicBezTo>
                  <a:cubicBezTo>
                    <a:pt x="189530" y="494984"/>
                    <a:pt x="196608" y="478470"/>
                    <a:pt x="203291" y="462348"/>
                  </a:cubicBezTo>
                  <a:cubicBezTo>
                    <a:pt x="207618" y="452125"/>
                    <a:pt x="206437" y="443473"/>
                    <a:pt x="199753" y="434429"/>
                  </a:cubicBezTo>
                  <a:cubicBezTo>
                    <a:pt x="173408" y="400219"/>
                    <a:pt x="147455" y="365616"/>
                    <a:pt x="121504" y="331408"/>
                  </a:cubicBezTo>
                  <a:cubicBezTo>
                    <a:pt x="114818" y="322364"/>
                    <a:pt x="114818" y="314499"/>
                    <a:pt x="121896" y="305849"/>
                  </a:cubicBezTo>
                  <a:cubicBezTo>
                    <a:pt x="147062" y="274392"/>
                    <a:pt x="172228" y="243327"/>
                    <a:pt x="197787" y="211870"/>
                  </a:cubicBezTo>
                  <a:cubicBezTo>
                    <a:pt x="206044" y="202039"/>
                    <a:pt x="212730" y="200073"/>
                    <a:pt x="224525" y="204792"/>
                  </a:cubicBezTo>
                  <a:cubicBezTo>
                    <a:pt x="265813" y="222094"/>
                    <a:pt x="307099" y="239003"/>
                    <a:pt x="348782" y="256302"/>
                  </a:cubicBezTo>
                  <a:cubicBezTo>
                    <a:pt x="357039" y="259842"/>
                    <a:pt x="365294" y="259449"/>
                    <a:pt x="372766" y="254338"/>
                  </a:cubicBezTo>
                  <a:cubicBezTo>
                    <a:pt x="386135" y="245294"/>
                    <a:pt x="399112" y="236250"/>
                    <a:pt x="412088" y="227205"/>
                  </a:cubicBezTo>
                  <a:cubicBezTo>
                    <a:pt x="418379" y="222881"/>
                    <a:pt x="421525" y="216590"/>
                    <a:pt x="421525" y="208725"/>
                  </a:cubicBezTo>
                  <a:cubicBezTo>
                    <a:pt x="421525" y="204006"/>
                    <a:pt x="421132" y="199288"/>
                    <a:pt x="420740" y="194961"/>
                  </a:cubicBezTo>
                  <a:cubicBezTo>
                    <a:pt x="419166" y="174515"/>
                    <a:pt x="417592" y="154460"/>
                    <a:pt x="416021" y="134013"/>
                  </a:cubicBezTo>
                  <a:cubicBezTo>
                    <a:pt x="414447" y="113567"/>
                    <a:pt x="412875" y="93512"/>
                    <a:pt x="411301" y="73065"/>
                  </a:cubicBezTo>
                  <a:cubicBezTo>
                    <a:pt x="410514" y="63629"/>
                    <a:pt x="415234" y="56159"/>
                    <a:pt x="424278" y="53011"/>
                  </a:cubicBezTo>
                  <a:cubicBezTo>
                    <a:pt x="464779" y="39250"/>
                    <a:pt x="505280" y="25486"/>
                    <a:pt x="545779" y="12117"/>
                  </a:cubicBezTo>
                  <a:cubicBezTo>
                    <a:pt x="548532" y="11333"/>
                    <a:pt x="550893" y="10938"/>
                    <a:pt x="553644" y="10938"/>
                  </a:cubicBezTo>
                  <a:cubicBezTo>
                    <a:pt x="561114" y="11333"/>
                    <a:pt x="565834" y="16050"/>
                    <a:pt x="570161" y="21948"/>
                  </a:cubicBezTo>
                  <a:cubicBezTo>
                    <a:pt x="595325" y="58517"/>
                    <a:pt x="620885" y="95086"/>
                    <a:pt x="646049" y="131655"/>
                  </a:cubicBezTo>
                  <a:cubicBezTo>
                    <a:pt x="651948" y="139912"/>
                    <a:pt x="659813" y="143844"/>
                    <a:pt x="669644" y="143058"/>
                  </a:cubicBezTo>
                  <a:cubicBezTo>
                    <a:pt x="683013" y="141878"/>
                    <a:pt x="696774" y="141486"/>
                    <a:pt x="710145" y="141486"/>
                  </a:cubicBezTo>
                  <a:cubicBezTo>
                    <a:pt x="715649" y="141486"/>
                    <a:pt x="719581" y="139520"/>
                    <a:pt x="722727" y="135193"/>
                  </a:cubicBezTo>
                  <a:cubicBezTo>
                    <a:pt x="724299" y="133229"/>
                    <a:pt x="725872" y="130868"/>
                    <a:pt x="727052" y="128902"/>
                  </a:cubicBezTo>
                  <a:cubicBezTo>
                    <a:pt x="733737" y="116712"/>
                    <a:pt x="740028" y="104523"/>
                    <a:pt x="746712" y="92727"/>
                  </a:cubicBezTo>
                  <a:cubicBezTo>
                    <a:pt x="761262" y="65203"/>
                    <a:pt x="776205" y="38070"/>
                    <a:pt x="790753" y="10546"/>
                  </a:cubicBezTo>
                  <a:cubicBezTo>
                    <a:pt x="795472" y="1894"/>
                    <a:pt x="802942" y="-1646"/>
                    <a:pt x="812773" y="71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700514FB-6FBE-4CD2-ACC0-95DBF7CB9BF7}"/>
                </a:ext>
              </a:extLst>
            </p:cNvPr>
            <p:cNvSpPr/>
            <p:nvPr/>
          </p:nvSpPr>
          <p:spPr>
            <a:xfrm rot="10800000">
              <a:off x="5897822" y="928688"/>
              <a:ext cx="839355" cy="366296"/>
            </a:xfrm>
            <a:custGeom>
              <a:avLst/>
              <a:gdLst>
                <a:gd name="connsiteX0" fmla="*/ 585792 w 1177267"/>
                <a:gd name="connsiteY0" fmla="*/ 310507 h 513761"/>
                <a:gd name="connsiteX1" fmla="*/ 841921 w 1177267"/>
                <a:gd name="connsiteY1" fmla="*/ 480280 h 513761"/>
                <a:gd name="connsiteX2" fmla="*/ 848680 w 1177267"/>
                <a:gd name="connsiteY2" fmla="*/ 513761 h 513761"/>
                <a:gd name="connsiteX3" fmla="*/ 735903 w 1177267"/>
                <a:gd name="connsiteY3" fmla="*/ 513761 h 513761"/>
                <a:gd name="connsiteX4" fmla="*/ 705542 w 1177267"/>
                <a:gd name="connsiteY4" fmla="*/ 468730 h 513761"/>
                <a:gd name="connsiteX5" fmla="*/ 585792 w 1177267"/>
                <a:gd name="connsiteY5" fmla="*/ 419128 h 513761"/>
                <a:gd name="connsiteX6" fmla="*/ 466043 w 1177267"/>
                <a:gd name="connsiteY6" fmla="*/ 468730 h 513761"/>
                <a:gd name="connsiteX7" fmla="*/ 435682 w 1177267"/>
                <a:gd name="connsiteY7" fmla="*/ 513761 h 513761"/>
                <a:gd name="connsiteX8" fmla="*/ 322905 w 1177267"/>
                <a:gd name="connsiteY8" fmla="*/ 513761 h 513761"/>
                <a:gd name="connsiteX9" fmla="*/ 329665 w 1177267"/>
                <a:gd name="connsiteY9" fmla="*/ 480280 h 513761"/>
                <a:gd name="connsiteX10" fmla="*/ 585792 w 1177267"/>
                <a:gd name="connsiteY10" fmla="*/ 310507 h 513761"/>
                <a:gd name="connsiteX11" fmla="*/ 673572 w 1177267"/>
                <a:gd name="connsiteY11" fmla="*/ 598 h 513761"/>
                <a:gd name="connsiteX12" fmla="*/ 780090 w 1177267"/>
                <a:gd name="connsiteY12" fmla="*/ 25912 h 513761"/>
                <a:gd name="connsiteX13" fmla="*/ 792583 w 1177267"/>
                <a:gd name="connsiteY13" fmla="*/ 41364 h 513761"/>
                <a:gd name="connsiteX14" fmla="*/ 793241 w 1177267"/>
                <a:gd name="connsiteY14" fmla="*/ 54185 h 513761"/>
                <a:gd name="connsiteX15" fmla="*/ 795869 w 1177267"/>
                <a:gd name="connsiteY15" fmla="*/ 133746 h 513761"/>
                <a:gd name="connsiteX16" fmla="*/ 796857 w 1177267"/>
                <a:gd name="connsiteY16" fmla="*/ 155772 h 513761"/>
                <a:gd name="connsiteX17" fmla="*/ 807048 w 1177267"/>
                <a:gd name="connsiteY17" fmla="*/ 172210 h 513761"/>
                <a:gd name="connsiteX18" fmla="*/ 831047 w 1177267"/>
                <a:gd name="connsiteY18" fmla="*/ 186017 h 513761"/>
                <a:gd name="connsiteX19" fmla="*/ 854060 w 1177267"/>
                <a:gd name="connsiteY19" fmla="*/ 186017 h 513761"/>
                <a:gd name="connsiteX20" fmla="*/ 951374 w 1177267"/>
                <a:gd name="connsiteY20" fmla="*/ 131772 h 513761"/>
                <a:gd name="connsiteX21" fmla="*/ 972085 w 1177267"/>
                <a:gd name="connsiteY21" fmla="*/ 134732 h 513761"/>
                <a:gd name="connsiteX22" fmla="*/ 1047700 w 1177267"/>
                <a:gd name="connsiteY22" fmla="*/ 211990 h 513761"/>
                <a:gd name="connsiteX23" fmla="*/ 1050330 w 1177267"/>
                <a:gd name="connsiteY23" fmla="*/ 233359 h 513761"/>
                <a:gd name="connsiteX24" fmla="*/ 993784 w 1177267"/>
                <a:gd name="connsiteY24" fmla="*/ 328701 h 513761"/>
                <a:gd name="connsiteX25" fmla="*/ 993454 w 1177267"/>
                <a:gd name="connsiteY25" fmla="*/ 350726 h 513761"/>
                <a:gd name="connsiteX26" fmla="*/ 1007919 w 1177267"/>
                <a:gd name="connsiteY26" fmla="*/ 377356 h 513761"/>
                <a:gd name="connsiteX27" fmla="*/ 1024687 w 1177267"/>
                <a:gd name="connsiteY27" fmla="*/ 387876 h 513761"/>
                <a:gd name="connsiteX28" fmla="*/ 1062495 w 1177267"/>
                <a:gd name="connsiteY28" fmla="*/ 390506 h 513761"/>
                <a:gd name="connsiteX29" fmla="*/ 1139423 w 1177267"/>
                <a:gd name="connsiteY29" fmla="*/ 395438 h 513761"/>
                <a:gd name="connsiteX30" fmla="*/ 1154219 w 1177267"/>
                <a:gd name="connsiteY30" fmla="*/ 407931 h 513761"/>
                <a:gd name="connsiteX31" fmla="*/ 1177267 w 1177267"/>
                <a:gd name="connsiteY31" fmla="*/ 513761 h 513761"/>
                <a:gd name="connsiteX32" fmla="*/ 915800 w 1177267"/>
                <a:gd name="connsiteY32" fmla="*/ 513761 h 513761"/>
                <a:gd name="connsiteX33" fmla="*/ 903868 w 1177267"/>
                <a:gd name="connsiteY33" fmla="*/ 454599 h 513761"/>
                <a:gd name="connsiteX34" fmla="*/ 585792 w 1177267"/>
                <a:gd name="connsiteY34" fmla="*/ 243551 h 513761"/>
                <a:gd name="connsiteX35" fmla="*/ 268365 w 1177267"/>
                <a:gd name="connsiteY35" fmla="*/ 452380 h 513761"/>
                <a:gd name="connsiteX36" fmla="*/ 255744 w 1177267"/>
                <a:gd name="connsiteY36" fmla="*/ 513761 h 513761"/>
                <a:gd name="connsiteX37" fmla="*/ 0 w 1177267"/>
                <a:gd name="connsiteY37" fmla="*/ 513761 h 513761"/>
                <a:gd name="connsiteX38" fmla="*/ 5203 w 1177267"/>
                <a:gd name="connsiteY38" fmla="*/ 474012 h 513761"/>
                <a:gd name="connsiteX39" fmla="*/ 18354 w 1177267"/>
                <a:gd name="connsiteY39" fmla="*/ 460861 h 513761"/>
                <a:gd name="connsiteX40" fmla="*/ 130461 w 1177267"/>
                <a:gd name="connsiteY40" fmla="*/ 440478 h 513761"/>
                <a:gd name="connsiteX41" fmla="*/ 146898 w 1177267"/>
                <a:gd name="connsiteY41" fmla="*/ 427656 h 513761"/>
                <a:gd name="connsiteX42" fmla="*/ 163994 w 1177267"/>
                <a:gd name="connsiteY42" fmla="*/ 386562 h 513761"/>
                <a:gd name="connsiteX43" fmla="*/ 161036 w 1177267"/>
                <a:gd name="connsiteY43" fmla="*/ 363219 h 513761"/>
                <a:gd name="connsiteX44" fmla="*/ 95613 w 1177267"/>
                <a:gd name="connsiteY44" fmla="*/ 277085 h 513761"/>
                <a:gd name="connsiteX45" fmla="*/ 95941 w 1177267"/>
                <a:gd name="connsiteY45" fmla="*/ 255716 h 513761"/>
                <a:gd name="connsiteX46" fmla="*/ 159392 w 1177267"/>
                <a:gd name="connsiteY46" fmla="*/ 177142 h 513761"/>
                <a:gd name="connsiteX47" fmla="*/ 181747 w 1177267"/>
                <a:gd name="connsiteY47" fmla="*/ 171224 h 513761"/>
                <a:gd name="connsiteX48" fmla="*/ 285636 w 1177267"/>
                <a:gd name="connsiteY48" fmla="*/ 214290 h 513761"/>
                <a:gd name="connsiteX49" fmla="*/ 305689 w 1177267"/>
                <a:gd name="connsiteY49" fmla="*/ 212648 h 513761"/>
                <a:gd name="connsiteX50" fmla="*/ 338566 w 1177267"/>
                <a:gd name="connsiteY50" fmla="*/ 189963 h 513761"/>
                <a:gd name="connsiteX51" fmla="*/ 346455 w 1177267"/>
                <a:gd name="connsiteY51" fmla="*/ 174512 h 513761"/>
                <a:gd name="connsiteX52" fmla="*/ 345799 w 1177267"/>
                <a:gd name="connsiteY52" fmla="*/ 163004 h 513761"/>
                <a:gd name="connsiteX53" fmla="*/ 341853 w 1177267"/>
                <a:gd name="connsiteY53" fmla="*/ 112047 h 513761"/>
                <a:gd name="connsiteX54" fmla="*/ 337908 w 1177267"/>
                <a:gd name="connsiteY54" fmla="*/ 61089 h 513761"/>
                <a:gd name="connsiteX55" fmla="*/ 348757 w 1177267"/>
                <a:gd name="connsiteY55" fmla="*/ 44322 h 513761"/>
                <a:gd name="connsiteX56" fmla="*/ 450343 w 1177267"/>
                <a:gd name="connsiteY56" fmla="*/ 10131 h 513761"/>
                <a:gd name="connsiteX57" fmla="*/ 456918 w 1177267"/>
                <a:gd name="connsiteY57" fmla="*/ 9145 h 513761"/>
                <a:gd name="connsiteX58" fmla="*/ 470728 w 1177267"/>
                <a:gd name="connsiteY58" fmla="*/ 18351 h 513761"/>
                <a:gd name="connsiteX59" fmla="*/ 534177 w 1177267"/>
                <a:gd name="connsiteY59" fmla="*/ 110075 h 513761"/>
                <a:gd name="connsiteX60" fmla="*/ 553904 w 1177267"/>
                <a:gd name="connsiteY60" fmla="*/ 119608 h 513761"/>
                <a:gd name="connsiteX61" fmla="*/ 587766 w 1177267"/>
                <a:gd name="connsiteY61" fmla="*/ 118294 h 513761"/>
                <a:gd name="connsiteX62" fmla="*/ 598286 w 1177267"/>
                <a:gd name="connsiteY62" fmla="*/ 113033 h 513761"/>
                <a:gd name="connsiteX63" fmla="*/ 601902 w 1177267"/>
                <a:gd name="connsiteY63" fmla="*/ 107773 h 513761"/>
                <a:gd name="connsiteX64" fmla="*/ 618339 w 1177267"/>
                <a:gd name="connsiteY64" fmla="*/ 77528 h 513761"/>
                <a:gd name="connsiteX65" fmla="*/ 655161 w 1177267"/>
                <a:gd name="connsiteY65" fmla="*/ 8817 h 513761"/>
                <a:gd name="connsiteX66" fmla="*/ 673572 w 1177267"/>
                <a:gd name="connsiteY66" fmla="*/ 598 h 51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77267" h="513761">
                  <a:moveTo>
                    <a:pt x="585792" y="310507"/>
                  </a:moveTo>
                  <a:cubicBezTo>
                    <a:pt x="700933" y="310507"/>
                    <a:pt x="799722" y="380511"/>
                    <a:pt x="841921" y="480280"/>
                  </a:cubicBezTo>
                  <a:lnTo>
                    <a:pt x="848680" y="513761"/>
                  </a:lnTo>
                  <a:lnTo>
                    <a:pt x="735903" y="513761"/>
                  </a:lnTo>
                  <a:lnTo>
                    <a:pt x="705542" y="468730"/>
                  </a:lnTo>
                  <a:cubicBezTo>
                    <a:pt x="674896" y="438083"/>
                    <a:pt x="632558" y="419128"/>
                    <a:pt x="585792" y="419128"/>
                  </a:cubicBezTo>
                  <a:cubicBezTo>
                    <a:pt x="539027" y="419128"/>
                    <a:pt x="496689" y="438083"/>
                    <a:pt x="466043" y="468730"/>
                  </a:cubicBezTo>
                  <a:lnTo>
                    <a:pt x="435682" y="513761"/>
                  </a:lnTo>
                  <a:lnTo>
                    <a:pt x="322905" y="513761"/>
                  </a:lnTo>
                  <a:lnTo>
                    <a:pt x="329665" y="480280"/>
                  </a:lnTo>
                  <a:cubicBezTo>
                    <a:pt x="371863" y="380511"/>
                    <a:pt x="470652" y="310507"/>
                    <a:pt x="585792" y="310507"/>
                  </a:cubicBezTo>
                  <a:close/>
                  <a:moveTo>
                    <a:pt x="673572" y="598"/>
                  </a:moveTo>
                  <a:cubicBezTo>
                    <a:pt x="709079" y="9145"/>
                    <a:pt x="744583" y="17365"/>
                    <a:pt x="780090" y="25912"/>
                  </a:cubicBezTo>
                  <a:cubicBezTo>
                    <a:pt x="787651" y="27884"/>
                    <a:pt x="792253" y="33474"/>
                    <a:pt x="792583" y="41364"/>
                  </a:cubicBezTo>
                  <a:cubicBezTo>
                    <a:pt x="792911" y="45638"/>
                    <a:pt x="792911" y="49911"/>
                    <a:pt x="793241" y="54185"/>
                  </a:cubicBezTo>
                  <a:cubicBezTo>
                    <a:pt x="794225" y="80816"/>
                    <a:pt x="794885" y="107445"/>
                    <a:pt x="795869" y="133746"/>
                  </a:cubicBezTo>
                  <a:cubicBezTo>
                    <a:pt x="796199" y="140977"/>
                    <a:pt x="796529" y="148539"/>
                    <a:pt x="796857" y="155772"/>
                  </a:cubicBezTo>
                  <a:cubicBezTo>
                    <a:pt x="797185" y="163004"/>
                    <a:pt x="800801" y="168594"/>
                    <a:pt x="807048" y="172210"/>
                  </a:cubicBezTo>
                  <a:cubicBezTo>
                    <a:pt x="814938" y="176812"/>
                    <a:pt x="823158" y="181087"/>
                    <a:pt x="831047" y="186017"/>
                  </a:cubicBezTo>
                  <a:cubicBezTo>
                    <a:pt x="838939" y="190621"/>
                    <a:pt x="846171" y="190291"/>
                    <a:pt x="854060" y="186017"/>
                  </a:cubicBezTo>
                  <a:cubicBezTo>
                    <a:pt x="886609" y="167936"/>
                    <a:pt x="918826" y="149855"/>
                    <a:pt x="951374" y="131772"/>
                  </a:cubicBezTo>
                  <a:cubicBezTo>
                    <a:pt x="958935" y="127500"/>
                    <a:pt x="966167" y="128814"/>
                    <a:pt x="972085" y="134732"/>
                  </a:cubicBezTo>
                  <a:cubicBezTo>
                    <a:pt x="997400" y="160374"/>
                    <a:pt x="1022385" y="186347"/>
                    <a:pt x="1047700" y="211990"/>
                  </a:cubicBezTo>
                  <a:cubicBezTo>
                    <a:pt x="1054275" y="218894"/>
                    <a:pt x="1055261" y="225141"/>
                    <a:pt x="1050330" y="233359"/>
                  </a:cubicBezTo>
                  <a:cubicBezTo>
                    <a:pt x="1031590" y="265250"/>
                    <a:pt x="1012523" y="296810"/>
                    <a:pt x="993784" y="328701"/>
                  </a:cubicBezTo>
                  <a:cubicBezTo>
                    <a:pt x="989510" y="335932"/>
                    <a:pt x="989180" y="343494"/>
                    <a:pt x="993454" y="350726"/>
                  </a:cubicBezTo>
                  <a:cubicBezTo>
                    <a:pt x="998386" y="359603"/>
                    <a:pt x="1002989" y="368479"/>
                    <a:pt x="1007919" y="377356"/>
                  </a:cubicBezTo>
                  <a:cubicBezTo>
                    <a:pt x="1011537" y="383932"/>
                    <a:pt x="1017125" y="387548"/>
                    <a:pt x="1024687" y="387876"/>
                  </a:cubicBezTo>
                  <a:cubicBezTo>
                    <a:pt x="1037180" y="388864"/>
                    <a:pt x="1050001" y="389520"/>
                    <a:pt x="1062495" y="390506"/>
                  </a:cubicBezTo>
                  <a:cubicBezTo>
                    <a:pt x="1088138" y="392150"/>
                    <a:pt x="1113781" y="393794"/>
                    <a:pt x="1139423" y="395438"/>
                  </a:cubicBezTo>
                  <a:cubicBezTo>
                    <a:pt x="1146657" y="395768"/>
                    <a:pt x="1152575" y="400698"/>
                    <a:pt x="1154219" y="407931"/>
                  </a:cubicBezTo>
                  <a:lnTo>
                    <a:pt x="1177267" y="513761"/>
                  </a:lnTo>
                  <a:lnTo>
                    <a:pt x="915800" y="513761"/>
                  </a:lnTo>
                  <a:lnTo>
                    <a:pt x="903868" y="454599"/>
                  </a:lnTo>
                  <a:cubicBezTo>
                    <a:pt x="851472" y="330529"/>
                    <a:pt x="728803" y="243305"/>
                    <a:pt x="585792" y="243551"/>
                  </a:cubicBezTo>
                  <a:cubicBezTo>
                    <a:pt x="444755" y="243305"/>
                    <a:pt x="321470" y="328494"/>
                    <a:pt x="268365" y="452380"/>
                  </a:cubicBezTo>
                  <a:lnTo>
                    <a:pt x="255744" y="513761"/>
                  </a:lnTo>
                  <a:lnTo>
                    <a:pt x="0" y="513761"/>
                  </a:lnTo>
                  <a:lnTo>
                    <a:pt x="5203" y="474012"/>
                  </a:lnTo>
                  <a:cubicBezTo>
                    <a:pt x="6189" y="467108"/>
                    <a:pt x="11121" y="462177"/>
                    <a:pt x="18354" y="460861"/>
                  </a:cubicBezTo>
                  <a:cubicBezTo>
                    <a:pt x="55832" y="453957"/>
                    <a:pt x="92983" y="447381"/>
                    <a:pt x="130461" y="440478"/>
                  </a:cubicBezTo>
                  <a:cubicBezTo>
                    <a:pt x="138351" y="439164"/>
                    <a:pt x="143611" y="434890"/>
                    <a:pt x="146898" y="427656"/>
                  </a:cubicBezTo>
                  <a:cubicBezTo>
                    <a:pt x="152488" y="413849"/>
                    <a:pt x="158406" y="400041"/>
                    <a:pt x="163994" y="386562"/>
                  </a:cubicBezTo>
                  <a:cubicBezTo>
                    <a:pt x="167611" y="378014"/>
                    <a:pt x="166624" y="370781"/>
                    <a:pt x="161036" y="363219"/>
                  </a:cubicBezTo>
                  <a:cubicBezTo>
                    <a:pt x="139009" y="334617"/>
                    <a:pt x="117310" y="305686"/>
                    <a:pt x="95613" y="277085"/>
                  </a:cubicBezTo>
                  <a:cubicBezTo>
                    <a:pt x="90023" y="269523"/>
                    <a:pt x="90023" y="262948"/>
                    <a:pt x="95941" y="255716"/>
                  </a:cubicBezTo>
                  <a:cubicBezTo>
                    <a:pt x="116982" y="229415"/>
                    <a:pt x="138023" y="203442"/>
                    <a:pt x="159392" y="177142"/>
                  </a:cubicBezTo>
                  <a:cubicBezTo>
                    <a:pt x="166295" y="168922"/>
                    <a:pt x="171885" y="167278"/>
                    <a:pt x="181747" y="171224"/>
                  </a:cubicBezTo>
                  <a:cubicBezTo>
                    <a:pt x="216267" y="185689"/>
                    <a:pt x="250786" y="199826"/>
                    <a:pt x="285636" y="214290"/>
                  </a:cubicBezTo>
                  <a:cubicBezTo>
                    <a:pt x="292540" y="217250"/>
                    <a:pt x="299442" y="216922"/>
                    <a:pt x="305689" y="212648"/>
                  </a:cubicBezTo>
                  <a:cubicBezTo>
                    <a:pt x="316867" y="205086"/>
                    <a:pt x="327716" y="197525"/>
                    <a:pt x="338566" y="189963"/>
                  </a:cubicBezTo>
                  <a:cubicBezTo>
                    <a:pt x="343825" y="186347"/>
                    <a:pt x="346455" y="181087"/>
                    <a:pt x="346455" y="174512"/>
                  </a:cubicBezTo>
                  <a:cubicBezTo>
                    <a:pt x="346455" y="170566"/>
                    <a:pt x="346127" y="166622"/>
                    <a:pt x="345799" y="163004"/>
                  </a:cubicBezTo>
                  <a:cubicBezTo>
                    <a:pt x="344483" y="145909"/>
                    <a:pt x="343168" y="129142"/>
                    <a:pt x="341853" y="112047"/>
                  </a:cubicBezTo>
                  <a:cubicBezTo>
                    <a:pt x="340538" y="94951"/>
                    <a:pt x="339224" y="78184"/>
                    <a:pt x="337908" y="61089"/>
                  </a:cubicBezTo>
                  <a:cubicBezTo>
                    <a:pt x="337250" y="53199"/>
                    <a:pt x="341196" y="46953"/>
                    <a:pt x="348757" y="44322"/>
                  </a:cubicBezTo>
                  <a:cubicBezTo>
                    <a:pt x="382620" y="32816"/>
                    <a:pt x="416482" y="21309"/>
                    <a:pt x="450343" y="10131"/>
                  </a:cubicBezTo>
                  <a:cubicBezTo>
                    <a:pt x="452645" y="9475"/>
                    <a:pt x="454618" y="9145"/>
                    <a:pt x="456918" y="9145"/>
                  </a:cubicBezTo>
                  <a:cubicBezTo>
                    <a:pt x="463164" y="9475"/>
                    <a:pt x="467110" y="13419"/>
                    <a:pt x="470728" y="18351"/>
                  </a:cubicBezTo>
                  <a:cubicBezTo>
                    <a:pt x="491767" y="48925"/>
                    <a:pt x="513138" y="79500"/>
                    <a:pt x="534177" y="110075"/>
                  </a:cubicBezTo>
                  <a:cubicBezTo>
                    <a:pt x="539109" y="116978"/>
                    <a:pt x="545684" y="120266"/>
                    <a:pt x="553904" y="119608"/>
                  </a:cubicBezTo>
                  <a:cubicBezTo>
                    <a:pt x="565081" y="118622"/>
                    <a:pt x="576587" y="118294"/>
                    <a:pt x="587766" y="118294"/>
                  </a:cubicBezTo>
                  <a:cubicBezTo>
                    <a:pt x="592368" y="118294"/>
                    <a:pt x="595656" y="116650"/>
                    <a:pt x="598286" y="113033"/>
                  </a:cubicBezTo>
                  <a:cubicBezTo>
                    <a:pt x="599600" y="111390"/>
                    <a:pt x="600916" y="109417"/>
                    <a:pt x="601902" y="107773"/>
                  </a:cubicBezTo>
                  <a:cubicBezTo>
                    <a:pt x="607491" y="97581"/>
                    <a:pt x="612751" y="87390"/>
                    <a:pt x="618339" y="77528"/>
                  </a:cubicBezTo>
                  <a:cubicBezTo>
                    <a:pt x="630504" y="54515"/>
                    <a:pt x="642998" y="31830"/>
                    <a:pt x="655161" y="8817"/>
                  </a:cubicBezTo>
                  <a:cubicBezTo>
                    <a:pt x="659107" y="1584"/>
                    <a:pt x="665353" y="-1376"/>
                    <a:pt x="673572" y="59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6C562257-9016-4153-A5A1-F91187A8C8B3}"/>
              </a:ext>
            </a:extLst>
          </p:cNvPr>
          <p:cNvGrpSpPr/>
          <p:nvPr/>
        </p:nvGrpSpPr>
        <p:grpSpPr>
          <a:xfrm>
            <a:off x="5247473" y="1029144"/>
            <a:ext cx="1647583" cy="1580771"/>
            <a:chOff x="987745" y="920491"/>
            <a:chExt cx="2001400" cy="192024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8B1106BD-A3F3-4F3C-BE21-67A8D16DCE32}"/>
                </a:ext>
              </a:extLst>
            </p:cNvPr>
            <p:cNvGrpSpPr/>
            <p:nvPr/>
          </p:nvGrpSpPr>
          <p:grpSpPr>
            <a:xfrm>
              <a:off x="1040873" y="920491"/>
              <a:ext cx="1920240" cy="1920240"/>
              <a:chOff x="8924548" y="2159923"/>
              <a:chExt cx="1770525" cy="177052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xmlns="" id="{1D2E249C-3A4F-4EB7-BA56-585BC046FC9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8924548" y="2159923"/>
                <a:ext cx="1770525" cy="1770525"/>
              </a:xfrm>
              <a:prstGeom prst="roundRect">
                <a:avLst>
                  <a:gd name="adj" fmla="val 622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xmlns="" id="{0D9F376F-BD2D-4A56-B3C8-4A89C96C24B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9051014" y="2286389"/>
                <a:ext cx="1517593" cy="1517593"/>
              </a:xfrm>
              <a:prstGeom prst="roundRect">
                <a:avLst>
                  <a:gd name="adj" fmla="val 6228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xmlns="" id="{1142D08B-A98C-42C9-9404-F5B78B53A43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9135325" y="2370700"/>
                <a:ext cx="1348971" cy="1348971"/>
              </a:xfrm>
              <a:prstGeom prst="roundRect">
                <a:avLst>
                  <a:gd name="adj" fmla="val 622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DFB415CC-1B06-4517-8DBC-E224AE166A12}"/>
                </a:ext>
              </a:extLst>
            </p:cNvPr>
            <p:cNvGrpSpPr/>
            <p:nvPr/>
          </p:nvGrpSpPr>
          <p:grpSpPr>
            <a:xfrm>
              <a:off x="1709341" y="1997384"/>
              <a:ext cx="580670" cy="590010"/>
              <a:chOff x="9271661" y="927087"/>
              <a:chExt cx="1690381" cy="171756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E5A3C2F2-279D-4B96-BAEE-087FBDE78BEF}"/>
                  </a:ext>
                </a:extLst>
              </p:cNvPr>
              <p:cNvSpPr/>
              <p:nvPr/>
            </p:nvSpPr>
            <p:spPr>
              <a:xfrm rot="2411044">
                <a:off x="9825722" y="927087"/>
                <a:ext cx="487932" cy="1717565"/>
              </a:xfrm>
              <a:custGeom>
                <a:avLst/>
                <a:gdLst>
                  <a:gd name="connsiteX0" fmla="*/ 398295 w 480600"/>
                  <a:gd name="connsiteY0" fmla="*/ 1046026 h 1345680"/>
                  <a:gd name="connsiteX1" fmla="*/ 348313 w 480600"/>
                  <a:gd name="connsiteY1" fmla="*/ 1015268 h 1345680"/>
                  <a:gd name="connsiteX2" fmla="*/ 329088 w 480600"/>
                  <a:gd name="connsiteY2" fmla="*/ 334738 h 1345680"/>
                  <a:gd name="connsiteX3" fmla="*/ 379071 w 480600"/>
                  <a:gd name="connsiteY3" fmla="*/ 303980 h 1345680"/>
                  <a:gd name="connsiteX4" fmla="*/ 440588 w 480600"/>
                  <a:gd name="connsiteY4" fmla="*/ 167489 h 1345680"/>
                  <a:gd name="connsiteX5" fmla="*/ 430976 w 480600"/>
                  <a:gd name="connsiteY5" fmla="*/ 109817 h 1345680"/>
                  <a:gd name="connsiteX6" fmla="*/ 334856 w 480600"/>
                  <a:gd name="connsiteY6" fmla="*/ 29076 h 1345680"/>
                  <a:gd name="connsiteX7" fmla="*/ 309864 w 480600"/>
                  <a:gd name="connsiteY7" fmla="*/ 54068 h 1345680"/>
                  <a:gd name="connsiteX8" fmla="*/ 309864 w 480600"/>
                  <a:gd name="connsiteY8" fmla="*/ 173256 h 1345680"/>
                  <a:gd name="connsiteX9" fmla="*/ 271416 w 480600"/>
                  <a:gd name="connsiteY9" fmla="*/ 211704 h 1345680"/>
                  <a:gd name="connsiteX10" fmla="*/ 219512 w 480600"/>
                  <a:gd name="connsiteY10" fmla="*/ 211704 h 1345680"/>
                  <a:gd name="connsiteX11" fmla="*/ 181064 w 480600"/>
                  <a:gd name="connsiteY11" fmla="*/ 173256 h 1345680"/>
                  <a:gd name="connsiteX12" fmla="*/ 181064 w 480600"/>
                  <a:gd name="connsiteY12" fmla="*/ 55990 h 1345680"/>
                  <a:gd name="connsiteX13" fmla="*/ 156072 w 480600"/>
                  <a:gd name="connsiteY13" fmla="*/ 30999 h 1345680"/>
                  <a:gd name="connsiteX14" fmla="*/ 59952 w 480600"/>
                  <a:gd name="connsiteY14" fmla="*/ 111740 h 1345680"/>
                  <a:gd name="connsiteX15" fmla="*/ 50340 w 480600"/>
                  <a:gd name="connsiteY15" fmla="*/ 169412 h 1345680"/>
                  <a:gd name="connsiteX16" fmla="*/ 111857 w 480600"/>
                  <a:gd name="connsiteY16" fmla="*/ 305902 h 1345680"/>
                  <a:gd name="connsiteX17" fmla="*/ 161840 w 480600"/>
                  <a:gd name="connsiteY17" fmla="*/ 336660 h 1345680"/>
                  <a:gd name="connsiteX18" fmla="*/ 142616 w 480600"/>
                  <a:gd name="connsiteY18" fmla="*/ 1017190 h 1345680"/>
                  <a:gd name="connsiteX19" fmla="*/ 92633 w 480600"/>
                  <a:gd name="connsiteY19" fmla="*/ 1047949 h 1345680"/>
                  <a:gd name="connsiteX20" fmla="*/ 31116 w 480600"/>
                  <a:gd name="connsiteY20" fmla="*/ 1184439 h 1345680"/>
                  <a:gd name="connsiteX21" fmla="*/ 40728 w 480600"/>
                  <a:gd name="connsiteY21" fmla="*/ 1242111 h 1345680"/>
                  <a:gd name="connsiteX22" fmla="*/ 136848 w 480600"/>
                  <a:gd name="connsiteY22" fmla="*/ 1322852 h 1345680"/>
                  <a:gd name="connsiteX23" fmla="*/ 161840 w 480600"/>
                  <a:gd name="connsiteY23" fmla="*/ 1297861 h 1345680"/>
                  <a:gd name="connsiteX24" fmla="*/ 161840 w 480600"/>
                  <a:gd name="connsiteY24" fmla="*/ 1178672 h 1345680"/>
                  <a:gd name="connsiteX25" fmla="*/ 200288 w 480600"/>
                  <a:gd name="connsiteY25" fmla="*/ 1140224 h 1345680"/>
                  <a:gd name="connsiteX26" fmla="*/ 290640 w 480600"/>
                  <a:gd name="connsiteY26" fmla="*/ 1140224 h 1345680"/>
                  <a:gd name="connsiteX27" fmla="*/ 329088 w 480600"/>
                  <a:gd name="connsiteY27" fmla="*/ 1178672 h 1345680"/>
                  <a:gd name="connsiteX28" fmla="*/ 329088 w 480600"/>
                  <a:gd name="connsiteY28" fmla="*/ 1297861 h 1345680"/>
                  <a:gd name="connsiteX29" fmla="*/ 354080 w 480600"/>
                  <a:gd name="connsiteY29" fmla="*/ 1322852 h 1345680"/>
                  <a:gd name="connsiteX30" fmla="*/ 450200 w 480600"/>
                  <a:gd name="connsiteY30" fmla="*/ 1242111 h 1345680"/>
                  <a:gd name="connsiteX31" fmla="*/ 459812 w 480600"/>
                  <a:gd name="connsiteY31" fmla="*/ 1184439 h 1345680"/>
                  <a:gd name="connsiteX32" fmla="*/ 398295 w 480600"/>
                  <a:gd name="connsiteY32" fmla="*/ 1046026 h 1345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80600" h="1345680">
                    <a:moveTo>
                      <a:pt x="398295" y="1046026"/>
                    </a:moveTo>
                    <a:lnTo>
                      <a:pt x="348313" y="1015268"/>
                    </a:lnTo>
                    <a:lnTo>
                      <a:pt x="329088" y="334738"/>
                    </a:lnTo>
                    <a:lnTo>
                      <a:pt x="379071" y="303980"/>
                    </a:lnTo>
                    <a:cubicBezTo>
                      <a:pt x="425209" y="275144"/>
                      <a:pt x="450200" y="221316"/>
                      <a:pt x="440588" y="167489"/>
                    </a:cubicBezTo>
                    <a:lnTo>
                      <a:pt x="430976" y="109817"/>
                    </a:lnTo>
                    <a:cubicBezTo>
                      <a:pt x="423286" y="63680"/>
                      <a:pt x="382916" y="29076"/>
                      <a:pt x="334856" y="29076"/>
                    </a:cubicBezTo>
                    <a:cubicBezTo>
                      <a:pt x="321399" y="29076"/>
                      <a:pt x="309864" y="40611"/>
                      <a:pt x="309864" y="54068"/>
                    </a:cubicBezTo>
                    <a:lnTo>
                      <a:pt x="309864" y="173256"/>
                    </a:lnTo>
                    <a:cubicBezTo>
                      <a:pt x="309864" y="194403"/>
                      <a:pt x="292563" y="211704"/>
                      <a:pt x="271416" y="211704"/>
                    </a:cubicBezTo>
                    <a:lnTo>
                      <a:pt x="219512" y="211704"/>
                    </a:lnTo>
                    <a:cubicBezTo>
                      <a:pt x="198365" y="211704"/>
                      <a:pt x="181064" y="194403"/>
                      <a:pt x="181064" y="173256"/>
                    </a:cubicBezTo>
                    <a:lnTo>
                      <a:pt x="181064" y="55990"/>
                    </a:lnTo>
                    <a:cubicBezTo>
                      <a:pt x="181064" y="42533"/>
                      <a:pt x="169529" y="30999"/>
                      <a:pt x="156072" y="30999"/>
                    </a:cubicBezTo>
                    <a:cubicBezTo>
                      <a:pt x="108012" y="30999"/>
                      <a:pt x="67642" y="65602"/>
                      <a:pt x="59952" y="111740"/>
                    </a:cubicBezTo>
                    <a:lnTo>
                      <a:pt x="50340" y="169412"/>
                    </a:lnTo>
                    <a:cubicBezTo>
                      <a:pt x="40728" y="223239"/>
                      <a:pt x="65720" y="277066"/>
                      <a:pt x="111857" y="305902"/>
                    </a:cubicBezTo>
                    <a:lnTo>
                      <a:pt x="161840" y="336660"/>
                    </a:lnTo>
                    <a:lnTo>
                      <a:pt x="142616" y="1017190"/>
                    </a:lnTo>
                    <a:lnTo>
                      <a:pt x="92633" y="1047949"/>
                    </a:lnTo>
                    <a:cubicBezTo>
                      <a:pt x="46496" y="1076785"/>
                      <a:pt x="21504" y="1130612"/>
                      <a:pt x="31116" y="1184439"/>
                    </a:cubicBezTo>
                    <a:lnTo>
                      <a:pt x="40728" y="1242111"/>
                    </a:lnTo>
                    <a:cubicBezTo>
                      <a:pt x="48418" y="1288249"/>
                      <a:pt x="88788" y="1322852"/>
                      <a:pt x="136848" y="1322852"/>
                    </a:cubicBezTo>
                    <a:cubicBezTo>
                      <a:pt x="150305" y="1322852"/>
                      <a:pt x="161840" y="1311317"/>
                      <a:pt x="161840" y="1297861"/>
                    </a:cubicBezTo>
                    <a:lnTo>
                      <a:pt x="161840" y="1178672"/>
                    </a:lnTo>
                    <a:cubicBezTo>
                      <a:pt x="161840" y="1157525"/>
                      <a:pt x="179141" y="1140224"/>
                      <a:pt x="200288" y="1140224"/>
                    </a:cubicBezTo>
                    <a:lnTo>
                      <a:pt x="290640" y="1140224"/>
                    </a:lnTo>
                    <a:cubicBezTo>
                      <a:pt x="311787" y="1140224"/>
                      <a:pt x="329088" y="1157525"/>
                      <a:pt x="329088" y="1178672"/>
                    </a:cubicBezTo>
                    <a:lnTo>
                      <a:pt x="329088" y="1297861"/>
                    </a:lnTo>
                    <a:cubicBezTo>
                      <a:pt x="329088" y="1311317"/>
                      <a:pt x="340623" y="1322852"/>
                      <a:pt x="354080" y="1322852"/>
                    </a:cubicBezTo>
                    <a:cubicBezTo>
                      <a:pt x="402140" y="1322852"/>
                      <a:pt x="442510" y="1288249"/>
                      <a:pt x="450200" y="1242111"/>
                    </a:cubicBezTo>
                    <a:lnTo>
                      <a:pt x="459812" y="1184439"/>
                    </a:lnTo>
                    <a:cubicBezTo>
                      <a:pt x="469424" y="1128689"/>
                      <a:pt x="446355" y="1074862"/>
                      <a:pt x="398295" y="1046026"/>
                    </a:cubicBezTo>
                    <a:close/>
                  </a:path>
                </a:pathLst>
              </a:custGeom>
              <a:grpFill/>
              <a:ln w="192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2CD01CA6-4529-414D-AB9F-F958B19ED8EA}"/>
                  </a:ext>
                </a:extLst>
              </p:cNvPr>
              <p:cNvSpPr/>
              <p:nvPr/>
            </p:nvSpPr>
            <p:spPr>
              <a:xfrm rot="18712925">
                <a:off x="9675227" y="1020217"/>
                <a:ext cx="883249" cy="1690381"/>
              </a:xfrm>
              <a:custGeom>
                <a:avLst/>
                <a:gdLst>
                  <a:gd name="connsiteX0" fmla="*/ 335181 w 883249"/>
                  <a:gd name="connsiteY0" fmla="*/ 0 h 1563687"/>
                  <a:gd name="connsiteX1" fmla="*/ 631293 w 883249"/>
                  <a:gd name="connsiteY1" fmla="*/ 0 h 1563687"/>
                  <a:gd name="connsiteX2" fmla="*/ 665062 w 883249"/>
                  <a:gd name="connsiteY2" fmla="*/ 49352 h 1563687"/>
                  <a:gd name="connsiteX3" fmla="*/ 717011 w 883249"/>
                  <a:gd name="connsiteY3" fmla="*/ 49352 h 1563687"/>
                  <a:gd name="connsiteX4" fmla="*/ 750778 w 883249"/>
                  <a:gd name="connsiteY4" fmla="*/ 0 h 1563687"/>
                  <a:gd name="connsiteX5" fmla="*/ 844287 w 883249"/>
                  <a:gd name="connsiteY5" fmla="*/ 0 h 1563687"/>
                  <a:gd name="connsiteX6" fmla="*/ 883249 w 883249"/>
                  <a:gd name="connsiteY6" fmla="*/ 111692 h 1563687"/>
                  <a:gd name="connsiteX7" fmla="*/ 844287 w 883249"/>
                  <a:gd name="connsiteY7" fmla="*/ 223384 h 1563687"/>
                  <a:gd name="connsiteX8" fmla="*/ 750778 w 883249"/>
                  <a:gd name="connsiteY8" fmla="*/ 223384 h 1563687"/>
                  <a:gd name="connsiteX9" fmla="*/ 750777 w 883249"/>
                  <a:gd name="connsiteY9" fmla="*/ 223384 h 1563687"/>
                  <a:gd name="connsiteX10" fmla="*/ 748180 w 883249"/>
                  <a:gd name="connsiteY10" fmla="*/ 223384 h 1563687"/>
                  <a:gd name="connsiteX11" fmla="*/ 714413 w 883249"/>
                  <a:gd name="connsiteY11" fmla="*/ 174032 h 1563687"/>
                  <a:gd name="connsiteX12" fmla="*/ 665062 w 883249"/>
                  <a:gd name="connsiteY12" fmla="*/ 174032 h 1563687"/>
                  <a:gd name="connsiteX13" fmla="*/ 659785 w 883249"/>
                  <a:gd name="connsiteY13" fmla="*/ 200372 h 1563687"/>
                  <a:gd name="connsiteX14" fmla="*/ 631293 w 883249"/>
                  <a:gd name="connsiteY14" fmla="*/ 223384 h 1563687"/>
                  <a:gd name="connsiteX15" fmla="*/ 532589 w 883249"/>
                  <a:gd name="connsiteY15" fmla="*/ 223384 h 1563687"/>
                  <a:gd name="connsiteX16" fmla="*/ 532589 w 883249"/>
                  <a:gd name="connsiteY16" fmla="*/ 737686 h 1563687"/>
                  <a:gd name="connsiteX17" fmla="*/ 529992 w 883249"/>
                  <a:gd name="connsiteY17" fmla="*/ 737686 h 1563687"/>
                  <a:gd name="connsiteX18" fmla="*/ 529992 w 883249"/>
                  <a:gd name="connsiteY18" fmla="*/ 748076 h 1563687"/>
                  <a:gd name="connsiteX19" fmla="*/ 558564 w 883249"/>
                  <a:gd name="connsiteY19" fmla="*/ 781843 h 1563687"/>
                  <a:gd name="connsiteX20" fmla="*/ 581942 w 883249"/>
                  <a:gd name="connsiteY20" fmla="*/ 1355888 h 1563687"/>
                  <a:gd name="connsiteX21" fmla="*/ 537784 w 883249"/>
                  <a:gd name="connsiteY21" fmla="*/ 1501346 h 1563687"/>
                  <a:gd name="connsiteX22" fmla="*/ 467652 w 883249"/>
                  <a:gd name="connsiteY22" fmla="*/ 1563687 h 1563687"/>
                  <a:gd name="connsiteX23" fmla="*/ 397520 w 883249"/>
                  <a:gd name="connsiteY23" fmla="*/ 1501346 h 1563687"/>
                  <a:gd name="connsiteX24" fmla="*/ 353363 w 883249"/>
                  <a:gd name="connsiteY24" fmla="*/ 1355888 h 1563687"/>
                  <a:gd name="connsiteX25" fmla="*/ 376740 w 883249"/>
                  <a:gd name="connsiteY25" fmla="*/ 781843 h 1563687"/>
                  <a:gd name="connsiteX26" fmla="*/ 405313 w 883249"/>
                  <a:gd name="connsiteY26" fmla="*/ 748076 h 1563687"/>
                  <a:gd name="connsiteX27" fmla="*/ 405313 w 883249"/>
                  <a:gd name="connsiteY27" fmla="*/ 225982 h 1563687"/>
                  <a:gd name="connsiteX28" fmla="*/ 332583 w 883249"/>
                  <a:gd name="connsiteY28" fmla="*/ 225982 h 1563687"/>
                  <a:gd name="connsiteX29" fmla="*/ 327389 w 883249"/>
                  <a:gd name="connsiteY29" fmla="*/ 223384 h 1563687"/>
                  <a:gd name="connsiteX30" fmla="*/ 114395 w 883249"/>
                  <a:gd name="connsiteY30" fmla="*/ 238969 h 1563687"/>
                  <a:gd name="connsiteX31" fmla="*/ 41665 w 883249"/>
                  <a:gd name="connsiteY31" fmla="*/ 277932 h 1563687"/>
                  <a:gd name="connsiteX32" fmla="*/ 28678 w 883249"/>
                  <a:gd name="connsiteY32" fmla="*/ 280529 h 1563687"/>
                  <a:gd name="connsiteX33" fmla="*/ 2703 w 883249"/>
                  <a:gd name="connsiteY33" fmla="*/ 262346 h 1563687"/>
                  <a:gd name="connsiteX34" fmla="*/ 430 w 883249"/>
                  <a:gd name="connsiteY34" fmla="*/ 245788 h 1563687"/>
                  <a:gd name="connsiteX35" fmla="*/ 711 w 883249"/>
                  <a:gd name="connsiteY35" fmla="*/ 245238 h 1563687"/>
                  <a:gd name="connsiteX36" fmla="*/ 430 w 883249"/>
                  <a:gd name="connsiteY36" fmla="*/ 243190 h 1563687"/>
                  <a:gd name="connsiteX37" fmla="*/ 7897 w 883249"/>
                  <a:gd name="connsiteY37" fmla="*/ 228579 h 1563687"/>
                  <a:gd name="connsiteX38" fmla="*/ 54653 w 883249"/>
                  <a:gd name="connsiteY38" fmla="*/ 176630 h 1563687"/>
                  <a:gd name="connsiteX39" fmla="*/ 335181 w 883249"/>
                  <a:gd name="connsiteY39" fmla="*/ 0 h 156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883249" h="1563687">
                    <a:moveTo>
                      <a:pt x="335181" y="0"/>
                    </a:moveTo>
                    <a:lnTo>
                      <a:pt x="631293" y="0"/>
                    </a:lnTo>
                    <a:cubicBezTo>
                      <a:pt x="646879" y="0"/>
                      <a:pt x="659866" y="5195"/>
                      <a:pt x="665062" y="49352"/>
                    </a:cubicBezTo>
                    <a:lnTo>
                      <a:pt x="717011" y="49352"/>
                    </a:lnTo>
                    <a:cubicBezTo>
                      <a:pt x="722205" y="5195"/>
                      <a:pt x="735193" y="0"/>
                      <a:pt x="750778" y="0"/>
                    </a:cubicBezTo>
                    <a:lnTo>
                      <a:pt x="844287" y="0"/>
                    </a:lnTo>
                    <a:cubicBezTo>
                      <a:pt x="865067" y="0"/>
                      <a:pt x="883249" y="36365"/>
                      <a:pt x="883249" y="111692"/>
                    </a:cubicBezTo>
                    <a:cubicBezTo>
                      <a:pt x="883249" y="187019"/>
                      <a:pt x="865067" y="223384"/>
                      <a:pt x="844287" y="223384"/>
                    </a:cubicBezTo>
                    <a:lnTo>
                      <a:pt x="750778" y="223384"/>
                    </a:lnTo>
                    <a:lnTo>
                      <a:pt x="750777" y="223384"/>
                    </a:lnTo>
                    <a:lnTo>
                      <a:pt x="748180" y="223384"/>
                    </a:lnTo>
                    <a:cubicBezTo>
                      <a:pt x="732596" y="223384"/>
                      <a:pt x="719608" y="218190"/>
                      <a:pt x="714413" y="174032"/>
                    </a:cubicBezTo>
                    <a:lnTo>
                      <a:pt x="665062" y="174032"/>
                    </a:lnTo>
                    <a:lnTo>
                      <a:pt x="659785" y="200372"/>
                    </a:lnTo>
                    <a:cubicBezTo>
                      <a:pt x="653210" y="220462"/>
                      <a:pt x="642982" y="223384"/>
                      <a:pt x="631293" y="223384"/>
                    </a:cubicBezTo>
                    <a:lnTo>
                      <a:pt x="532589" y="223384"/>
                    </a:lnTo>
                    <a:lnTo>
                      <a:pt x="532589" y="737686"/>
                    </a:lnTo>
                    <a:lnTo>
                      <a:pt x="529992" y="737686"/>
                    </a:lnTo>
                    <a:lnTo>
                      <a:pt x="529992" y="748076"/>
                    </a:lnTo>
                    <a:cubicBezTo>
                      <a:pt x="545576" y="750674"/>
                      <a:pt x="555967" y="763662"/>
                      <a:pt x="558564" y="781843"/>
                    </a:cubicBezTo>
                    <a:lnTo>
                      <a:pt x="581942" y="1355888"/>
                    </a:lnTo>
                    <a:cubicBezTo>
                      <a:pt x="584539" y="1410434"/>
                      <a:pt x="568954" y="1462384"/>
                      <a:pt x="537784" y="1501346"/>
                    </a:cubicBezTo>
                    <a:cubicBezTo>
                      <a:pt x="506614" y="1540309"/>
                      <a:pt x="514406" y="1563687"/>
                      <a:pt x="467652" y="1563687"/>
                    </a:cubicBezTo>
                    <a:cubicBezTo>
                      <a:pt x="420898" y="1563687"/>
                      <a:pt x="428690" y="1540309"/>
                      <a:pt x="397520" y="1501346"/>
                    </a:cubicBezTo>
                    <a:cubicBezTo>
                      <a:pt x="363753" y="1462384"/>
                      <a:pt x="348168" y="1407837"/>
                      <a:pt x="353363" y="1355888"/>
                    </a:cubicBezTo>
                    <a:lnTo>
                      <a:pt x="376740" y="781843"/>
                    </a:lnTo>
                    <a:cubicBezTo>
                      <a:pt x="376740" y="763662"/>
                      <a:pt x="389727" y="750674"/>
                      <a:pt x="405313" y="748076"/>
                    </a:cubicBezTo>
                    <a:lnTo>
                      <a:pt x="405313" y="225982"/>
                    </a:lnTo>
                    <a:lnTo>
                      <a:pt x="332583" y="225982"/>
                    </a:lnTo>
                    <a:lnTo>
                      <a:pt x="327389" y="223384"/>
                    </a:lnTo>
                    <a:cubicBezTo>
                      <a:pt x="241671" y="189617"/>
                      <a:pt x="197514" y="197409"/>
                      <a:pt x="114395" y="238969"/>
                    </a:cubicBezTo>
                    <a:lnTo>
                      <a:pt x="41665" y="277932"/>
                    </a:lnTo>
                    <a:cubicBezTo>
                      <a:pt x="39067" y="280529"/>
                      <a:pt x="33872" y="280529"/>
                      <a:pt x="28678" y="280529"/>
                    </a:cubicBezTo>
                    <a:cubicBezTo>
                      <a:pt x="18288" y="280529"/>
                      <a:pt x="7897" y="272737"/>
                      <a:pt x="2703" y="262346"/>
                    </a:cubicBezTo>
                    <a:cubicBezTo>
                      <a:pt x="106" y="257151"/>
                      <a:pt x="-544" y="251307"/>
                      <a:pt x="430" y="245788"/>
                    </a:cubicBezTo>
                    <a:lnTo>
                      <a:pt x="711" y="245238"/>
                    </a:lnTo>
                    <a:lnTo>
                      <a:pt x="430" y="243190"/>
                    </a:lnTo>
                    <a:cubicBezTo>
                      <a:pt x="1404" y="237670"/>
                      <a:pt x="4001" y="232475"/>
                      <a:pt x="7897" y="228579"/>
                    </a:cubicBezTo>
                    <a:lnTo>
                      <a:pt x="54653" y="176630"/>
                    </a:lnTo>
                    <a:cubicBezTo>
                      <a:pt x="145565" y="75327"/>
                      <a:pt x="207904" y="49352"/>
                      <a:pt x="335181" y="0"/>
                    </a:cubicBezTo>
                    <a:close/>
                  </a:path>
                </a:pathLst>
              </a:custGeom>
              <a:grpFill/>
              <a:ln w="192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Text Placeholder 1">
              <a:extLst>
                <a:ext uri="{FF2B5EF4-FFF2-40B4-BE49-F238E27FC236}">
                  <a16:creationId xmlns:a16="http://schemas.microsoft.com/office/drawing/2014/main" xmlns="" id="{C6A1248C-FC43-4A63-B7B6-7BCA4D2D7AB9}"/>
                </a:ext>
              </a:extLst>
            </p:cNvPr>
            <p:cNvSpPr txBox="1">
              <a:spLocks/>
            </p:cNvSpPr>
            <p:nvPr/>
          </p:nvSpPr>
          <p:spPr>
            <a:xfrm>
              <a:off x="1185141" y="1430745"/>
              <a:ext cx="1631704" cy="319108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800" b="1" dirty="0"/>
                <a:t>UNDER</a:t>
              </a:r>
              <a:r>
                <a:rPr lang="ko-KR" altLang="en-US" sz="1800" b="1" dirty="0"/>
                <a:t> </a:t>
              </a:r>
              <a:endParaRPr lang="en-US" sz="1800" b="1" dirty="0"/>
            </a:p>
          </p:txBody>
        </p:sp>
        <p:sp>
          <p:nvSpPr>
            <p:cNvPr id="53" name="Text Placeholder 1">
              <a:extLst>
                <a:ext uri="{FF2B5EF4-FFF2-40B4-BE49-F238E27FC236}">
                  <a16:creationId xmlns:a16="http://schemas.microsoft.com/office/drawing/2014/main" xmlns="" id="{5E655A90-E37A-47E9-92A1-ADBE0A3E34DA}"/>
                </a:ext>
              </a:extLst>
            </p:cNvPr>
            <p:cNvSpPr txBox="1">
              <a:spLocks/>
            </p:cNvSpPr>
            <p:nvPr/>
          </p:nvSpPr>
          <p:spPr>
            <a:xfrm>
              <a:off x="987745" y="1713680"/>
              <a:ext cx="2001400" cy="258994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200" b="1" dirty="0"/>
                <a:t>CONSTRUCTION</a:t>
              </a:r>
              <a:r>
                <a:rPr lang="ko-KR" altLang="en-US" sz="1200" b="1" dirty="0"/>
                <a:t> </a:t>
              </a:r>
              <a:endParaRPr lang="en-US" sz="1200" b="1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4C765873-8A34-4412-A309-6CE71DD09803}"/>
              </a:ext>
            </a:extLst>
          </p:cNvPr>
          <p:cNvGrpSpPr/>
          <p:nvPr/>
        </p:nvGrpSpPr>
        <p:grpSpPr>
          <a:xfrm>
            <a:off x="5152027" y="2905208"/>
            <a:ext cx="1422486" cy="1543697"/>
            <a:chOff x="6064791" y="2003286"/>
            <a:chExt cx="4244393" cy="46060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FC0F633D-9D7B-47EA-9FDF-F618E7BEEED7}"/>
                </a:ext>
              </a:extLst>
            </p:cNvPr>
            <p:cNvSpPr/>
            <p:nvPr/>
          </p:nvSpPr>
          <p:spPr>
            <a:xfrm>
              <a:off x="6064791" y="5552161"/>
              <a:ext cx="4244393" cy="1057186"/>
            </a:xfrm>
            <a:custGeom>
              <a:avLst/>
              <a:gdLst>
                <a:gd name="connsiteX0" fmla="*/ 4229829 w 4244392"/>
                <a:gd name="connsiteY0" fmla="*/ 72820 h 1081903"/>
                <a:gd name="connsiteX1" fmla="*/ 4229829 w 4244392"/>
                <a:gd name="connsiteY1" fmla="*/ 31209 h 1081903"/>
                <a:gd name="connsiteX2" fmla="*/ 31209 w 4244392"/>
                <a:gd name="connsiteY2" fmla="*/ 31209 h 1081903"/>
                <a:gd name="connsiteX3" fmla="*/ 31209 w 4244392"/>
                <a:gd name="connsiteY3" fmla="*/ 72820 h 1081903"/>
                <a:gd name="connsiteX4" fmla="*/ 2132599 w 4244392"/>
                <a:gd name="connsiteY4" fmla="*/ 1054856 h 108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4392" h="1081903">
                  <a:moveTo>
                    <a:pt x="4229829" y="72820"/>
                  </a:moveTo>
                  <a:lnTo>
                    <a:pt x="4229829" y="31209"/>
                  </a:lnTo>
                  <a:lnTo>
                    <a:pt x="31209" y="31209"/>
                  </a:lnTo>
                  <a:lnTo>
                    <a:pt x="31209" y="72820"/>
                  </a:lnTo>
                  <a:lnTo>
                    <a:pt x="2132599" y="1054856"/>
                  </a:lnTo>
                  <a:close/>
                </a:path>
              </a:pathLst>
            </a:custGeom>
            <a:gradFill>
              <a:gsLst>
                <a:gs pos="100000">
                  <a:srgbClr val="FF7F00">
                    <a:alpha val="77000"/>
                    <a:lumMod val="15000"/>
                  </a:srgbClr>
                </a:gs>
                <a:gs pos="0">
                  <a:srgbClr val="FF7F00">
                    <a:lumMod val="35000"/>
                  </a:srgb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B3E042E1-3F5A-47E6-80EF-225C8E7BB5D7}"/>
                </a:ext>
              </a:extLst>
            </p:cNvPr>
            <p:cNvSpPr/>
            <p:nvPr/>
          </p:nvSpPr>
          <p:spPr>
            <a:xfrm>
              <a:off x="6064791" y="4616500"/>
              <a:ext cx="4244393" cy="1955749"/>
            </a:xfrm>
            <a:custGeom>
              <a:avLst/>
              <a:gdLst>
                <a:gd name="connsiteX0" fmla="*/ 4229829 w 4244392"/>
                <a:gd name="connsiteY0" fmla="*/ 950827 h 1955749"/>
                <a:gd name="connsiteX1" fmla="*/ 2132599 w 4244392"/>
                <a:gd name="connsiteY1" fmla="*/ 31209 h 1955749"/>
                <a:gd name="connsiteX2" fmla="*/ 2132599 w 4244392"/>
                <a:gd name="connsiteY2" fmla="*/ 31209 h 1955749"/>
                <a:gd name="connsiteX3" fmla="*/ 2132599 w 4244392"/>
                <a:gd name="connsiteY3" fmla="*/ 31209 h 1955749"/>
                <a:gd name="connsiteX4" fmla="*/ 31209 w 4244392"/>
                <a:gd name="connsiteY4" fmla="*/ 950827 h 1955749"/>
                <a:gd name="connsiteX5" fmla="*/ 2132599 w 4244392"/>
                <a:gd name="connsiteY5" fmla="*/ 1928702 h 1955749"/>
                <a:gd name="connsiteX6" fmla="*/ 2132599 w 4244392"/>
                <a:gd name="connsiteY6" fmla="*/ 1928702 h 1955749"/>
                <a:gd name="connsiteX7" fmla="*/ 2132599 w 4244392"/>
                <a:gd name="connsiteY7" fmla="*/ 1928702 h 195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4392" h="1955749">
                  <a:moveTo>
                    <a:pt x="4229829" y="950827"/>
                  </a:moveTo>
                  <a:lnTo>
                    <a:pt x="2132599" y="31209"/>
                  </a:lnTo>
                  <a:lnTo>
                    <a:pt x="2132599" y="31209"/>
                  </a:lnTo>
                  <a:lnTo>
                    <a:pt x="2132599" y="31209"/>
                  </a:lnTo>
                  <a:lnTo>
                    <a:pt x="31209" y="950827"/>
                  </a:lnTo>
                  <a:lnTo>
                    <a:pt x="2132599" y="1928702"/>
                  </a:lnTo>
                  <a:lnTo>
                    <a:pt x="2132599" y="1928702"/>
                  </a:lnTo>
                  <a:lnTo>
                    <a:pt x="2132599" y="192870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B1400064-FEF0-4EE9-9077-0ECB21E5660B}"/>
                </a:ext>
              </a:extLst>
            </p:cNvPr>
            <p:cNvSpPr/>
            <p:nvPr/>
          </p:nvSpPr>
          <p:spPr>
            <a:xfrm>
              <a:off x="6709772" y="2461015"/>
              <a:ext cx="2954430" cy="3412159"/>
            </a:xfrm>
            <a:custGeom>
              <a:avLst/>
              <a:gdLst>
                <a:gd name="connsiteX0" fmla="*/ 1845479 w 2954430"/>
                <a:gd name="connsiteY0" fmla="*/ 31209 h 3412158"/>
                <a:gd name="connsiteX1" fmla="*/ 1487618 w 2954430"/>
                <a:gd name="connsiteY1" fmla="*/ 56176 h 3412158"/>
                <a:gd name="connsiteX2" fmla="*/ 1129758 w 2954430"/>
                <a:gd name="connsiteY2" fmla="*/ 31209 h 3412158"/>
                <a:gd name="connsiteX3" fmla="*/ 31209 w 2954430"/>
                <a:gd name="connsiteY3" fmla="*/ 2993961 h 3412158"/>
                <a:gd name="connsiteX4" fmla="*/ 1487618 w 2954430"/>
                <a:gd name="connsiteY4" fmla="*/ 3405917 h 3412158"/>
                <a:gd name="connsiteX5" fmla="*/ 2944027 w 2954430"/>
                <a:gd name="connsiteY5" fmla="*/ 2993961 h 3412158"/>
                <a:gd name="connsiteX6" fmla="*/ 1845479 w 2954430"/>
                <a:gd name="connsiteY6" fmla="*/ 31209 h 341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430" h="3412158">
                  <a:moveTo>
                    <a:pt x="1845479" y="31209"/>
                  </a:moveTo>
                  <a:cubicBezTo>
                    <a:pt x="1724805" y="47853"/>
                    <a:pt x="1608292" y="56176"/>
                    <a:pt x="1487618" y="56176"/>
                  </a:cubicBezTo>
                  <a:cubicBezTo>
                    <a:pt x="1366944" y="56176"/>
                    <a:pt x="1246270" y="47853"/>
                    <a:pt x="1129758" y="31209"/>
                  </a:cubicBezTo>
                  <a:cubicBezTo>
                    <a:pt x="746930" y="1083985"/>
                    <a:pt x="372425" y="2099310"/>
                    <a:pt x="31209" y="2993961"/>
                  </a:cubicBezTo>
                  <a:cubicBezTo>
                    <a:pt x="476454" y="3268599"/>
                    <a:pt x="984117" y="3405917"/>
                    <a:pt x="1487618" y="3405917"/>
                  </a:cubicBezTo>
                  <a:cubicBezTo>
                    <a:pt x="1991120" y="3405917"/>
                    <a:pt x="2498782" y="3268599"/>
                    <a:pt x="2944027" y="2993961"/>
                  </a:cubicBezTo>
                  <a:cubicBezTo>
                    <a:pt x="2602812" y="2099310"/>
                    <a:pt x="2228306" y="1083985"/>
                    <a:pt x="1845479" y="3120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A67D5CA8-BC51-410E-B15E-64F0A3C660B6}"/>
                </a:ext>
              </a:extLst>
            </p:cNvPr>
            <p:cNvSpPr/>
            <p:nvPr/>
          </p:nvSpPr>
          <p:spPr>
            <a:xfrm>
              <a:off x="6709773" y="4841124"/>
              <a:ext cx="2954429" cy="998681"/>
            </a:xfrm>
            <a:custGeom>
              <a:avLst/>
              <a:gdLst>
                <a:gd name="connsiteX0" fmla="*/ 31209 w 2954430"/>
                <a:gd name="connsiteY0" fmla="*/ 584644 h 998680"/>
                <a:gd name="connsiteX1" fmla="*/ 1487618 w 2954430"/>
                <a:gd name="connsiteY1" fmla="*/ 996600 h 998680"/>
                <a:gd name="connsiteX2" fmla="*/ 2944027 w 2954430"/>
                <a:gd name="connsiteY2" fmla="*/ 584644 h 998680"/>
                <a:gd name="connsiteX3" fmla="*/ 2731808 w 2954430"/>
                <a:gd name="connsiteY3" fmla="*/ 31209 h 998680"/>
                <a:gd name="connsiteX4" fmla="*/ 239267 w 2954430"/>
                <a:gd name="connsiteY4" fmla="*/ 31209 h 998680"/>
                <a:gd name="connsiteX5" fmla="*/ 31209 w 2954430"/>
                <a:gd name="connsiteY5" fmla="*/ 584644 h 9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4430" h="998680">
                  <a:moveTo>
                    <a:pt x="31209" y="584644"/>
                  </a:moveTo>
                  <a:cubicBezTo>
                    <a:pt x="476454" y="859282"/>
                    <a:pt x="984117" y="996600"/>
                    <a:pt x="1487618" y="996600"/>
                  </a:cubicBezTo>
                  <a:cubicBezTo>
                    <a:pt x="1991120" y="996600"/>
                    <a:pt x="2498782" y="859282"/>
                    <a:pt x="2944027" y="584644"/>
                  </a:cubicBezTo>
                  <a:cubicBezTo>
                    <a:pt x="2873288" y="405714"/>
                    <a:pt x="2806709" y="218461"/>
                    <a:pt x="2731808" y="31209"/>
                  </a:cubicBezTo>
                  <a:cubicBezTo>
                    <a:pt x="1949508" y="422359"/>
                    <a:pt x="1025728" y="422359"/>
                    <a:pt x="239267" y="31209"/>
                  </a:cubicBezTo>
                  <a:cubicBezTo>
                    <a:pt x="168527" y="222622"/>
                    <a:pt x="97787" y="405714"/>
                    <a:pt x="31209" y="58464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26CCD701-E2B8-47DD-8205-8B0CF6D2C478}"/>
                </a:ext>
              </a:extLst>
            </p:cNvPr>
            <p:cNvSpPr/>
            <p:nvPr/>
          </p:nvSpPr>
          <p:spPr>
            <a:xfrm>
              <a:off x="7130051" y="3642787"/>
              <a:ext cx="2122196" cy="915457"/>
            </a:xfrm>
            <a:custGeom>
              <a:avLst/>
              <a:gdLst>
                <a:gd name="connsiteX0" fmla="*/ 31209 w 2122196"/>
                <a:gd name="connsiteY0" fmla="*/ 705318 h 915457"/>
                <a:gd name="connsiteX1" fmla="*/ 2099310 w 2122196"/>
                <a:gd name="connsiteY1" fmla="*/ 705318 h 915457"/>
                <a:gd name="connsiteX2" fmla="*/ 1874607 w 2122196"/>
                <a:gd name="connsiteY2" fmla="*/ 31209 h 915457"/>
                <a:gd name="connsiteX3" fmla="*/ 251751 w 2122196"/>
                <a:gd name="connsiteY3" fmla="*/ 31209 h 915457"/>
                <a:gd name="connsiteX4" fmla="*/ 31209 w 2122196"/>
                <a:gd name="connsiteY4" fmla="*/ 705318 h 9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2196" h="915457">
                  <a:moveTo>
                    <a:pt x="31209" y="705318"/>
                  </a:moveTo>
                  <a:cubicBezTo>
                    <a:pt x="692835" y="971633"/>
                    <a:pt x="1437684" y="971633"/>
                    <a:pt x="2099310" y="705318"/>
                  </a:cubicBezTo>
                  <a:cubicBezTo>
                    <a:pt x="2024409" y="509743"/>
                    <a:pt x="1949508" y="230945"/>
                    <a:pt x="1874607" y="31209"/>
                  </a:cubicBezTo>
                  <a:cubicBezTo>
                    <a:pt x="1346138" y="193494"/>
                    <a:pt x="780219" y="193494"/>
                    <a:pt x="251751" y="31209"/>
                  </a:cubicBezTo>
                  <a:cubicBezTo>
                    <a:pt x="181011" y="230945"/>
                    <a:pt x="106110" y="509743"/>
                    <a:pt x="31209" y="70531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C5630840-07AD-4F54-9905-12B94974E5E6}"/>
                </a:ext>
              </a:extLst>
            </p:cNvPr>
            <p:cNvSpPr/>
            <p:nvPr/>
          </p:nvSpPr>
          <p:spPr>
            <a:xfrm>
              <a:off x="7579457" y="2461015"/>
              <a:ext cx="1206739" cy="749010"/>
            </a:xfrm>
            <a:custGeom>
              <a:avLst/>
              <a:gdLst>
                <a:gd name="connsiteX0" fmla="*/ 975794 w 1206739"/>
                <a:gd name="connsiteY0" fmla="*/ 31209 h 749010"/>
                <a:gd name="connsiteX1" fmla="*/ 617934 w 1206739"/>
                <a:gd name="connsiteY1" fmla="*/ 56176 h 749010"/>
                <a:gd name="connsiteX2" fmla="*/ 260073 w 1206739"/>
                <a:gd name="connsiteY2" fmla="*/ 31209 h 749010"/>
                <a:gd name="connsiteX3" fmla="*/ 31209 w 1206739"/>
                <a:gd name="connsiteY3" fmla="*/ 659545 h 749010"/>
                <a:gd name="connsiteX4" fmla="*/ 1208820 w 1206739"/>
                <a:gd name="connsiteY4" fmla="*/ 659545 h 749010"/>
                <a:gd name="connsiteX5" fmla="*/ 975794 w 1206739"/>
                <a:gd name="connsiteY5" fmla="*/ 31209 h 74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6739" h="749010">
                  <a:moveTo>
                    <a:pt x="975794" y="31209"/>
                  </a:moveTo>
                  <a:cubicBezTo>
                    <a:pt x="855120" y="47853"/>
                    <a:pt x="738608" y="56176"/>
                    <a:pt x="617934" y="56176"/>
                  </a:cubicBezTo>
                  <a:cubicBezTo>
                    <a:pt x="497260" y="56176"/>
                    <a:pt x="376586" y="47853"/>
                    <a:pt x="260073" y="31209"/>
                  </a:cubicBezTo>
                  <a:cubicBezTo>
                    <a:pt x="181011" y="243428"/>
                    <a:pt x="106110" y="455648"/>
                    <a:pt x="31209" y="659545"/>
                  </a:cubicBezTo>
                  <a:cubicBezTo>
                    <a:pt x="418197" y="742769"/>
                    <a:pt x="821831" y="742769"/>
                    <a:pt x="1208820" y="659545"/>
                  </a:cubicBezTo>
                  <a:cubicBezTo>
                    <a:pt x="1129757" y="455648"/>
                    <a:pt x="1054856" y="243428"/>
                    <a:pt x="975794" y="312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3EFA6D60-B21E-4211-83AC-5999079BDFFF}"/>
                </a:ext>
              </a:extLst>
            </p:cNvPr>
            <p:cNvSpPr/>
            <p:nvPr/>
          </p:nvSpPr>
          <p:spPr>
            <a:xfrm>
              <a:off x="7807245" y="2003286"/>
              <a:ext cx="749010" cy="582564"/>
            </a:xfrm>
            <a:custGeom>
              <a:avLst/>
              <a:gdLst>
                <a:gd name="connsiteX0" fmla="*/ 748006 w 749010"/>
                <a:gd name="connsiteY0" fmla="*/ 488937 h 582563"/>
                <a:gd name="connsiteX1" fmla="*/ 390146 w 749010"/>
                <a:gd name="connsiteY1" fmla="*/ 572161 h 582563"/>
                <a:gd name="connsiteX2" fmla="*/ 32285 w 749010"/>
                <a:gd name="connsiteY2" fmla="*/ 488937 h 582563"/>
                <a:gd name="connsiteX3" fmla="*/ 390146 w 749010"/>
                <a:gd name="connsiteY3" fmla="*/ 31209 h 582563"/>
                <a:gd name="connsiteX4" fmla="*/ 748006 w 749010"/>
                <a:gd name="connsiteY4" fmla="*/ 488937 h 5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10" h="582563">
                  <a:moveTo>
                    <a:pt x="748006" y="488937"/>
                  </a:moveTo>
                  <a:cubicBezTo>
                    <a:pt x="764651" y="530549"/>
                    <a:pt x="585721" y="572161"/>
                    <a:pt x="390146" y="572161"/>
                  </a:cubicBezTo>
                  <a:cubicBezTo>
                    <a:pt x="194571" y="572161"/>
                    <a:pt x="15641" y="534710"/>
                    <a:pt x="32285" y="488937"/>
                  </a:cubicBezTo>
                  <a:cubicBezTo>
                    <a:pt x="53091" y="422359"/>
                    <a:pt x="194571" y="31209"/>
                    <a:pt x="390146" y="31209"/>
                  </a:cubicBezTo>
                  <a:cubicBezTo>
                    <a:pt x="585721" y="31209"/>
                    <a:pt x="689750" y="351619"/>
                    <a:pt x="748006" y="4889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5D84FDF-3FEE-4C3A-AA25-382FC3C5A330}"/>
              </a:ext>
            </a:extLst>
          </p:cNvPr>
          <p:cNvGrpSpPr/>
          <p:nvPr/>
        </p:nvGrpSpPr>
        <p:grpSpPr>
          <a:xfrm>
            <a:off x="7438157" y="2458739"/>
            <a:ext cx="1200457" cy="1302750"/>
            <a:chOff x="6064791" y="2003286"/>
            <a:chExt cx="4244393" cy="46060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445EB0E5-2C20-4153-BB91-B5B9677076C3}"/>
                </a:ext>
              </a:extLst>
            </p:cNvPr>
            <p:cNvSpPr/>
            <p:nvPr/>
          </p:nvSpPr>
          <p:spPr>
            <a:xfrm>
              <a:off x="6064791" y="5552161"/>
              <a:ext cx="4244393" cy="1057186"/>
            </a:xfrm>
            <a:custGeom>
              <a:avLst/>
              <a:gdLst>
                <a:gd name="connsiteX0" fmla="*/ 4229829 w 4244392"/>
                <a:gd name="connsiteY0" fmla="*/ 72820 h 1081903"/>
                <a:gd name="connsiteX1" fmla="*/ 4229829 w 4244392"/>
                <a:gd name="connsiteY1" fmla="*/ 31209 h 1081903"/>
                <a:gd name="connsiteX2" fmla="*/ 31209 w 4244392"/>
                <a:gd name="connsiteY2" fmla="*/ 31209 h 1081903"/>
                <a:gd name="connsiteX3" fmla="*/ 31209 w 4244392"/>
                <a:gd name="connsiteY3" fmla="*/ 72820 h 1081903"/>
                <a:gd name="connsiteX4" fmla="*/ 2132599 w 4244392"/>
                <a:gd name="connsiteY4" fmla="*/ 1054856 h 108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4392" h="1081903">
                  <a:moveTo>
                    <a:pt x="4229829" y="72820"/>
                  </a:moveTo>
                  <a:lnTo>
                    <a:pt x="4229829" y="31209"/>
                  </a:lnTo>
                  <a:lnTo>
                    <a:pt x="31209" y="31209"/>
                  </a:lnTo>
                  <a:lnTo>
                    <a:pt x="31209" y="72820"/>
                  </a:lnTo>
                  <a:lnTo>
                    <a:pt x="2132599" y="1054856"/>
                  </a:lnTo>
                  <a:close/>
                </a:path>
              </a:pathLst>
            </a:custGeom>
            <a:gradFill>
              <a:gsLst>
                <a:gs pos="100000">
                  <a:srgbClr val="FF7F00">
                    <a:alpha val="77000"/>
                    <a:lumMod val="15000"/>
                  </a:srgbClr>
                </a:gs>
                <a:gs pos="0">
                  <a:srgbClr val="FF7F00">
                    <a:lumMod val="35000"/>
                  </a:srgb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0708349-B979-4AAB-8A8C-CA2B3AC7651C}"/>
                </a:ext>
              </a:extLst>
            </p:cNvPr>
            <p:cNvSpPr/>
            <p:nvPr/>
          </p:nvSpPr>
          <p:spPr>
            <a:xfrm>
              <a:off x="6064791" y="4616500"/>
              <a:ext cx="4244393" cy="1955749"/>
            </a:xfrm>
            <a:custGeom>
              <a:avLst/>
              <a:gdLst>
                <a:gd name="connsiteX0" fmla="*/ 4229829 w 4244392"/>
                <a:gd name="connsiteY0" fmla="*/ 950827 h 1955749"/>
                <a:gd name="connsiteX1" fmla="*/ 2132599 w 4244392"/>
                <a:gd name="connsiteY1" fmla="*/ 31209 h 1955749"/>
                <a:gd name="connsiteX2" fmla="*/ 2132599 w 4244392"/>
                <a:gd name="connsiteY2" fmla="*/ 31209 h 1955749"/>
                <a:gd name="connsiteX3" fmla="*/ 2132599 w 4244392"/>
                <a:gd name="connsiteY3" fmla="*/ 31209 h 1955749"/>
                <a:gd name="connsiteX4" fmla="*/ 31209 w 4244392"/>
                <a:gd name="connsiteY4" fmla="*/ 950827 h 1955749"/>
                <a:gd name="connsiteX5" fmla="*/ 2132599 w 4244392"/>
                <a:gd name="connsiteY5" fmla="*/ 1928702 h 1955749"/>
                <a:gd name="connsiteX6" fmla="*/ 2132599 w 4244392"/>
                <a:gd name="connsiteY6" fmla="*/ 1928702 h 1955749"/>
                <a:gd name="connsiteX7" fmla="*/ 2132599 w 4244392"/>
                <a:gd name="connsiteY7" fmla="*/ 1928702 h 195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4392" h="1955749">
                  <a:moveTo>
                    <a:pt x="4229829" y="950827"/>
                  </a:moveTo>
                  <a:lnTo>
                    <a:pt x="2132599" y="31209"/>
                  </a:lnTo>
                  <a:lnTo>
                    <a:pt x="2132599" y="31209"/>
                  </a:lnTo>
                  <a:lnTo>
                    <a:pt x="2132599" y="31209"/>
                  </a:lnTo>
                  <a:lnTo>
                    <a:pt x="31209" y="950827"/>
                  </a:lnTo>
                  <a:lnTo>
                    <a:pt x="2132599" y="1928702"/>
                  </a:lnTo>
                  <a:lnTo>
                    <a:pt x="2132599" y="1928702"/>
                  </a:lnTo>
                  <a:lnTo>
                    <a:pt x="2132599" y="192870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4F8117A0-796A-4F40-BA1B-7B6C8F8F94FA}"/>
                </a:ext>
              </a:extLst>
            </p:cNvPr>
            <p:cNvSpPr/>
            <p:nvPr/>
          </p:nvSpPr>
          <p:spPr>
            <a:xfrm>
              <a:off x="6709772" y="2461015"/>
              <a:ext cx="2954430" cy="3412159"/>
            </a:xfrm>
            <a:custGeom>
              <a:avLst/>
              <a:gdLst>
                <a:gd name="connsiteX0" fmla="*/ 1845479 w 2954430"/>
                <a:gd name="connsiteY0" fmla="*/ 31209 h 3412158"/>
                <a:gd name="connsiteX1" fmla="*/ 1487618 w 2954430"/>
                <a:gd name="connsiteY1" fmla="*/ 56176 h 3412158"/>
                <a:gd name="connsiteX2" fmla="*/ 1129758 w 2954430"/>
                <a:gd name="connsiteY2" fmla="*/ 31209 h 3412158"/>
                <a:gd name="connsiteX3" fmla="*/ 31209 w 2954430"/>
                <a:gd name="connsiteY3" fmla="*/ 2993961 h 3412158"/>
                <a:gd name="connsiteX4" fmla="*/ 1487618 w 2954430"/>
                <a:gd name="connsiteY4" fmla="*/ 3405917 h 3412158"/>
                <a:gd name="connsiteX5" fmla="*/ 2944027 w 2954430"/>
                <a:gd name="connsiteY5" fmla="*/ 2993961 h 3412158"/>
                <a:gd name="connsiteX6" fmla="*/ 1845479 w 2954430"/>
                <a:gd name="connsiteY6" fmla="*/ 31209 h 341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430" h="3412158">
                  <a:moveTo>
                    <a:pt x="1845479" y="31209"/>
                  </a:moveTo>
                  <a:cubicBezTo>
                    <a:pt x="1724805" y="47853"/>
                    <a:pt x="1608292" y="56176"/>
                    <a:pt x="1487618" y="56176"/>
                  </a:cubicBezTo>
                  <a:cubicBezTo>
                    <a:pt x="1366944" y="56176"/>
                    <a:pt x="1246270" y="47853"/>
                    <a:pt x="1129758" y="31209"/>
                  </a:cubicBezTo>
                  <a:cubicBezTo>
                    <a:pt x="746930" y="1083985"/>
                    <a:pt x="372425" y="2099310"/>
                    <a:pt x="31209" y="2993961"/>
                  </a:cubicBezTo>
                  <a:cubicBezTo>
                    <a:pt x="476454" y="3268599"/>
                    <a:pt x="984117" y="3405917"/>
                    <a:pt x="1487618" y="3405917"/>
                  </a:cubicBezTo>
                  <a:cubicBezTo>
                    <a:pt x="1991120" y="3405917"/>
                    <a:pt x="2498782" y="3268599"/>
                    <a:pt x="2944027" y="2993961"/>
                  </a:cubicBezTo>
                  <a:cubicBezTo>
                    <a:pt x="2602812" y="2099310"/>
                    <a:pt x="2228306" y="1083985"/>
                    <a:pt x="1845479" y="3120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85769ACA-2D22-452A-A5B1-C8F72989FC7E}"/>
                </a:ext>
              </a:extLst>
            </p:cNvPr>
            <p:cNvSpPr/>
            <p:nvPr/>
          </p:nvSpPr>
          <p:spPr>
            <a:xfrm>
              <a:off x="6709772" y="4845563"/>
              <a:ext cx="2954431" cy="998681"/>
            </a:xfrm>
            <a:custGeom>
              <a:avLst/>
              <a:gdLst>
                <a:gd name="connsiteX0" fmla="*/ 31209 w 2954430"/>
                <a:gd name="connsiteY0" fmla="*/ 584644 h 998680"/>
                <a:gd name="connsiteX1" fmla="*/ 1487618 w 2954430"/>
                <a:gd name="connsiteY1" fmla="*/ 996600 h 998680"/>
                <a:gd name="connsiteX2" fmla="*/ 2944027 w 2954430"/>
                <a:gd name="connsiteY2" fmla="*/ 584644 h 998680"/>
                <a:gd name="connsiteX3" fmla="*/ 2731808 w 2954430"/>
                <a:gd name="connsiteY3" fmla="*/ 31209 h 998680"/>
                <a:gd name="connsiteX4" fmla="*/ 239267 w 2954430"/>
                <a:gd name="connsiteY4" fmla="*/ 31209 h 998680"/>
                <a:gd name="connsiteX5" fmla="*/ 31209 w 2954430"/>
                <a:gd name="connsiteY5" fmla="*/ 584644 h 9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4430" h="998680">
                  <a:moveTo>
                    <a:pt x="31209" y="584644"/>
                  </a:moveTo>
                  <a:cubicBezTo>
                    <a:pt x="476454" y="859282"/>
                    <a:pt x="984117" y="996600"/>
                    <a:pt x="1487618" y="996600"/>
                  </a:cubicBezTo>
                  <a:cubicBezTo>
                    <a:pt x="1991120" y="996600"/>
                    <a:pt x="2498782" y="859282"/>
                    <a:pt x="2944027" y="584644"/>
                  </a:cubicBezTo>
                  <a:cubicBezTo>
                    <a:pt x="2873288" y="405714"/>
                    <a:pt x="2806709" y="218461"/>
                    <a:pt x="2731808" y="31209"/>
                  </a:cubicBezTo>
                  <a:cubicBezTo>
                    <a:pt x="1949508" y="422359"/>
                    <a:pt x="1025728" y="422359"/>
                    <a:pt x="239267" y="31209"/>
                  </a:cubicBezTo>
                  <a:cubicBezTo>
                    <a:pt x="168527" y="222622"/>
                    <a:pt x="97787" y="405714"/>
                    <a:pt x="31209" y="58464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37A41E5C-F720-4B06-A6D3-D553A595AB53}"/>
                </a:ext>
              </a:extLst>
            </p:cNvPr>
            <p:cNvSpPr/>
            <p:nvPr/>
          </p:nvSpPr>
          <p:spPr>
            <a:xfrm>
              <a:off x="7130051" y="3642787"/>
              <a:ext cx="2122196" cy="915457"/>
            </a:xfrm>
            <a:custGeom>
              <a:avLst/>
              <a:gdLst>
                <a:gd name="connsiteX0" fmla="*/ 31209 w 2122196"/>
                <a:gd name="connsiteY0" fmla="*/ 705318 h 915457"/>
                <a:gd name="connsiteX1" fmla="*/ 2099310 w 2122196"/>
                <a:gd name="connsiteY1" fmla="*/ 705318 h 915457"/>
                <a:gd name="connsiteX2" fmla="*/ 1874607 w 2122196"/>
                <a:gd name="connsiteY2" fmla="*/ 31209 h 915457"/>
                <a:gd name="connsiteX3" fmla="*/ 251751 w 2122196"/>
                <a:gd name="connsiteY3" fmla="*/ 31209 h 915457"/>
                <a:gd name="connsiteX4" fmla="*/ 31209 w 2122196"/>
                <a:gd name="connsiteY4" fmla="*/ 705318 h 9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2196" h="915457">
                  <a:moveTo>
                    <a:pt x="31209" y="705318"/>
                  </a:moveTo>
                  <a:cubicBezTo>
                    <a:pt x="692835" y="971633"/>
                    <a:pt x="1437684" y="971633"/>
                    <a:pt x="2099310" y="705318"/>
                  </a:cubicBezTo>
                  <a:cubicBezTo>
                    <a:pt x="2024409" y="509743"/>
                    <a:pt x="1949508" y="230945"/>
                    <a:pt x="1874607" y="31209"/>
                  </a:cubicBezTo>
                  <a:cubicBezTo>
                    <a:pt x="1346138" y="193494"/>
                    <a:pt x="780219" y="193494"/>
                    <a:pt x="251751" y="31209"/>
                  </a:cubicBezTo>
                  <a:cubicBezTo>
                    <a:pt x="181011" y="230945"/>
                    <a:pt x="106110" y="509743"/>
                    <a:pt x="31209" y="70531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589E3048-6F57-423E-959B-8B54C6F69951}"/>
                </a:ext>
              </a:extLst>
            </p:cNvPr>
            <p:cNvSpPr/>
            <p:nvPr/>
          </p:nvSpPr>
          <p:spPr>
            <a:xfrm>
              <a:off x="7579457" y="2461015"/>
              <a:ext cx="1206739" cy="749010"/>
            </a:xfrm>
            <a:custGeom>
              <a:avLst/>
              <a:gdLst>
                <a:gd name="connsiteX0" fmla="*/ 975794 w 1206739"/>
                <a:gd name="connsiteY0" fmla="*/ 31209 h 749010"/>
                <a:gd name="connsiteX1" fmla="*/ 617934 w 1206739"/>
                <a:gd name="connsiteY1" fmla="*/ 56176 h 749010"/>
                <a:gd name="connsiteX2" fmla="*/ 260073 w 1206739"/>
                <a:gd name="connsiteY2" fmla="*/ 31209 h 749010"/>
                <a:gd name="connsiteX3" fmla="*/ 31209 w 1206739"/>
                <a:gd name="connsiteY3" fmla="*/ 659545 h 749010"/>
                <a:gd name="connsiteX4" fmla="*/ 1208820 w 1206739"/>
                <a:gd name="connsiteY4" fmla="*/ 659545 h 749010"/>
                <a:gd name="connsiteX5" fmla="*/ 975794 w 1206739"/>
                <a:gd name="connsiteY5" fmla="*/ 31209 h 74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6739" h="749010">
                  <a:moveTo>
                    <a:pt x="975794" y="31209"/>
                  </a:moveTo>
                  <a:cubicBezTo>
                    <a:pt x="855120" y="47853"/>
                    <a:pt x="738608" y="56176"/>
                    <a:pt x="617934" y="56176"/>
                  </a:cubicBezTo>
                  <a:cubicBezTo>
                    <a:pt x="497260" y="56176"/>
                    <a:pt x="376586" y="47853"/>
                    <a:pt x="260073" y="31209"/>
                  </a:cubicBezTo>
                  <a:cubicBezTo>
                    <a:pt x="181011" y="243428"/>
                    <a:pt x="106110" y="455648"/>
                    <a:pt x="31209" y="659545"/>
                  </a:cubicBezTo>
                  <a:cubicBezTo>
                    <a:pt x="418197" y="742769"/>
                    <a:pt x="821831" y="742769"/>
                    <a:pt x="1208820" y="659545"/>
                  </a:cubicBezTo>
                  <a:cubicBezTo>
                    <a:pt x="1129757" y="455648"/>
                    <a:pt x="1054856" y="243428"/>
                    <a:pt x="975794" y="312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5519D07E-801B-44A5-8971-C81CD89FD430}"/>
                </a:ext>
              </a:extLst>
            </p:cNvPr>
            <p:cNvSpPr/>
            <p:nvPr/>
          </p:nvSpPr>
          <p:spPr>
            <a:xfrm>
              <a:off x="7807245" y="2003286"/>
              <a:ext cx="749010" cy="582564"/>
            </a:xfrm>
            <a:custGeom>
              <a:avLst/>
              <a:gdLst>
                <a:gd name="connsiteX0" fmla="*/ 748006 w 749010"/>
                <a:gd name="connsiteY0" fmla="*/ 488937 h 582563"/>
                <a:gd name="connsiteX1" fmla="*/ 390146 w 749010"/>
                <a:gd name="connsiteY1" fmla="*/ 572161 h 582563"/>
                <a:gd name="connsiteX2" fmla="*/ 32285 w 749010"/>
                <a:gd name="connsiteY2" fmla="*/ 488937 h 582563"/>
                <a:gd name="connsiteX3" fmla="*/ 390146 w 749010"/>
                <a:gd name="connsiteY3" fmla="*/ 31209 h 582563"/>
                <a:gd name="connsiteX4" fmla="*/ 748006 w 749010"/>
                <a:gd name="connsiteY4" fmla="*/ 488937 h 5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10" h="582563">
                  <a:moveTo>
                    <a:pt x="748006" y="488937"/>
                  </a:moveTo>
                  <a:cubicBezTo>
                    <a:pt x="764651" y="530549"/>
                    <a:pt x="585721" y="572161"/>
                    <a:pt x="390146" y="572161"/>
                  </a:cubicBezTo>
                  <a:cubicBezTo>
                    <a:pt x="194571" y="572161"/>
                    <a:pt x="15641" y="534710"/>
                    <a:pt x="32285" y="488937"/>
                  </a:cubicBezTo>
                  <a:cubicBezTo>
                    <a:pt x="53091" y="422359"/>
                    <a:pt x="194571" y="31209"/>
                    <a:pt x="390146" y="31209"/>
                  </a:cubicBezTo>
                  <a:cubicBezTo>
                    <a:pt x="585721" y="31209"/>
                    <a:pt x="689750" y="351619"/>
                    <a:pt x="748006" y="4889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F270DDD8-E67F-421A-BC68-0E8ED0F99AE3}"/>
              </a:ext>
            </a:extLst>
          </p:cNvPr>
          <p:cNvGrpSpPr/>
          <p:nvPr/>
        </p:nvGrpSpPr>
        <p:grpSpPr>
          <a:xfrm>
            <a:off x="2479181" y="0"/>
            <a:ext cx="588535" cy="1444486"/>
            <a:chOff x="2290340" y="0"/>
            <a:chExt cx="588535" cy="144448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B8CD28-24F7-4D9E-BE90-7456CE5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340" y="0"/>
              <a:ext cx="588534" cy="1444486"/>
            </a:xfrm>
            <a:custGeom>
              <a:avLst/>
              <a:gdLst>
                <a:gd name="connsiteX0" fmla="*/ 103521 w 588534"/>
                <a:gd name="connsiteY0" fmla="*/ 0 h 1444486"/>
                <a:gd name="connsiteX1" fmla="*/ 180820 w 588534"/>
                <a:gd name="connsiteY1" fmla="*/ 0 h 1444486"/>
                <a:gd name="connsiteX2" fmla="*/ 183021 w 588534"/>
                <a:gd name="connsiteY2" fmla="*/ 71501 h 1444486"/>
                <a:gd name="connsiteX3" fmla="*/ 194669 w 588534"/>
                <a:gd name="connsiteY3" fmla="*/ 449905 h 1444486"/>
                <a:gd name="connsiteX4" fmla="*/ 294266 w 588534"/>
                <a:gd name="connsiteY4" fmla="*/ 449905 h 1444486"/>
                <a:gd name="connsiteX5" fmla="*/ 380284 w 588534"/>
                <a:gd name="connsiteY5" fmla="*/ 449905 h 1444486"/>
                <a:gd name="connsiteX6" fmla="*/ 381774 w 588534"/>
                <a:gd name="connsiteY6" fmla="*/ 106097 h 1444486"/>
                <a:gd name="connsiteX7" fmla="*/ 382234 w 588534"/>
                <a:gd name="connsiteY7" fmla="*/ 0 h 1444486"/>
                <a:gd name="connsiteX8" fmla="*/ 459231 w 588534"/>
                <a:gd name="connsiteY8" fmla="*/ 0 h 1444486"/>
                <a:gd name="connsiteX9" fmla="*/ 458864 w 588534"/>
                <a:gd name="connsiteY9" fmla="*/ 84795 h 1444486"/>
                <a:gd name="connsiteX10" fmla="*/ 457246 w 588534"/>
                <a:gd name="connsiteY10" fmla="*/ 458766 h 1444486"/>
                <a:gd name="connsiteX11" fmla="*/ 516099 w 588534"/>
                <a:gd name="connsiteY11" fmla="*/ 498642 h 1444486"/>
                <a:gd name="connsiteX12" fmla="*/ 552317 w 588534"/>
                <a:gd name="connsiteY12" fmla="*/ 538518 h 1444486"/>
                <a:gd name="connsiteX13" fmla="*/ 588534 w 588534"/>
                <a:gd name="connsiteY13" fmla="*/ 627132 h 1444486"/>
                <a:gd name="connsiteX14" fmla="*/ 588534 w 588534"/>
                <a:gd name="connsiteY14" fmla="*/ 799930 h 1444486"/>
                <a:gd name="connsiteX15" fmla="*/ 561371 w 588534"/>
                <a:gd name="connsiteY15" fmla="*/ 879683 h 1444486"/>
                <a:gd name="connsiteX16" fmla="*/ 421028 w 588534"/>
                <a:gd name="connsiteY16" fmla="*/ 1074634 h 1444486"/>
                <a:gd name="connsiteX17" fmla="*/ 384811 w 588534"/>
                <a:gd name="connsiteY17" fmla="*/ 1105649 h 1444486"/>
                <a:gd name="connsiteX18" fmla="*/ 384811 w 588534"/>
                <a:gd name="connsiteY18" fmla="*/ 1110080 h 1444486"/>
                <a:gd name="connsiteX19" fmla="*/ 344067 w 588534"/>
                <a:gd name="connsiteY19" fmla="*/ 1269584 h 1444486"/>
                <a:gd name="connsiteX20" fmla="*/ 484408 w 588534"/>
                <a:gd name="connsiteY20" fmla="*/ 1278445 h 1444486"/>
                <a:gd name="connsiteX21" fmla="*/ 511572 w 588534"/>
                <a:gd name="connsiteY21" fmla="*/ 1176540 h 1444486"/>
                <a:gd name="connsiteX22" fmla="*/ 511572 w 588534"/>
                <a:gd name="connsiteY22" fmla="*/ 1163248 h 1444486"/>
                <a:gd name="connsiteX23" fmla="*/ 511572 w 588534"/>
                <a:gd name="connsiteY23" fmla="*/ 1132233 h 1444486"/>
                <a:gd name="connsiteX24" fmla="*/ 543262 w 588534"/>
                <a:gd name="connsiteY24" fmla="*/ 1127802 h 1444486"/>
                <a:gd name="connsiteX25" fmla="*/ 552317 w 588534"/>
                <a:gd name="connsiteY25" fmla="*/ 1167678 h 1444486"/>
                <a:gd name="connsiteX26" fmla="*/ 552317 w 588534"/>
                <a:gd name="connsiteY26" fmla="*/ 1180970 h 1444486"/>
                <a:gd name="connsiteX27" fmla="*/ 552317 w 588534"/>
                <a:gd name="connsiteY27" fmla="*/ 1194262 h 1444486"/>
                <a:gd name="connsiteX28" fmla="*/ 543262 w 588534"/>
                <a:gd name="connsiteY28" fmla="*/ 1371491 h 1444486"/>
                <a:gd name="connsiteX29" fmla="*/ 307849 w 588534"/>
                <a:gd name="connsiteY29" fmla="*/ 1433520 h 1444486"/>
                <a:gd name="connsiteX30" fmla="*/ 172033 w 588534"/>
                <a:gd name="connsiteY30" fmla="*/ 1216416 h 1444486"/>
                <a:gd name="connsiteX31" fmla="*/ 203723 w 588534"/>
                <a:gd name="connsiteY31" fmla="*/ 1110080 h 1444486"/>
                <a:gd name="connsiteX32" fmla="*/ 167506 w 588534"/>
                <a:gd name="connsiteY32" fmla="*/ 1074634 h 1444486"/>
                <a:gd name="connsiteX33" fmla="*/ 27163 w 588534"/>
                <a:gd name="connsiteY33" fmla="*/ 879683 h 1444486"/>
                <a:gd name="connsiteX34" fmla="*/ 0 w 588534"/>
                <a:gd name="connsiteY34" fmla="*/ 799930 h 1444486"/>
                <a:gd name="connsiteX35" fmla="*/ 0 w 588534"/>
                <a:gd name="connsiteY35" fmla="*/ 627132 h 1444486"/>
                <a:gd name="connsiteX36" fmla="*/ 36217 w 588534"/>
                <a:gd name="connsiteY36" fmla="*/ 538518 h 1444486"/>
                <a:gd name="connsiteX37" fmla="*/ 72435 w 588534"/>
                <a:gd name="connsiteY37" fmla="*/ 498642 h 1444486"/>
                <a:gd name="connsiteX38" fmla="*/ 117707 w 588534"/>
                <a:gd name="connsiteY38" fmla="*/ 463197 h 1444486"/>
                <a:gd name="connsiteX39" fmla="*/ 106981 w 588534"/>
                <a:gd name="connsiteY39" fmla="*/ 112974 h 144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88534" h="1444486">
                  <a:moveTo>
                    <a:pt x="103521" y="0"/>
                  </a:moveTo>
                  <a:lnTo>
                    <a:pt x="180820" y="0"/>
                  </a:lnTo>
                  <a:lnTo>
                    <a:pt x="183021" y="71501"/>
                  </a:lnTo>
                  <a:cubicBezTo>
                    <a:pt x="186808" y="194531"/>
                    <a:pt x="190690" y="320640"/>
                    <a:pt x="194669" y="449905"/>
                  </a:cubicBezTo>
                  <a:cubicBezTo>
                    <a:pt x="194669" y="449905"/>
                    <a:pt x="194669" y="449905"/>
                    <a:pt x="294266" y="449905"/>
                  </a:cubicBezTo>
                  <a:cubicBezTo>
                    <a:pt x="294266" y="449905"/>
                    <a:pt x="294266" y="449905"/>
                    <a:pt x="380284" y="449905"/>
                  </a:cubicBezTo>
                  <a:cubicBezTo>
                    <a:pt x="380284" y="449905"/>
                    <a:pt x="380284" y="449905"/>
                    <a:pt x="381774" y="106097"/>
                  </a:cubicBezTo>
                  <a:lnTo>
                    <a:pt x="382234" y="0"/>
                  </a:lnTo>
                  <a:lnTo>
                    <a:pt x="459231" y="0"/>
                  </a:lnTo>
                  <a:lnTo>
                    <a:pt x="458864" y="84795"/>
                  </a:lnTo>
                  <a:cubicBezTo>
                    <a:pt x="458338" y="206384"/>
                    <a:pt x="457799" y="331016"/>
                    <a:pt x="457246" y="458766"/>
                  </a:cubicBezTo>
                  <a:cubicBezTo>
                    <a:pt x="479882" y="467628"/>
                    <a:pt x="497990" y="480920"/>
                    <a:pt x="516099" y="498642"/>
                  </a:cubicBezTo>
                  <a:cubicBezTo>
                    <a:pt x="516099" y="498642"/>
                    <a:pt x="516099" y="498642"/>
                    <a:pt x="552317" y="538518"/>
                  </a:cubicBezTo>
                  <a:cubicBezTo>
                    <a:pt x="574953" y="560672"/>
                    <a:pt x="588534" y="596117"/>
                    <a:pt x="588534" y="627132"/>
                  </a:cubicBezTo>
                  <a:cubicBezTo>
                    <a:pt x="588534" y="627132"/>
                    <a:pt x="588534" y="627132"/>
                    <a:pt x="588534" y="799930"/>
                  </a:cubicBezTo>
                  <a:cubicBezTo>
                    <a:pt x="588534" y="826514"/>
                    <a:pt x="579479" y="853098"/>
                    <a:pt x="561371" y="879683"/>
                  </a:cubicBezTo>
                  <a:cubicBezTo>
                    <a:pt x="561371" y="879683"/>
                    <a:pt x="561371" y="879683"/>
                    <a:pt x="421028" y="1074634"/>
                  </a:cubicBezTo>
                  <a:cubicBezTo>
                    <a:pt x="411973" y="1087926"/>
                    <a:pt x="398392" y="1096787"/>
                    <a:pt x="384811" y="1105649"/>
                  </a:cubicBezTo>
                  <a:cubicBezTo>
                    <a:pt x="384811" y="1110080"/>
                    <a:pt x="384811" y="1110080"/>
                    <a:pt x="384811" y="1110080"/>
                  </a:cubicBezTo>
                  <a:cubicBezTo>
                    <a:pt x="366701" y="1141094"/>
                    <a:pt x="325957" y="1220846"/>
                    <a:pt x="344067" y="1269584"/>
                  </a:cubicBezTo>
                  <a:cubicBezTo>
                    <a:pt x="362175" y="1318323"/>
                    <a:pt x="457246" y="1322753"/>
                    <a:pt x="484408" y="1278445"/>
                  </a:cubicBezTo>
                  <a:cubicBezTo>
                    <a:pt x="497990" y="1256292"/>
                    <a:pt x="507044" y="1211985"/>
                    <a:pt x="511572" y="1176540"/>
                  </a:cubicBezTo>
                  <a:cubicBezTo>
                    <a:pt x="511572" y="1172109"/>
                    <a:pt x="511572" y="1167678"/>
                    <a:pt x="511572" y="1163248"/>
                  </a:cubicBezTo>
                  <a:cubicBezTo>
                    <a:pt x="511572" y="1158817"/>
                    <a:pt x="511572" y="1145525"/>
                    <a:pt x="511572" y="1132233"/>
                  </a:cubicBezTo>
                  <a:cubicBezTo>
                    <a:pt x="511572" y="1114510"/>
                    <a:pt x="538735" y="1110080"/>
                    <a:pt x="543262" y="1127802"/>
                  </a:cubicBezTo>
                  <a:cubicBezTo>
                    <a:pt x="547790" y="1141094"/>
                    <a:pt x="547790" y="1158817"/>
                    <a:pt x="552317" y="1167678"/>
                  </a:cubicBezTo>
                  <a:cubicBezTo>
                    <a:pt x="552317" y="1172109"/>
                    <a:pt x="552317" y="1176540"/>
                    <a:pt x="552317" y="1180970"/>
                  </a:cubicBezTo>
                  <a:cubicBezTo>
                    <a:pt x="552317" y="1185401"/>
                    <a:pt x="552317" y="1189832"/>
                    <a:pt x="552317" y="1194262"/>
                  </a:cubicBezTo>
                  <a:cubicBezTo>
                    <a:pt x="556843" y="1220846"/>
                    <a:pt x="584007" y="1296169"/>
                    <a:pt x="543262" y="1371491"/>
                  </a:cubicBezTo>
                  <a:cubicBezTo>
                    <a:pt x="507044" y="1437951"/>
                    <a:pt x="393865" y="1460104"/>
                    <a:pt x="307849" y="1433520"/>
                  </a:cubicBezTo>
                  <a:cubicBezTo>
                    <a:pt x="208250" y="1402505"/>
                    <a:pt x="162978" y="1305031"/>
                    <a:pt x="172033" y="1216416"/>
                  </a:cubicBezTo>
                  <a:cubicBezTo>
                    <a:pt x="176561" y="1180970"/>
                    <a:pt x="190142" y="1141094"/>
                    <a:pt x="203723" y="1110080"/>
                  </a:cubicBezTo>
                  <a:cubicBezTo>
                    <a:pt x="190142" y="1101218"/>
                    <a:pt x="176561" y="1087926"/>
                    <a:pt x="167506" y="1074634"/>
                  </a:cubicBezTo>
                  <a:cubicBezTo>
                    <a:pt x="167506" y="1074634"/>
                    <a:pt x="167506" y="1074634"/>
                    <a:pt x="27163" y="879683"/>
                  </a:cubicBezTo>
                  <a:cubicBezTo>
                    <a:pt x="9055" y="853098"/>
                    <a:pt x="0" y="826514"/>
                    <a:pt x="0" y="799930"/>
                  </a:cubicBezTo>
                  <a:cubicBezTo>
                    <a:pt x="0" y="799930"/>
                    <a:pt x="0" y="799930"/>
                    <a:pt x="0" y="627132"/>
                  </a:cubicBezTo>
                  <a:cubicBezTo>
                    <a:pt x="0" y="596117"/>
                    <a:pt x="13581" y="560672"/>
                    <a:pt x="36217" y="538518"/>
                  </a:cubicBezTo>
                  <a:cubicBezTo>
                    <a:pt x="36217" y="538518"/>
                    <a:pt x="36217" y="538518"/>
                    <a:pt x="72435" y="498642"/>
                  </a:cubicBezTo>
                  <a:cubicBezTo>
                    <a:pt x="86016" y="485350"/>
                    <a:pt x="99598" y="472058"/>
                    <a:pt x="117707" y="463197"/>
                  </a:cubicBezTo>
                  <a:cubicBezTo>
                    <a:pt x="117707" y="463197"/>
                    <a:pt x="117707" y="463197"/>
                    <a:pt x="106981" y="1129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AB9703CB-1D56-4F6C-B7CC-4FF1B7709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340" y="459941"/>
              <a:ext cx="588535" cy="646443"/>
            </a:xfrm>
            <a:custGeom>
              <a:avLst/>
              <a:gdLst>
                <a:gd name="connsiteX0" fmla="*/ 585399 w 588535"/>
                <a:gd name="connsiteY0" fmla="*/ 162132 h 646443"/>
                <a:gd name="connsiteX1" fmla="*/ 588535 w 588535"/>
                <a:gd name="connsiteY1" fmla="*/ 177655 h 646443"/>
                <a:gd name="connsiteX2" fmla="*/ 588535 w 588535"/>
                <a:gd name="connsiteY2" fmla="*/ 350453 h 646443"/>
                <a:gd name="connsiteX3" fmla="*/ 561372 w 588535"/>
                <a:gd name="connsiteY3" fmla="*/ 430206 h 646443"/>
                <a:gd name="connsiteX4" fmla="*/ 421028 w 588535"/>
                <a:gd name="connsiteY4" fmla="*/ 625157 h 646443"/>
                <a:gd name="connsiteX5" fmla="*/ 396172 w 588535"/>
                <a:gd name="connsiteY5" fmla="*/ 646443 h 646443"/>
                <a:gd name="connsiteX6" fmla="*/ 332115 w 588535"/>
                <a:gd name="connsiteY6" fmla="*/ 646443 h 646443"/>
                <a:gd name="connsiteX7" fmla="*/ 369805 w 588535"/>
                <a:gd name="connsiteY7" fmla="*/ 272 h 646443"/>
                <a:gd name="connsiteX8" fmla="*/ 380285 w 588535"/>
                <a:gd name="connsiteY8" fmla="*/ 428 h 646443"/>
                <a:gd name="connsiteX9" fmla="*/ 457246 w 588535"/>
                <a:gd name="connsiteY9" fmla="*/ 9289 h 646443"/>
                <a:gd name="connsiteX10" fmla="*/ 502665 w 588535"/>
                <a:gd name="connsiteY10" fmla="*/ 40063 h 646443"/>
                <a:gd name="connsiteX11" fmla="*/ 186799 w 588535"/>
                <a:gd name="connsiteY11" fmla="*/ 644039 h 646443"/>
                <a:gd name="connsiteX12" fmla="*/ 167507 w 588535"/>
                <a:gd name="connsiteY12" fmla="*/ 625157 h 646443"/>
                <a:gd name="connsiteX13" fmla="*/ 95391 w 588535"/>
                <a:gd name="connsiteY13" fmla="*/ 524981 h 646443"/>
                <a:gd name="connsiteX14" fmla="*/ 223372 w 588535"/>
                <a:gd name="connsiteY14" fmla="*/ 0 h 646443"/>
                <a:gd name="connsiteX15" fmla="*/ 15812 w 588535"/>
                <a:gd name="connsiteY15" fmla="*/ 396878 h 646443"/>
                <a:gd name="connsiteX16" fmla="*/ 0 w 588535"/>
                <a:gd name="connsiteY16" fmla="*/ 350453 h 646443"/>
                <a:gd name="connsiteX17" fmla="*/ 0 w 588535"/>
                <a:gd name="connsiteY17" fmla="*/ 177655 h 646443"/>
                <a:gd name="connsiteX18" fmla="*/ 36217 w 588535"/>
                <a:gd name="connsiteY18" fmla="*/ 89041 h 646443"/>
                <a:gd name="connsiteX19" fmla="*/ 72436 w 588535"/>
                <a:gd name="connsiteY19" fmla="*/ 49165 h 646443"/>
                <a:gd name="connsiteX20" fmla="*/ 117707 w 588535"/>
                <a:gd name="connsiteY20" fmla="*/ 13720 h 646443"/>
                <a:gd name="connsiteX21" fmla="*/ 194670 w 588535"/>
                <a:gd name="connsiteY21" fmla="*/ 428 h 64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8535" h="646443">
                  <a:moveTo>
                    <a:pt x="585399" y="162132"/>
                  </a:moveTo>
                  <a:lnTo>
                    <a:pt x="588535" y="177655"/>
                  </a:lnTo>
                  <a:lnTo>
                    <a:pt x="588535" y="350453"/>
                  </a:lnTo>
                  <a:cubicBezTo>
                    <a:pt x="588535" y="377037"/>
                    <a:pt x="579479" y="403621"/>
                    <a:pt x="561372" y="430206"/>
                  </a:cubicBezTo>
                  <a:lnTo>
                    <a:pt x="421028" y="625157"/>
                  </a:lnTo>
                  <a:lnTo>
                    <a:pt x="396172" y="646443"/>
                  </a:lnTo>
                  <a:lnTo>
                    <a:pt x="332115" y="646443"/>
                  </a:lnTo>
                  <a:close/>
                  <a:moveTo>
                    <a:pt x="369805" y="272"/>
                  </a:moveTo>
                  <a:lnTo>
                    <a:pt x="380285" y="428"/>
                  </a:lnTo>
                  <a:cubicBezTo>
                    <a:pt x="424047" y="1905"/>
                    <a:pt x="434611" y="1166"/>
                    <a:pt x="457246" y="9289"/>
                  </a:cubicBezTo>
                  <a:lnTo>
                    <a:pt x="502665" y="40063"/>
                  </a:lnTo>
                  <a:lnTo>
                    <a:pt x="186799" y="644039"/>
                  </a:lnTo>
                  <a:lnTo>
                    <a:pt x="167507" y="625157"/>
                  </a:lnTo>
                  <a:lnTo>
                    <a:pt x="95391" y="524981"/>
                  </a:lnTo>
                  <a:close/>
                  <a:moveTo>
                    <a:pt x="223372" y="0"/>
                  </a:moveTo>
                  <a:lnTo>
                    <a:pt x="15812" y="396878"/>
                  </a:lnTo>
                  <a:lnTo>
                    <a:pt x="0" y="350453"/>
                  </a:lnTo>
                  <a:lnTo>
                    <a:pt x="0" y="177655"/>
                  </a:lnTo>
                  <a:cubicBezTo>
                    <a:pt x="0" y="146640"/>
                    <a:pt x="13582" y="111195"/>
                    <a:pt x="36217" y="89041"/>
                  </a:cubicBezTo>
                  <a:lnTo>
                    <a:pt x="72436" y="49165"/>
                  </a:lnTo>
                  <a:cubicBezTo>
                    <a:pt x="86016" y="35873"/>
                    <a:pt x="99599" y="22581"/>
                    <a:pt x="117707" y="13720"/>
                  </a:cubicBezTo>
                  <a:cubicBezTo>
                    <a:pt x="138079" y="5597"/>
                    <a:pt x="150907" y="2643"/>
                    <a:pt x="194670" y="42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954B4107-0FAF-457C-A464-90BDA2B16233}"/>
              </a:ext>
            </a:extLst>
          </p:cNvPr>
          <p:cNvGrpSpPr/>
          <p:nvPr/>
        </p:nvGrpSpPr>
        <p:grpSpPr>
          <a:xfrm>
            <a:off x="1719643" y="2918710"/>
            <a:ext cx="2194885" cy="1726314"/>
            <a:chOff x="3949542" y="701675"/>
            <a:chExt cx="4292917" cy="3376452"/>
          </a:xfrm>
        </p:grpSpPr>
        <p:grpSp>
          <p:nvGrpSpPr>
            <p:cNvPr id="7" name="Graphic 14">
              <a:extLst>
                <a:ext uri="{FF2B5EF4-FFF2-40B4-BE49-F238E27FC236}">
                  <a16:creationId xmlns:a16="http://schemas.microsoft.com/office/drawing/2014/main" xmlns="" id="{20753222-C853-46B3-9628-0BFC07FA46C5}"/>
                </a:ext>
              </a:extLst>
            </p:cNvPr>
            <p:cNvGrpSpPr/>
            <p:nvPr/>
          </p:nvGrpSpPr>
          <p:grpSpPr>
            <a:xfrm>
              <a:off x="3949542" y="701675"/>
              <a:ext cx="4292917" cy="3376452"/>
              <a:chOff x="2444748" y="555045"/>
              <a:chExt cx="7282048" cy="572745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5C7590C9-C51C-420E-8800-31BA2472AE0F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82EACBEF-6451-499A-97AB-D9B581CF9963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F1F86951-E898-4509-9D2F-8C7356329B1E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A8548381-7F46-49B2-905B-A1749C651C01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603DBCB6-AFBA-4C01-9FE1-115BAD489416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9E47199F-B6B7-4655-84F3-4816FF88B2E8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AA7ACBA6-9684-44F3-81EB-F22E08FB30A5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EDD08C04-BE7F-463C-A8A7-94E96EBF920D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1965955-DBA4-4D13-AB14-CEFFAEED9615}"/>
                </a:ext>
              </a:extLst>
            </p:cNvPr>
            <p:cNvSpPr/>
            <p:nvPr/>
          </p:nvSpPr>
          <p:spPr>
            <a:xfrm>
              <a:off x="5146727" y="1787904"/>
              <a:ext cx="458833" cy="458833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6607F5C2-54DF-4256-A5D5-AF26D530E488}"/>
                </a:ext>
              </a:extLst>
            </p:cNvPr>
            <p:cNvSpPr/>
            <p:nvPr/>
          </p:nvSpPr>
          <p:spPr>
            <a:xfrm>
              <a:off x="5108346" y="980253"/>
              <a:ext cx="655101" cy="656741"/>
            </a:xfrm>
            <a:custGeom>
              <a:avLst/>
              <a:gdLst>
                <a:gd name="connsiteX0" fmla="*/ 327467 w 655101"/>
                <a:gd name="connsiteY0" fmla="*/ 256683 h 656741"/>
                <a:gd name="connsiteX1" fmla="*/ 256683 w 655101"/>
                <a:gd name="connsiteY1" fmla="*/ 327467 h 656741"/>
                <a:gd name="connsiteX2" fmla="*/ 327467 w 655101"/>
                <a:gd name="connsiteY2" fmla="*/ 398251 h 656741"/>
                <a:gd name="connsiteX3" fmla="*/ 398251 w 655101"/>
                <a:gd name="connsiteY3" fmla="*/ 327467 h 656741"/>
                <a:gd name="connsiteX4" fmla="*/ 327467 w 655101"/>
                <a:gd name="connsiteY4" fmla="*/ 256683 h 656741"/>
                <a:gd name="connsiteX5" fmla="*/ 327683 w 655101"/>
                <a:gd name="connsiteY5" fmla="*/ 173157 h 656741"/>
                <a:gd name="connsiteX6" fmla="*/ 481896 w 655101"/>
                <a:gd name="connsiteY6" fmla="*/ 327561 h 656741"/>
                <a:gd name="connsiteX7" fmla="*/ 327493 w 655101"/>
                <a:gd name="connsiteY7" fmla="*/ 481775 h 656741"/>
                <a:gd name="connsiteX8" fmla="*/ 173088 w 655101"/>
                <a:gd name="connsiteY8" fmla="*/ 327180 h 656741"/>
                <a:gd name="connsiteX9" fmla="*/ 327683 w 655101"/>
                <a:gd name="connsiteY9" fmla="*/ 173157 h 656741"/>
                <a:gd name="connsiteX10" fmla="*/ 325208 w 655101"/>
                <a:gd name="connsiteY10" fmla="*/ 118897 h 656741"/>
                <a:gd name="connsiteX11" fmla="*/ 118257 w 655101"/>
                <a:gd name="connsiteY11" fmla="*/ 329656 h 656741"/>
                <a:gd name="connsiteX12" fmla="*/ 328635 w 655101"/>
                <a:gd name="connsiteY12" fmla="*/ 536797 h 656741"/>
                <a:gd name="connsiteX13" fmla="*/ 535967 w 655101"/>
                <a:gd name="connsiteY13" fmla="*/ 326229 h 656741"/>
                <a:gd name="connsiteX14" fmla="*/ 325208 w 655101"/>
                <a:gd name="connsiteY14" fmla="*/ 118897 h 656741"/>
                <a:gd name="connsiteX15" fmla="*/ 341391 w 655101"/>
                <a:gd name="connsiteY15" fmla="*/ 286 h 656741"/>
                <a:gd name="connsiteX16" fmla="*/ 344818 w 655101"/>
                <a:gd name="connsiteY16" fmla="*/ 3713 h 656741"/>
                <a:gd name="connsiteX17" fmla="*/ 352053 w 655101"/>
                <a:gd name="connsiteY17" fmla="*/ 41029 h 656741"/>
                <a:gd name="connsiteX18" fmla="*/ 351291 w 655101"/>
                <a:gd name="connsiteY18" fmla="*/ 51881 h 656741"/>
                <a:gd name="connsiteX19" fmla="*/ 355099 w 655101"/>
                <a:gd name="connsiteY19" fmla="*/ 56450 h 656741"/>
                <a:gd name="connsiteX20" fmla="*/ 398126 w 655101"/>
                <a:gd name="connsiteY20" fmla="*/ 64446 h 656741"/>
                <a:gd name="connsiteX21" fmla="*/ 403457 w 655101"/>
                <a:gd name="connsiteY21" fmla="*/ 62162 h 656741"/>
                <a:gd name="connsiteX22" fmla="*/ 423257 w 655101"/>
                <a:gd name="connsiteY22" fmla="*/ 25607 h 656741"/>
                <a:gd name="connsiteX23" fmla="*/ 440011 w 655101"/>
                <a:gd name="connsiteY23" fmla="*/ 20086 h 656741"/>
                <a:gd name="connsiteX24" fmla="*/ 464190 w 655101"/>
                <a:gd name="connsiteY24" fmla="*/ 29986 h 656741"/>
                <a:gd name="connsiteX25" fmla="*/ 467618 w 655101"/>
                <a:gd name="connsiteY25" fmla="*/ 35698 h 656741"/>
                <a:gd name="connsiteX26" fmla="*/ 460383 w 655101"/>
                <a:gd name="connsiteY26" fmla="*/ 71110 h 656741"/>
                <a:gd name="connsiteX27" fmla="*/ 455052 w 655101"/>
                <a:gd name="connsiteY27" fmla="*/ 82723 h 656741"/>
                <a:gd name="connsiteX28" fmla="*/ 456575 w 655101"/>
                <a:gd name="connsiteY28" fmla="*/ 87674 h 656741"/>
                <a:gd name="connsiteX29" fmla="*/ 494462 w 655101"/>
                <a:gd name="connsiteY29" fmla="*/ 112234 h 656741"/>
                <a:gd name="connsiteX30" fmla="*/ 499793 w 655101"/>
                <a:gd name="connsiteY30" fmla="*/ 111662 h 656741"/>
                <a:gd name="connsiteX31" fmla="*/ 538632 w 655101"/>
                <a:gd name="connsiteY31" fmla="*/ 80629 h 656741"/>
                <a:gd name="connsiteX32" fmla="*/ 543201 w 655101"/>
                <a:gd name="connsiteY32" fmla="*/ 81200 h 656741"/>
                <a:gd name="connsiteX33" fmla="*/ 568713 w 655101"/>
                <a:gd name="connsiteY33" fmla="*/ 106141 h 656741"/>
                <a:gd name="connsiteX34" fmla="*/ 569094 w 655101"/>
                <a:gd name="connsiteY34" fmla="*/ 111091 h 656741"/>
                <a:gd name="connsiteX35" fmla="*/ 548151 w 655101"/>
                <a:gd name="connsiteY35" fmla="*/ 142315 h 656741"/>
                <a:gd name="connsiteX36" fmla="*/ 539775 w 655101"/>
                <a:gd name="connsiteY36" fmla="*/ 149930 h 656741"/>
                <a:gd name="connsiteX37" fmla="*/ 539013 w 655101"/>
                <a:gd name="connsiteY37" fmla="*/ 155832 h 656741"/>
                <a:gd name="connsiteX38" fmla="*/ 564334 w 655101"/>
                <a:gd name="connsiteY38" fmla="*/ 192767 h 656741"/>
                <a:gd name="connsiteX39" fmla="*/ 570046 w 655101"/>
                <a:gd name="connsiteY39" fmla="*/ 193719 h 656741"/>
                <a:gd name="connsiteX40" fmla="*/ 617262 w 655101"/>
                <a:gd name="connsiteY40" fmla="*/ 180202 h 656741"/>
                <a:gd name="connsiteX41" fmla="*/ 621260 w 655101"/>
                <a:gd name="connsiteY41" fmla="*/ 182677 h 656741"/>
                <a:gd name="connsiteX42" fmla="*/ 635349 w 655101"/>
                <a:gd name="connsiteY42" fmla="*/ 215423 h 656741"/>
                <a:gd name="connsiteX43" fmla="*/ 633635 w 655101"/>
                <a:gd name="connsiteY43" fmla="*/ 220183 h 656741"/>
                <a:gd name="connsiteX44" fmla="*/ 602602 w 655101"/>
                <a:gd name="connsiteY44" fmla="*/ 240745 h 656741"/>
                <a:gd name="connsiteX45" fmla="*/ 590988 w 655101"/>
                <a:gd name="connsiteY45" fmla="*/ 244933 h 656741"/>
                <a:gd name="connsiteX46" fmla="*/ 588514 w 655101"/>
                <a:gd name="connsiteY46" fmla="*/ 249502 h 656741"/>
                <a:gd name="connsiteX47" fmla="*/ 597843 w 655101"/>
                <a:gd name="connsiteY47" fmla="*/ 293672 h 656741"/>
                <a:gd name="connsiteX48" fmla="*/ 601841 w 655101"/>
                <a:gd name="connsiteY48" fmla="*/ 296909 h 656741"/>
                <a:gd name="connsiteX49" fmla="*/ 650770 w 655101"/>
                <a:gd name="connsiteY49" fmla="*/ 302430 h 656741"/>
                <a:gd name="connsiteX50" fmla="*/ 654387 w 655101"/>
                <a:gd name="connsiteY50" fmla="*/ 306238 h 656741"/>
                <a:gd name="connsiteX51" fmla="*/ 654959 w 655101"/>
                <a:gd name="connsiteY51" fmla="*/ 342411 h 656741"/>
                <a:gd name="connsiteX52" fmla="*/ 651722 w 655101"/>
                <a:gd name="connsiteY52" fmla="*/ 345839 h 656741"/>
                <a:gd name="connsiteX53" fmla="*/ 613835 w 655101"/>
                <a:gd name="connsiteY53" fmla="*/ 353264 h 656741"/>
                <a:gd name="connsiteX54" fmla="*/ 603935 w 655101"/>
                <a:gd name="connsiteY54" fmla="*/ 352502 h 656741"/>
                <a:gd name="connsiteX55" fmla="*/ 598604 w 655101"/>
                <a:gd name="connsiteY55" fmla="*/ 356691 h 656741"/>
                <a:gd name="connsiteX56" fmla="*/ 590798 w 655101"/>
                <a:gd name="connsiteY56" fmla="*/ 399147 h 656741"/>
                <a:gd name="connsiteX57" fmla="*/ 594225 w 655101"/>
                <a:gd name="connsiteY57" fmla="*/ 405049 h 656741"/>
                <a:gd name="connsiteX58" fmla="*/ 636872 w 655101"/>
                <a:gd name="connsiteY58" fmla="*/ 428657 h 656741"/>
                <a:gd name="connsiteX59" fmla="*/ 638014 w 655101"/>
                <a:gd name="connsiteY59" fmla="*/ 433226 h 656741"/>
                <a:gd name="connsiteX60" fmla="*/ 624877 w 655101"/>
                <a:gd name="connsiteY60" fmla="*/ 466354 h 656741"/>
                <a:gd name="connsiteX61" fmla="*/ 620308 w 655101"/>
                <a:gd name="connsiteY61" fmla="*/ 468638 h 656741"/>
                <a:gd name="connsiteX62" fmla="*/ 583563 w 655101"/>
                <a:gd name="connsiteY62" fmla="*/ 461213 h 656741"/>
                <a:gd name="connsiteX63" fmla="*/ 572901 w 655101"/>
                <a:gd name="connsiteY63" fmla="*/ 456073 h 656741"/>
                <a:gd name="connsiteX64" fmla="*/ 567571 w 655101"/>
                <a:gd name="connsiteY64" fmla="*/ 457596 h 656741"/>
                <a:gd name="connsiteX65" fmla="*/ 543582 w 655101"/>
                <a:gd name="connsiteY65" fmla="*/ 494721 h 656741"/>
                <a:gd name="connsiteX66" fmla="*/ 544344 w 655101"/>
                <a:gd name="connsiteY66" fmla="*/ 501194 h 656741"/>
                <a:gd name="connsiteX67" fmla="*/ 566428 w 655101"/>
                <a:gd name="connsiteY67" fmla="*/ 527658 h 656741"/>
                <a:gd name="connsiteX68" fmla="*/ 570236 w 655101"/>
                <a:gd name="connsiteY68" fmla="*/ 533180 h 656741"/>
                <a:gd name="connsiteX69" fmla="*/ 569284 w 655101"/>
                <a:gd name="connsiteY69" fmla="*/ 549743 h 656741"/>
                <a:gd name="connsiteX70" fmla="*/ 550246 w 655101"/>
                <a:gd name="connsiteY70" fmla="*/ 569163 h 656741"/>
                <a:gd name="connsiteX71" fmla="*/ 543201 w 655101"/>
                <a:gd name="connsiteY71" fmla="*/ 569734 h 656741"/>
                <a:gd name="connsiteX72" fmla="*/ 514262 w 655101"/>
                <a:gd name="connsiteY72" fmla="*/ 550505 h 656741"/>
                <a:gd name="connsiteX73" fmla="*/ 505505 w 655101"/>
                <a:gd name="connsiteY73" fmla="*/ 541176 h 656741"/>
                <a:gd name="connsiteX74" fmla="*/ 499222 w 655101"/>
                <a:gd name="connsiteY74" fmla="*/ 540414 h 656741"/>
                <a:gd name="connsiteX75" fmla="*/ 462858 w 655101"/>
                <a:gd name="connsiteY75" fmla="*/ 565545 h 656741"/>
                <a:gd name="connsiteX76" fmla="*/ 460764 w 655101"/>
                <a:gd name="connsiteY76" fmla="*/ 569924 h 656741"/>
                <a:gd name="connsiteX77" fmla="*/ 473900 w 655101"/>
                <a:gd name="connsiteY77" fmla="*/ 613333 h 656741"/>
                <a:gd name="connsiteX78" fmla="*/ 468189 w 655101"/>
                <a:gd name="connsiteY78" fmla="*/ 624756 h 656741"/>
                <a:gd name="connsiteX79" fmla="*/ 441154 w 655101"/>
                <a:gd name="connsiteY79" fmla="*/ 636369 h 656741"/>
                <a:gd name="connsiteX80" fmla="*/ 434871 w 655101"/>
                <a:gd name="connsiteY80" fmla="*/ 634466 h 656741"/>
                <a:gd name="connsiteX81" fmla="*/ 415261 w 655101"/>
                <a:gd name="connsiteY81" fmla="*/ 605146 h 656741"/>
                <a:gd name="connsiteX82" fmla="*/ 410692 w 655101"/>
                <a:gd name="connsiteY82" fmla="*/ 592771 h 656741"/>
                <a:gd name="connsiteX83" fmla="*/ 405742 w 655101"/>
                <a:gd name="connsiteY83" fmla="*/ 590105 h 656741"/>
                <a:gd name="connsiteX84" fmla="*/ 361572 w 655101"/>
                <a:gd name="connsiteY84" fmla="*/ 599434 h 656741"/>
                <a:gd name="connsiteX85" fmla="*/ 358716 w 655101"/>
                <a:gd name="connsiteY85" fmla="*/ 603242 h 656741"/>
                <a:gd name="connsiteX86" fmla="*/ 353385 w 655101"/>
                <a:gd name="connsiteY86" fmla="*/ 652172 h 656741"/>
                <a:gd name="connsiteX87" fmla="*/ 349006 w 655101"/>
                <a:gd name="connsiteY87" fmla="*/ 655979 h 656741"/>
                <a:gd name="connsiteX88" fmla="*/ 330539 w 655101"/>
                <a:gd name="connsiteY88" fmla="*/ 656741 h 656741"/>
                <a:gd name="connsiteX89" fmla="*/ 330158 w 655101"/>
                <a:gd name="connsiteY89" fmla="*/ 655218 h 656741"/>
                <a:gd name="connsiteX90" fmla="*/ 314546 w 655101"/>
                <a:gd name="connsiteY90" fmla="*/ 655218 h 656741"/>
                <a:gd name="connsiteX91" fmla="*/ 309787 w 655101"/>
                <a:gd name="connsiteY91" fmla="*/ 651220 h 656741"/>
                <a:gd name="connsiteX92" fmla="*/ 302552 w 655101"/>
                <a:gd name="connsiteY92" fmla="*/ 614856 h 656741"/>
                <a:gd name="connsiteX93" fmla="*/ 303314 w 655101"/>
                <a:gd name="connsiteY93" fmla="*/ 604004 h 656741"/>
                <a:gd name="connsiteX94" fmla="*/ 299506 w 655101"/>
                <a:gd name="connsiteY94" fmla="*/ 599054 h 656741"/>
                <a:gd name="connsiteX95" fmla="*/ 256478 w 655101"/>
                <a:gd name="connsiteY95" fmla="*/ 591057 h 656741"/>
                <a:gd name="connsiteX96" fmla="*/ 250957 w 655101"/>
                <a:gd name="connsiteY96" fmla="*/ 594294 h 656741"/>
                <a:gd name="connsiteX97" fmla="*/ 226968 w 655101"/>
                <a:gd name="connsiteY97" fmla="*/ 637321 h 656741"/>
                <a:gd name="connsiteX98" fmla="*/ 222779 w 655101"/>
                <a:gd name="connsiteY98" fmla="*/ 638464 h 656741"/>
                <a:gd name="connsiteX99" fmla="*/ 189271 w 655101"/>
                <a:gd name="connsiteY99" fmla="*/ 625137 h 656741"/>
                <a:gd name="connsiteX100" fmla="*/ 187177 w 655101"/>
                <a:gd name="connsiteY100" fmla="*/ 620567 h 656741"/>
                <a:gd name="connsiteX101" fmla="*/ 194602 w 655101"/>
                <a:gd name="connsiteY101" fmla="*/ 584204 h 656741"/>
                <a:gd name="connsiteX102" fmla="*/ 199933 w 655101"/>
                <a:gd name="connsiteY102" fmla="*/ 572971 h 656741"/>
                <a:gd name="connsiteX103" fmla="*/ 198410 w 655101"/>
                <a:gd name="connsiteY103" fmla="*/ 568020 h 656741"/>
                <a:gd name="connsiteX104" fmla="*/ 160523 w 655101"/>
                <a:gd name="connsiteY104" fmla="*/ 543460 h 656741"/>
                <a:gd name="connsiteX105" fmla="*/ 155192 w 655101"/>
                <a:gd name="connsiteY105" fmla="*/ 544222 h 656741"/>
                <a:gd name="connsiteX106" fmla="*/ 116353 w 655101"/>
                <a:gd name="connsiteY106" fmla="*/ 575255 h 656741"/>
                <a:gd name="connsiteX107" fmla="*/ 111784 w 655101"/>
                <a:gd name="connsiteY107" fmla="*/ 574684 h 656741"/>
                <a:gd name="connsiteX108" fmla="*/ 86272 w 655101"/>
                <a:gd name="connsiteY108" fmla="*/ 549934 h 656741"/>
                <a:gd name="connsiteX109" fmla="*/ 85891 w 655101"/>
                <a:gd name="connsiteY109" fmla="*/ 544984 h 656741"/>
                <a:gd name="connsiteX110" fmla="*/ 106643 w 655101"/>
                <a:gd name="connsiteY110" fmla="*/ 514141 h 656741"/>
                <a:gd name="connsiteX111" fmla="*/ 115401 w 655101"/>
                <a:gd name="connsiteY111" fmla="*/ 506145 h 656741"/>
                <a:gd name="connsiteX112" fmla="*/ 116163 w 655101"/>
                <a:gd name="connsiteY112" fmla="*/ 500243 h 656741"/>
                <a:gd name="connsiteX113" fmla="*/ 90841 w 655101"/>
                <a:gd name="connsiteY113" fmla="*/ 463307 h 656741"/>
                <a:gd name="connsiteX114" fmla="*/ 85129 w 655101"/>
                <a:gd name="connsiteY114" fmla="*/ 462356 h 656741"/>
                <a:gd name="connsiteX115" fmla="*/ 37914 w 655101"/>
                <a:gd name="connsiteY115" fmla="*/ 475873 h 656741"/>
                <a:gd name="connsiteX116" fmla="*/ 33916 w 655101"/>
                <a:gd name="connsiteY116" fmla="*/ 473398 h 656741"/>
                <a:gd name="connsiteX117" fmla="*/ 19827 w 655101"/>
                <a:gd name="connsiteY117" fmla="*/ 440652 h 656741"/>
                <a:gd name="connsiteX118" fmla="*/ 21540 w 655101"/>
                <a:gd name="connsiteY118" fmla="*/ 435892 h 656741"/>
                <a:gd name="connsiteX119" fmla="*/ 52573 w 655101"/>
                <a:gd name="connsiteY119" fmla="*/ 415330 h 656741"/>
                <a:gd name="connsiteX120" fmla="*/ 64187 w 655101"/>
                <a:gd name="connsiteY120" fmla="*/ 411141 h 656741"/>
                <a:gd name="connsiteX121" fmla="*/ 66662 w 655101"/>
                <a:gd name="connsiteY121" fmla="*/ 406572 h 656741"/>
                <a:gd name="connsiteX122" fmla="*/ 57143 w 655101"/>
                <a:gd name="connsiteY122" fmla="*/ 362021 h 656741"/>
                <a:gd name="connsiteX123" fmla="*/ 53144 w 655101"/>
                <a:gd name="connsiteY123" fmla="*/ 359166 h 656741"/>
                <a:gd name="connsiteX124" fmla="*/ 3834 w 655101"/>
                <a:gd name="connsiteY124" fmla="*/ 353644 h 656741"/>
                <a:gd name="connsiteX125" fmla="*/ 788 w 655101"/>
                <a:gd name="connsiteY125" fmla="*/ 350027 h 656741"/>
                <a:gd name="connsiteX126" fmla="*/ 217 w 655101"/>
                <a:gd name="connsiteY126" fmla="*/ 313854 h 656741"/>
                <a:gd name="connsiteX127" fmla="*/ 3834 w 655101"/>
                <a:gd name="connsiteY127" fmla="*/ 310236 h 656741"/>
                <a:gd name="connsiteX128" fmla="*/ 40769 w 655101"/>
                <a:gd name="connsiteY128" fmla="*/ 302811 h 656741"/>
                <a:gd name="connsiteX129" fmla="*/ 51621 w 655101"/>
                <a:gd name="connsiteY129" fmla="*/ 303573 h 656741"/>
                <a:gd name="connsiteX130" fmla="*/ 56572 w 655101"/>
                <a:gd name="connsiteY130" fmla="*/ 299574 h 656741"/>
                <a:gd name="connsiteX131" fmla="*/ 64377 w 655101"/>
                <a:gd name="connsiteY131" fmla="*/ 257118 h 656741"/>
                <a:gd name="connsiteX132" fmla="*/ 60569 w 655101"/>
                <a:gd name="connsiteY132" fmla="*/ 251026 h 656741"/>
                <a:gd name="connsiteX133" fmla="*/ 18113 w 655101"/>
                <a:gd name="connsiteY133" fmla="*/ 227227 h 656741"/>
                <a:gd name="connsiteX134" fmla="*/ 16971 w 655101"/>
                <a:gd name="connsiteY134" fmla="*/ 223610 h 656741"/>
                <a:gd name="connsiteX135" fmla="*/ 30488 w 655101"/>
                <a:gd name="connsiteY135" fmla="*/ 189530 h 656741"/>
                <a:gd name="connsiteX136" fmla="*/ 34677 w 655101"/>
                <a:gd name="connsiteY136" fmla="*/ 187627 h 656741"/>
                <a:gd name="connsiteX137" fmla="*/ 82655 w 655101"/>
                <a:gd name="connsiteY137" fmla="*/ 200383 h 656741"/>
                <a:gd name="connsiteX138" fmla="*/ 87414 w 655101"/>
                <a:gd name="connsiteY138" fmla="*/ 198859 h 656741"/>
                <a:gd name="connsiteX139" fmla="*/ 111593 w 655101"/>
                <a:gd name="connsiteY139" fmla="*/ 161353 h 656741"/>
                <a:gd name="connsiteX140" fmla="*/ 111784 w 655101"/>
                <a:gd name="connsiteY140" fmla="*/ 156213 h 656741"/>
                <a:gd name="connsiteX141" fmla="*/ 87985 w 655101"/>
                <a:gd name="connsiteY141" fmla="*/ 128036 h 656741"/>
                <a:gd name="connsiteX142" fmla="*/ 84368 w 655101"/>
                <a:gd name="connsiteY142" fmla="*/ 122895 h 656741"/>
                <a:gd name="connsiteX143" fmla="*/ 85129 w 655101"/>
                <a:gd name="connsiteY143" fmla="*/ 107093 h 656741"/>
                <a:gd name="connsiteX144" fmla="*/ 104739 w 655101"/>
                <a:gd name="connsiteY144" fmla="*/ 87102 h 656741"/>
                <a:gd name="connsiteX145" fmla="*/ 110832 w 655101"/>
                <a:gd name="connsiteY145" fmla="*/ 86531 h 656741"/>
                <a:gd name="connsiteX146" fmla="*/ 140532 w 655101"/>
                <a:gd name="connsiteY146" fmla="*/ 106331 h 656741"/>
                <a:gd name="connsiteX147" fmla="*/ 148719 w 655101"/>
                <a:gd name="connsiteY147" fmla="*/ 114899 h 656741"/>
                <a:gd name="connsiteX148" fmla="*/ 155763 w 655101"/>
                <a:gd name="connsiteY148" fmla="*/ 115851 h 656741"/>
                <a:gd name="connsiteX149" fmla="*/ 191746 w 655101"/>
                <a:gd name="connsiteY149" fmla="*/ 91100 h 656741"/>
                <a:gd name="connsiteX150" fmla="*/ 193650 w 655101"/>
                <a:gd name="connsiteY150" fmla="*/ 86341 h 656741"/>
                <a:gd name="connsiteX151" fmla="*/ 181656 w 655101"/>
                <a:gd name="connsiteY151" fmla="*/ 47121 h 656741"/>
                <a:gd name="connsiteX152" fmla="*/ 189843 w 655101"/>
                <a:gd name="connsiteY152" fmla="*/ 30367 h 656741"/>
                <a:gd name="connsiteX153" fmla="*/ 213450 w 655101"/>
                <a:gd name="connsiteY153" fmla="*/ 20467 h 656741"/>
                <a:gd name="connsiteX154" fmla="*/ 219733 w 655101"/>
                <a:gd name="connsiteY154" fmla="*/ 22180 h 656741"/>
                <a:gd name="connsiteX155" fmla="*/ 239343 w 655101"/>
                <a:gd name="connsiteY155" fmla="*/ 51500 h 656741"/>
                <a:gd name="connsiteX156" fmla="*/ 243913 w 655101"/>
                <a:gd name="connsiteY156" fmla="*/ 63494 h 656741"/>
                <a:gd name="connsiteX157" fmla="*/ 249243 w 655101"/>
                <a:gd name="connsiteY157" fmla="*/ 66540 h 656741"/>
                <a:gd name="connsiteX158" fmla="*/ 292461 w 655101"/>
                <a:gd name="connsiteY158" fmla="*/ 57402 h 656741"/>
                <a:gd name="connsiteX159" fmla="*/ 295888 w 655101"/>
                <a:gd name="connsiteY159" fmla="*/ 53023 h 656741"/>
                <a:gd name="connsiteX160" fmla="*/ 301410 w 655101"/>
                <a:gd name="connsiteY160" fmla="*/ 4094 h 656741"/>
                <a:gd name="connsiteX161" fmla="*/ 304836 w 655101"/>
                <a:gd name="connsiteY161" fmla="*/ 857 h 656741"/>
                <a:gd name="connsiteX162" fmla="*/ 341391 w 655101"/>
                <a:gd name="connsiteY162" fmla="*/ 286 h 65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655101" h="656741">
                  <a:moveTo>
                    <a:pt x="327467" y="256683"/>
                  </a:moveTo>
                  <a:cubicBezTo>
                    <a:pt x="288374" y="256683"/>
                    <a:pt x="256683" y="288374"/>
                    <a:pt x="256683" y="327467"/>
                  </a:cubicBezTo>
                  <a:cubicBezTo>
                    <a:pt x="256683" y="366560"/>
                    <a:pt x="288374" y="398251"/>
                    <a:pt x="327467" y="398251"/>
                  </a:cubicBezTo>
                  <a:cubicBezTo>
                    <a:pt x="366560" y="398251"/>
                    <a:pt x="398251" y="366560"/>
                    <a:pt x="398251" y="327467"/>
                  </a:cubicBezTo>
                  <a:cubicBezTo>
                    <a:pt x="398251" y="288374"/>
                    <a:pt x="366560" y="256683"/>
                    <a:pt x="327467" y="256683"/>
                  </a:cubicBezTo>
                  <a:close/>
                  <a:moveTo>
                    <a:pt x="327683" y="173157"/>
                  </a:moveTo>
                  <a:cubicBezTo>
                    <a:pt x="413547" y="173348"/>
                    <a:pt x="480754" y="241887"/>
                    <a:pt x="481896" y="327561"/>
                  </a:cubicBezTo>
                  <a:cubicBezTo>
                    <a:pt x="480754" y="413616"/>
                    <a:pt x="413357" y="481965"/>
                    <a:pt x="327493" y="481775"/>
                  </a:cubicBezTo>
                  <a:cubicBezTo>
                    <a:pt x="240485" y="481775"/>
                    <a:pt x="172898" y="412854"/>
                    <a:pt x="173088" y="327180"/>
                  </a:cubicBezTo>
                  <a:cubicBezTo>
                    <a:pt x="173279" y="240173"/>
                    <a:pt x="242199" y="173157"/>
                    <a:pt x="327683" y="173157"/>
                  </a:cubicBezTo>
                  <a:close/>
                  <a:moveTo>
                    <a:pt x="325208" y="118897"/>
                  </a:moveTo>
                  <a:cubicBezTo>
                    <a:pt x="210976" y="119659"/>
                    <a:pt x="117495" y="210664"/>
                    <a:pt x="118257" y="329656"/>
                  </a:cubicBezTo>
                  <a:cubicBezTo>
                    <a:pt x="119209" y="443697"/>
                    <a:pt x="210024" y="535845"/>
                    <a:pt x="328635" y="536797"/>
                  </a:cubicBezTo>
                  <a:cubicBezTo>
                    <a:pt x="442486" y="534893"/>
                    <a:pt x="536538" y="445601"/>
                    <a:pt x="535967" y="326229"/>
                  </a:cubicBezTo>
                  <a:cubicBezTo>
                    <a:pt x="535586" y="212187"/>
                    <a:pt x="444771" y="118135"/>
                    <a:pt x="325208" y="118897"/>
                  </a:cubicBezTo>
                  <a:close/>
                  <a:moveTo>
                    <a:pt x="341391" y="286"/>
                  </a:moveTo>
                  <a:cubicBezTo>
                    <a:pt x="343485" y="286"/>
                    <a:pt x="344437" y="1809"/>
                    <a:pt x="344818" y="3713"/>
                  </a:cubicBezTo>
                  <a:cubicBezTo>
                    <a:pt x="347293" y="16088"/>
                    <a:pt x="349958" y="28463"/>
                    <a:pt x="352053" y="41029"/>
                  </a:cubicBezTo>
                  <a:cubicBezTo>
                    <a:pt x="352624" y="44456"/>
                    <a:pt x="351672" y="48263"/>
                    <a:pt x="351291" y="51881"/>
                  </a:cubicBezTo>
                  <a:cubicBezTo>
                    <a:pt x="350910" y="54736"/>
                    <a:pt x="352053" y="56069"/>
                    <a:pt x="355099" y="56450"/>
                  </a:cubicBezTo>
                  <a:cubicBezTo>
                    <a:pt x="369568" y="57973"/>
                    <a:pt x="384038" y="60639"/>
                    <a:pt x="398126" y="64446"/>
                  </a:cubicBezTo>
                  <a:cubicBezTo>
                    <a:pt x="400411" y="65017"/>
                    <a:pt x="402696" y="65208"/>
                    <a:pt x="403457" y="62162"/>
                  </a:cubicBezTo>
                  <a:cubicBezTo>
                    <a:pt x="406503" y="48073"/>
                    <a:pt x="416023" y="37411"/>
                    <a:pt x="423257" y="25607"/>
                  </a:cubicBezTo>
                  <a:cubicBezTo>
                    <a:pt x="428969" y="15897"/>
                    <a:pt x="429350" y="16088"/>
                    <a:pt x="440011" y="20086"/>
                  </a:cubicBezTo>
                  <a:cubicBezTo>
                    <a:pt x="448198" y="23132"/>
                    <a:pt x="456194" y="26559"/>
                    <a:pt x="464190" y="29986"/>
                  </a:cubicBezTo>
                  <a:cubicBezTo>
                    <a:pt x="467046" y="31128"/>
                    <a:pt x="468189" y="32651"/>
                    <a:pt x="467618" y="35698"/>
                  </a:cubicBezTo>
                  <a:cubicBezTo>
                    <a:pt x="465142" y="47502"/>
                    <a:pt x="463048" y="59306"/>
                    <a:pt x="460383" y="71110"/>
                  </a:cubicBezTo>
                  <a:cubicBezTo>
                    <a:pt x="459431" y="75108"/>
                    <a:pt x="456956" y="78916"/>
                    <a:pt x="455052" y="82723"/>
                  </a:cubicBezTo>
                  <a:cubicBezTo>
                    <a:pt x="453719" y="85008"/>
                    <a:pt x="454100" y="86341"/>
                    <a:pt x="456575" y="87674"/>
                  </a:cubicBezTo>
                  <a:cubicBezTo>
                    <a:pt x="469902" y="94718"/>
                    <a:pt x="482468" y="103095"/>
                    <a:pt x="494462" y="112234"/>
                  </a:cubicBezTo>
                  <a:cubicBezTo>
                    <a:pt x="496557" y="113947"/>
                    <a:pt x="498079" y="114137"/>
                    <a:pt x="499793" y="111662"/>
                  </a:cubicBezTo>
                  <a:cubicBezTo>
                    <a:pt x="509693" y="97764"/>
                    <a:pt x="525495" y="90910"/>
                    <a:pt x="538632" y="80629"/>
                  </a:cubicBezTo>
                  <a:cubicBezTo>
                    <a:pt x="540345" y="79297"/>
                    <a:pt x="541678" y="79867"/>
                    <a:pt x="543201" y="81200"/>
                  </a:cubicBezTo>
                  <a:cubicBezTo>
                    <a:pt x="552149" y="89006"/>
                    <a:pt x="560527" y="97573"/>
                    <a:pt x="568713" y="106141"/>
                  </a:cubicBezTo>
                  <a:cubicBezTo>
                    <a:pt x="570236" y="107854"/>
                    <a:pt x="570427" y="109378"/>
                    <a:pt x="569094" y="111091"/>
                  </a:cubicBezTo>
                  <a:cubicBezTo>
                    <a:pt x="562050" y="121563"/>
                    <a:pt x="555386" y="132034"/>
                    <a:pt x="548151" y="142315"/>
                  </a:cubicBezTo>
                  <a:cubicBezTo>
                    <a:pt x="546057" y="145361"/>
                    <a:pt x="542630" y="147645"/>
                    <a:pt x="539775" y="149930"/>
                  </a:cubicBezTo>
                  <a:cubicBezTo>
                    <a:pt x="537490" y="151834"/>
                    <a:pt x="537109" y="153548"/>
                    <a:pt x="539013" y="155832"/>
                  </a:cubicBezTo>
                  <a:cubicBezTo>
                    <a:pt x="548342" y="167446"/>
                    <a:pt x="556909" y="179821"/>
                    <a:pt x="564334" y="192767"/>
                  </a:cubicBezTo>
                  <a:cubicBezTo>
                    <a:pt x="566048" y="195623"/>
                    <a:pt x="567761" y="195242"/>
                    <a:pt x="570046" y="193719"/>
                  </a:cubicBezTo>
                  <a:cubicBezTo>
                    <a:pt x="584515" y="184771"/>
                    <a:pt x="601460" y="184581"/>
                    <a:pt x="617262" y="180202"/>
                  </a:cubicBezTo>
                  <a:cubicBezTo>
                    <a:pt x="619356" y="179631"/>
                    <a:pt x="620499" y="180773"/>
                    <a:pt x="621260" y="182677"/>
                  </a:cubicBezTo>
                  <a:cubicBezTo>
                    <a:pt x="626400" y="193338"/>
                    <a:pt x="631160" y="204381"/>
                    <a:pt x="635349" y="215423"/>
                  </a:cubicBezTo>
                  <a:cubicBezTo>
                    <a:pt x="636110" y="217708"/>
                    <a:pt x="635539" y="219041"/>
                    <a:pt x="633635" y="220183"/>
                  </a:cubicBezTo>
                  <a:cubicBezTo>
                    <a:pt x="623354" y="227037"/>
                    <a:pt x="613264" y="234081"/>
                    <a:pt x="602602" y="240745"/>
                  </a:cubicBezTo>
                  <a:cubicBezTo>
                    <a:pt x="599175" y="242839"/>
                    <a:pt x="594987" y="243791"/>
                    <a:pt x="590988" y="244933"/>
                  </a:cubicBezTo>
                  <a:cubicBezTo>
                    <a:pt x="588514" y="245695"/>
                    <a:pt x="587752" y="246837"/>
                    <a:pt x="588514" y="249502"/>
                  </a:cubicBezTo>
                  <a:cubicBezTo>
                    <a:pt x="592702" y="263972"/>
                    <a:pt x="595939" y="278632"/>
                    <a:pt x="597843" y="293672"/>
                  </a:cubicBezTo>
                  <a:cubicBezTo>
                    <a:pt x="598223" y="296338"/>
                    <a:pt x="599365" y="297290"/>
                    <a:pt x="601841" y="296909"/>
                  </a:cubicBezTo>
                  <a:cubicBezTo>
                    <a:pt x="618595" y="294434"/>
                    <a:pt x="634397" y="300526"/>
                    <a:pt x="650770" y="302430"/>
                  </a:cubicBezTo>
                  <a:cubicBezTo>
                    <a:pt x="653055" y="302621"/>
                    <a:pt x="654007" y="303953"/>
                    <a:pt x="654387" y="306238"/>
                  </a:cubicBezTo>
                  <a:cubicBezTo>
                    <a:pt x="655530" y="318232"/>
                    <a:pt x="654959" y="330417"/>
                    <a:pt x="654959" y="342411"/>
                  </a:cubicBezTo>
                  <a:cubicBezTo>
                    <a:pt x="654959" y="344506"/>
                    <a:pt x="653626" y="345458"/>
                    <a:pt x="651722" y="345839"/>
                  </a:cubicBezTo>
                  <a:cubicBezTo>
                    <a:pt x="639156" y="348314"/>
                    <a:pt x="626591" y="350979"/>
                    <a:pt x="613835" y="353264"/>
                  </a:cubicBezTo>
                  <a:cubicBezTo>
                    <a:pt x="610598" y="353835"/>
                    <a:pt x="607171" y="352883"/>
                    <a:pt x="603935" y="352502"/>
                  </a:cubicBezTo>
                  <a:cubicBezTo>
                    <a:pt x="600698" y="352121"/>
                    <a:pt x="598985" y="352883"/>
                    <a:pt x="598604" y="356691"/>
                  </a:cubicBezTo>
                  <a:cubicBezTo>
                    <a:pt x="597081" y="370970"/>
                    <a:pt x="594415" y="385249"/>
                    <a:pt x="590798" y="399147"/>
                  </a:cubicBezTo>
                  <a:cubicBezTo>
                    <a:pt x="589846" y="402574"/>
                    <a:pt x="590988" y="404287"/>
                    <a:pt x="594225" y="405049"/>
                  </a:cubicBezTo>
                  <a:cubicBezTo>
                    <a:pt x="610598" y="409047"/>
                    <a:pt x="622593" y="420851"/>
                    <a:pt x="636872" y="428657"/>
                  </a:cubicBezTo>
                  <a:cubicBezTo>
                    <a:pt x="638776" y="429799"/>
                    <a:pt x="638776" y="431322"/>
                    <a:pt x="638014" y="433226"/>
                  </a:cubicBezTo>
                  <a:cubicBezTo>
                    <a:pt x="634206" y="444459"/>
                    <a:pt x="629637" y="455502"/>
                    <a:pt x="624877" y="466354"/>
                  </a:cubicBezTo>
                  <a:cubicBezTo>
                    <a:pt x="623925" y="468448"/>
                    <a:pt x="622593" y="469209"/>
                    <a:pt x="620308" y="468638"/>
                  </a:cubicBezTo>
                  <a:cubicBezTo>
                    <a:pt x="608123" y="466163"/>
                    <a:pt x="595748" y="463879"/>
                    <a:pt x="583563" y="461213"/>
                  </a:cubicBezTo>
                  <a:cubicBezTo>
                    <a:pt x="579756" y="460261"/>
                    <a:pt x="576329" y="457977"/>
                    <a:pt x="572901" y="456073"/>
                  </a:cubicBezTo>
                  <a:cubicBezTo>
                    <a:pt x="570427" y="454740"/>
                    <a:pt x="569094" y="454930"/>
                    <a:pt x="567571" y="457596"/>
                  </a:cubicBezTo>
                  <a:cubicBezTo>
                    <a:pt x="560527" y="470542"/>
                    <a:pt x="552721" y="483108"/>
                    <a:pt x="543582" y="494721"/>
                  </a:cubicBezTo>
                  <a:cubicBezTo>
                    <a:pt x="541488" y="497387"/>
                    <a:pt x="541107" y="499100"/>
                    <a:pt x="544344" y="501194"/>
                  </a:cubicBezTo>
                  <a:cubicBezTo>
                    <a:pt x="554434" y="507668"/>
                    <a:pt x="559384" y="518520"/>
                    <a:pt x="566428" y="527658"/>
                  </a:cubicBezTo>
                  <a:cubicBezTo>
                    <a:pt x="567761" y="529372"/>
                    <a:pt x="568904" y="531276"/>
                    <a:pt x="570236" y="533180"/>
                  </a:cubicBezTo>
                  <a:cubicBezTo>
                    <a:pt x="577852" y="544222"/>
                    <a:pt x="577471" y="540414"/>
                    <a:pt x="569284" y="549743"/>
                  </a:cubicBezTo>
                  <a:cubicBezTo>
                    <a:pt x="563382" y="556597"/>
                    <a:pt x="556528" y="562690"/>
                    <a:pt x="550246" y="569163"/>
                  </a:cubicBezTo>
                  <a:cubicBezTo>
                    <a:pt x="547961" y="571638"/>
                    <a:pt x="546057" y="571638"/>
                    <a:pt x="543201" y="569734"/>
                  </a:cubicBezTo>
                  <a:cubicBezTo>
                    <a:pt x="533682" y="563261"/>
                    <a:pt x="523972" y="556788"/>
                    <a:pt x="514262" y="550505"/>
                  </a:cubicBezTo>
                  <a:cubicBezTo>
                    <a:pt x="510645" y="548030"/>
                    <a:pt x="508170" y="544412"/>
                    <a:pt x="505505" y="541176"/>
                  </a:cubicBezTo>
                  <a:cubicBezTo>
                    <a:pt x="503410" y="538701"/>
                    <a:pt x="501697" y="538320"/>
                    <a:pt x="499222" y="540414"/>
                  </a:cubicBezTo>
                  <a:cubicBezTo>
                    <a:pt x="487798" y="549743"/>
                    <a:pt x="475614" y="558120"/>
                    <a:pt x="462858" y="565545"/>
                  </a:cubicBezTo>
                  <a:cubicBezTo>
                    <a:pt x="461144" y="566497"/>
                    <a:pt x="459240" y="567449"/>
                    <a:pt x="460764" y="569924"/>
                  </a:cubicBezTo>
                  <a:cubicBezTo>
                    <a:pt x="469521" y="583061"/>
                    <a:pt x="470093" y="598673"/>
                    <a:pt x="473900" y="613333"/>
                  </a:cubicBezTo>
                  <a:cubicBezTo>
                    <a:pt x="476185" y="621900"/>
                    <a:pt x="476756" y="620758"/>
                    <a:pt x="468189" y="624756"/>
                  </a:cubicBezTo>
                  <a:cubicBezTo>
                    <a:pt x="459240" y="628944"/>
                    <a:pt x="450102" y="632562"/>
                    <a:pt x="441154" y="636369"/>
                  </a:cubicBezTo>
                  <a:cubicBezTo>
                    <a:pt x="438298" y="637512"/>
                    <a:pt x="436585" y="637131"/>
                    <a:pt x="434871" y="634466"/>
                  </a:cubicBezTo>
                  <a:cubicBezTo>
                    <a:pt x="428398" y="624566"/>
                    <a:pt x="421734" y="615046"/>
                    <a:pt x="415261" y="605146"/>
                  </a:cubicBezTo>
                  <a:cubicBezTo>
                    <a:pt x="412786" y="601338"/>
                    <a:pt x="411834" y="596959"/>
                    <a:pt x="410692" y="592771"/>
                  </a:cubicBezTo>
                  <a:cubicBezTo>
                    <a:pt x="409930" y="590105"/>
                    <a:pt x="408597" y="589344"/>
                    <a:pt x="405742" y="590105"/>
                  </a:cubicBezTo>
                  <a:cubicBezTo>
                    <a:pt x="391272" y="594484"/>
                    <a:pt x="376612" y="597530"/>
                    <a:pt x="361572" y="599434"/>
                  </a:cubicBezTo>
                  <a:cubicBezTo>
                    <a:pt x="359097" y="599815"/>
                    <a:pt x="358335" y="600957"/>
                    <a:pt x="358716" y="603242"/>
                  </a:cubicBezTo>
                  <a:cubicBezTo>
                    <a:pt x="361382" y="619996"/>
                    <a:pt x="355289" y="635798"/>
                    <a:pt x="353385" y="652172"/>
                  </a:cubicBezTo>
                  <a:cubicBezTo>
                    <a:pt x="353005" y="655027"/>
                    <a:pt x="351481" y="655979"/>
                    <a:pt x="349006" y="655979"/>
                  </a:cubicBezTo>
                  <a:cubicBezTo>
                    <a:pt x="342914" y="656170"/>
                    <a:pt x="336631" y="656551"/>
                    <a:pt x="330539" y="656741"/>
                  </a:cubicBezTo>
                  <a:cubicBezTo>
                    <a:pt x="330158" y="655408"/>
                    <a:pt x="330158" y="655408"/>
                    <a:pt x="330158" y="655218"/>
                  </a:cubicBezTo>
                  <a:cubicBezTo>
                    <a:pt x="325018" y="655218"/>
                    <a:pt x="319686" y="655218"/>
                    <a:pt x="314546" y="655218"/>
                  </a:cubicBezTo>
                  <a:cubicBezTo>
                    <a:pt x="311690" y="655218"/>
                    <a:pt x="310167" y="654075"/>
                    <a:pt x="309787" y="651220"/>
                  </a:cubicBezTo>
                  <a:cubicBezTo>
                    <a:pt x="307502" y="639035"/>
                    <a:pt x="304836" y="627040"/>
                    <a:pt x="302552" y="614856"/>
                  </a:cubicBezTo>
                  <a:cubicBezTo>
                    <a:pt x="301790" y="611238"/>
                    <a:pt x="302933" y="607621"/>
                    <a:pt x="303314" y="604004"/>
                  </a:cubicBezTo>
                  <a:cubicBezTo>
                    <a:pt x="303694" y="600957"/>
                    <a:pt x="302933" y="599434"/>
                    <a:pt x="299506" y="599054"/>
                  </a:cubicBezTo>
                  <a:cubicBezTo>
                    <a:pt x="285036" y="597530"/>
                    <a:pt x="270567" y="594865"/>
                    <a:pt x="256478" y="591057"/>
                  </a:cubicBezTo>
                  <a:cubicBezTo>
                    <a:pt x="253432" y="590296"/>
                    <a:pt x="251719" y="591248"/>
                    <a:pt x="250957" y="594294"/>
                  </a:cubicBezTo>
                  <a:cubicBezTo>
                    <a:pt x="246959" y="610857"/>
                    <a:pt x="234964" y="622852"/>
                    <a:pt x="226968" y="637321"/>
                  </a:cubicBezTo>
                  <a:cubicBezTo>
                    <a:pt x="226016" y="639035"/>
                    <a:pt x="224493" y="639035"/>
                    <a:pt x="222779" y="638464"/>
                  </a:cubicBezTo>
                  <a:cubicBezTo>
                    <a:pt x="211357" y="634656"/>
                    <a:pt x="200124" y="630087"/>
                    <a:pt x="189271" y="625137"/>
                  </a:cubicBezTo>
                  <a:cubicBezTo>
                    <a:pt x="186987" y="624185"/>
                    <a:pt x="186796" y="622471"/>
                    <a:pt x="187177" y="620567"/>
                  </a:cubicBezTo>
                  <a:cubicBezTo>
                    <a:pt x="189652" y="608383"/>
                    <a:pt x="191746" y="596198"/>
                    <a:pt x="194602" y="584204"/>
                  </a:cubicBezTo>
                  <a:cubicBezTo>
                    <a:pt x="195554" y="580205"/>
                    <a:pt x="197839" y="576588"/>
                    <a:pt x="199933" y="572971"/>
                  </a:cubicBezTo>
                  <a:cubicBezTo>
                    <a:pt x="201266" y="570686"/>
                    <a:pt x="200885" y="569353"/>
                    <a:pt x="198410" y="568020"/>
                  </a:cubicBezTo>
                  <a:cubicBezTo>
                    <a:pt x="185083" y="560976"/>
                    <a:pt x="172517" y="552599"/>
                    <a:pt x="160523" y="543460"/>
                  </a:cubicBezTo>
                  <a:cubicBezTo>
                    <a:pt x="158429" y="541747"/>
                    <a:pt x="156906" y="541747"/>
                    <a:pt x="155192" y="544222"/>
                  </a:cubicBezTo>
                  <a:cubicBezTo>
                    <a:pt x="145292" y="558120"/>
                    <a:pt x="129490" y="564974"/>
                    <a:pt x="116353" y="575255"/>
                  </a:cubicBezTo>
                  <a:cubicBezTo>
                    <a:pt x="114640" y="576588"/>
                    <a:pt x="113307" y="576017"/>
                    <a:pt x="111784" y="574684"/>
                  </a:cubicBezTo>
                  <a:cubicBezTo>
                    <a:pt x="102835" y="566878"/>
                    <a:pt x="94458" y="558311"/>
                    <a:pt x="86272" y="549934"/>
                  </a:cubicBezTo>
                  <a:cubicBezTo>
                    <a:pt x="84749" y="548220"/>
                    <a:pt x="84558" y="546887"/>
                    <a:pt x="85891" y="544984"/>
                  </a:cubicBezTo>
                  <a:cubicBezTo>
                    <a:pt x="92745" y="534703"/>
                    <a:pt x="99599" y="524422"/>
                    <a:pt x="106643" y="514141"/>
                  </a:cubicBezTo>
                  <a:cubicBezTo>
                    <a:pt x="108928" y="510904"/>
                    <a:pt x="112355" y="508810"/>
                    <a:pt x="115401" y="506145"/>
                  </a:cubicBezTo>
                  <a:cubicBezTo>
                    <a:pt x="117686" y="504241"/>
                    <a:pt x="118067" y="502527"/>
                    <a:pt x="116163" y="500243"/>
                  </a:cubicBezTo>
                  <a:cubicBezTo>
                    <a:pt x="106834" y="488629"/>
                    <a:pt x="98266" y="476444"/>
                    <a:pt x="90841" y="463307"/>
                  </a:cubicBezTo>
                  <a:cubicBezTo>
                    <a:pt x="89128" y="460261"/>
                    <a:pt x="87414" y="460832"/>
                    <a:pt x="85129" y="462356"/>
                  </a:cubicBezTo>
                  <a:cubicBezTo>
                    <a:pt x="70660" y="471304"/>
                    <a:pt x="53716" y="471494"/>
                    <a:pt x="37914" y="475873"/>
                  </a:cubicBezTo>
                  <a:cubicBezTo>
                    <a:pt x="35819" y="476444"/>
                    <a:pt x="34677" y="475302"/>
                    <a:pt x="33916" y="473398"/>
                  </a:cubicBezTo>
                  <a:cubicBezTo>
                    <a:pt x="28775" y="462736"/>
                    <a:pt x="24015" y="451694"/>
                    <a:pt x="19827" y="440652"/>
                  </a:cubicBezTo>
                  <a:cubicBezTo>
                    <a:pt x="19065" y="438367"/>
                    <a:pt x="19636" y="437034"/>
                    <a:pt x="21540" y="435892"/>
                  </a:cubicBezTo>
                  <a:cubicBezTo>
                    <a:pt x="31821" y="429038"/>
                    <a:pt x="41912" y="421993"/>
                    <a:pt x="52573" y="415330"/>
                  </a:cubicBezTo>
                  <a:cubicBezTo>
                    <a:pt x="56000" y="413236"/>
                    <a:pt x="60189" y="412284"/>
                    <a:pt x="64187" y="411141"/>
                  </a:cubicBezTo>
                  <a:cubicBezTo>
                    <a:pt x="66662" y="410380"/>
                    <a:pt x="67423" y="409237"/>
                    <a:pt x="66662" y="406572"/>
                  </a:cubicBezTo>
                  <a:cubicBezTo>
                    <a:pt x="62283" y="391912"/>
                    <a:pt x="59237" y="377062"/>
                    <a:pt x="57143" y="362021"/>
                  </a:cubicBezTo>
                  <a:cubicBezTo>
                    <a:pt x="56762" y="359546"/>
                    <a:pt x="55620" y="358785"/>
                    <a:pt x="53144" y="359166"/>
                  </a:cubicBezTo>
                  <a:cubicBezTo>
                    <a:pt x="36200" y="362021"/>
                    <a:pt x="20207" y="355548"/>
                    <a:pt x="3834" y="353644"/>
                  </a:cubicBezTo>
                  <a:cubicBezTo>
                    <a:pt x="1740" y="353454"/>
                    <a:pt x="979" y="352121"/>
                    <a:pt x="788" y="350027"/>
                  </a:cubicBezTo>
                  <a:cubicBezTo>
                    <a:pt x="-354" y="338033"/>
                    <a:pt x="27" y="326038"/>
                    <a:pt x="217" y="313854"/>
                  </a:cubicBezTo>
                  <a:cubicBezTo>
                    <a:pt x="217" y="311569"/>
                    <a:pt x="1740" y="310617"/>
                    <a:pt x="3834" y="310236"/>
                  </a:cubicBezTo>
                  <a:cubicBezTo>
                    <a:pt x="16210" y="307761"/>
                    <a:pt x="28394" y="305286"/>
                    <a:pt x="40769" y="302811"/>
                  </a:cubicBezTo>
                  <a:cubicBezTo>
                    <a:pt x="44387" y="302049"/>
                    <a:pt x="48004" y="303192"/>
                    <a:pt x="51621" y="303573"/>
                  </a:cubicBezTo>
                  <a:cubicBezTo>
                    <a:pt x="54668" y="303953"/>
                    <a:pt x="56191" y="302811"/>
                    <a:pt x="56572" y="299574"/>
                  </a:cubicBezTo>
                  <a:cubicBezTo>
                    <a:pt x="58095" y="285295"/>
                    <a:pt x="60760" y="271016"/>
                    <a:pt x="64377" y="257118"/>
                  </a:cubicBezTo>
                  <a:cubicBezTo>
                    <a:pt x="65329" y="253501"/>
                    <a:pt x="63997" y="251787"/>
                    <a:pt x="60569" y="251026"/>
                  </a:cubicBezTo>
                  <a:cubicBezTo>
                    <a:pt x="44387" y="246837"/>
                    <a:pt x="32202" y="235033"/>
                    <a:pt x="18113" y="227227"/>
                  </a:cubicBezTo>
                  <a:cubicBezTo>
                    <a:pt x="16590" y="226466"/>
                    <a:pt x="16590" y="225133"/>
                    <a:pt x="16971" y="223610"/>
                  </a:cubicBezTo>
                  <a:cubicBezTo>
                    <a:pt x="20779" y="211996"/>
                    <a:pt x="25538" y="200763"/>
                    <a:pt x="30488" y="189530"/>
                  </a:cubicBezTo>
                  <a:cubicBezTo>
                    <a:pt x="31440" y="187436"/>
                    <a:pt x="32964" y="187056"/>
                    <a:pt x="34677" y="187627"/>
                  </a:cubicBezTo>
                  <a:cubicBezTo>
                    <a:pt x="50670" y="191815"/>
                    <a:pt x="67805" y="191434"/>
                    <a:pt x="82655" y="200383"/>
                  </a:cubicBezTo>
                  <a:cubicBezTo>
                    <a:pt x="85129" y="201906"/>
                    <a:pt x="86272" y="200954"/>
                    <a:pt x="87414" y="198859"/>
                  </a:cubicBezTo>
                  <a:cubicBezTo>
                    <a:pt x="94458" y="185723"/>
                    <a:pt x="102645" y="173157"/>
                    <a:pt x="111593" y="161353"/>
                  </a:cubicBezTo>
                  <a:cubicBezTo>
                    <a:pt x="112736" y="159830"/>
                    <a:pt x="114640" y="158117"/>
                    <a:pt x="111784" y="156213"/>
                  </a:cubicBezTo>
                  <a:cubicBezTo>
                    <a:pt x="100932" y="149168"/>
                    <a:pt x="95410" y="137936"/>
                    <a:pt x="87985" y="128036"/>
                  </a:cubicBezTo>
                  <a:cubicBezTo>
                    <a:pt x="86653" y="126322"/>
                    <a:pt x="85701" y="124608"/>
                    <a:pt x="84368" y="122895"/>
                  </a:cubicBezTo>
                  <a:cubicBezTo>
                    <a:pt x="78466" y="114518"/>
                    <a:pt x="78276" y="114328"/>
                    <a:pt x="85129" y="107093"/>
                  </a:cubicBezTo>
                  <a:cubicBezTo>
                    <a:pt x="91603" y="100239"/>
                    <a:pt x="98266" y="93766"/>
                    <a:pt x="104739" y="87102"/>
                  </a:cubicBezTo>
                  <a:cubicBezTo>
                    <a:pt x="106834" y="85008"/>
                    <a:pt x="108547" y="84818"/>
                    <a:pt x="110832" y="86531"/>
                  </a:cubicBezTo>
                  <a:cubicBezTo>
                    <a:pt x="120732" y="93195"/>
                    <a:pt x="130632" y="99668"/>
                    <a:pt x="140532" y="106331"/>
                  </a:cubicBezTo>
                  <a:cubicBezTo>
                    <a:pt x="143959" y="108616"/>
                    <a:pt x="146244" y="111853"/>
                    <a:pt x="148719" y="114899"/>
                  </a:cubicBezTo>
                  <a:cubicBezTo>
                    <a:pt x="150813" y="117755"/>
                    <a:pt x="152717" y="118326"/>
                    <a:pt x="155763" y="115851"/>
                  </a:cubicBezTo>
                  <a:cubicBezTo>
                    <a:pt x="166996" y="106522"/>
                    <a:pt x="179181" y="98335"/>
                    <a:pt x="191746" y="91100"/>
                  </a:cubicBezTo>
                  <a:cubicBezTo>
                    <a:pt x="193650" y="89958"/>
                    <a:pt x="195364" y="88816"/>
                    <a:pt x="193650" y="86341"/>
                  </a:cubicBezTo>
                  <a:cubicBezTo>
                    <a:pt x="185463" y="74537"/>
                    <a:pt x="184893" y="60448"/>
                    <a:pt x="181656" y="47121"/>
                  </a:cubicBezTo>
                  <a:cubicBezTo>
                    <a:pt x="178800" y="35507"/>
                    <a:pt x="179181" y="35698"/>
                    <a:pt x="189843" y="30367"/>
                  </a:cubicBezTo>
                  <a:cubicBezTo>
                    <a:pt x="197458" y="26559"/>
                    <a:pt x="205645" y="23703"/>
                    <a:pt x="213450" y="20467"/>
                  </a:cubicBezTo>
                  <a:cubicBezTo>
                    <a:pt x="216306" y="19325"/>
                    <a:pt x="218020" y="19515"/>
                    <a:pt x="219733" y="22180"/>
                  </a:cubicBezTo>
                  <a:cubicBezTo>
                    <a:pt x="226207" y="32080"/>
                    <a:pt x="232680" y="41790"/>
                    <a:pt x="239343" y="51500"/>
                  </a:cubicBezTo>
                  <a:cubicBezTo>
                    <a:pt x="241818" y="55117"/>
                    <a:pt x="242580" y="59306"/>
                    <a:pt x="243913" y="63494"/>
                  </a:cubicBezTo>
                  <a:cubicBezTo>
                    <a:pt x="244864" y="66540"/>
                    <a:pt x="246197" y="67492"/>
                    <a:pt x="249243" y="66540"/>
                  </a:cubicBezTo>
                  <a:cubicBezTo>
                    <a:pt x="263332" y="62352"/>
                    <a:pt x="277801" y="59306"/>
                    <a:pt x="292461" y="57402"/>
                  </a:cubicBezTo>
                  <a:cubicBezTo>
                    <a:pt x="295317" y="57021"/>
                    <a:pt x="296269" y="55879"/>
                    <a:pt x="295888" y="53023"/>
                  </a:cubicBezTo>
                  <a:cubicBezTo>
                    <a:pt x="293413" y="36269"/>
                    <a:pt x="299506" y="20467"/>
                    <a:pt x="301410" y="4094"/>
                  </a:cubicBezTo>
                  <a:cubicBezTo>
                    <a:pt x="301600" y="2190"/>
                    <a:pt x="302742" y="1047"/>
                    <a:pt x="304836" y="857"/>
                  </a:cubicBezTo>
                  <a:cubicBezTo>
                    <a:pt x="317021" y="-476"/>
                    <a:pt x="329206" y="95"/>
                    <a:pt x="341391" y="28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BD66A82A-6870-4BF8-8811-9B2D368D28DC}"/>
                </a:ext>
              </a:extLst>
            </p:cNvPr>
            <p:cNvSpPr/>
            <p:nvPr/>
          </p:nvSpPr>
          <p:spPr>
            <a:xfrm>
              <a:off x="4180071" y="936397"/>
              <a:ext cx="817813" cy="454497"/>
            </a:xfrm>
            <a:custGeom>
              <a:avLst/>
              <a:gdLst>
                <a:gd name="connsiteX0" fmla="*/ 92656 w 817813"/>
                <a:gd name="connsiteY0" fmla="*/ 0 h 454497"/>
                <a:gd name="connsiteX1" fmla="*/ 318421 w 817813"/>
                <a:gd name="connsiteY1" fmla="*/ 0 h 454497"/>
                <a:gd name="connsiteX2" fmla="*/ 314604 w 817813"/>
                <a:gd name="connsiteY2" fmla="*/ 5722 h 454497"/>
                <a:gd name="connsiteX3" fmla="*/ 306715 w 817813"/>
                <a:gd name="connsiteY3" fmla="*/ 45837 h 454497"/>
                <a:gd name="connsiteX4" fmla="*/ 407782 w 817813"/>
                <a:gd name="connsiteY4" fmla="*/ 147782 h 454497"/>
                <a:gd name="connsiteX5" fmla="*/ 510386 w 817813"/>
                <a:gd name="connsiteY5" fmla="*/ 46496 h 454497"/>
                <a:gd name="connsiteX6" fmla="*/ 503414 w 817813"/>
                <a:gd name="connsiteY6" fmla="*/ 8534 h 454497"/>
                <a:gd name="connsiteX7" fmla="*/ 498035 w 817813"/>
                <a:gd name="connsiteY7" fmla="*/ 0 h 454497"/>
                <a:gd name="connsiteX8" fmla="*/ 811870 w 817813"/>
                <a:gd name="connsiteY8" fmla="*/ 0 h 454497"/>
                <a:gd name="connsiteX9" fmla="*/ 816881 w 817813"/>
                <a:gd name="connsiteY9" fmla="*/ 11781 h 454497"/>
                <a:gd name="connsiteX10" fmla="*/ 817540 w 817813"/>
                <a:gd name="connsiteY10" fmla="*/ 28919 h 454497"/>
                <a:gd name="connsiteX11" fmla="*/ 803479 w 817813"/>
                <a:gd name="connsiteY11" fmla="*/ 45397 h 454497"/>
                <a:gd name="connsiteX12" fmla="*/ 747233 w 817813"/>
                <a:gd name="connsiteY12" fmla="*/ 61436 h 454497"/>
                <a:gd name="connsiteX13" fmla="*/ 724384 w 817813"/>
                <a:gd name="connsiteY13" fmla="*/ 99446 h 454497"/>
                <a:gd name="connsiteX14" fmla="*/ 736028 w 817813"/>
                <a:gd name="connsiteY14" fmla="*/ 114825 h 454497"/>
                <a:gd name="connsiteX15" fmla="*/ 787660 w 817813"/>
                <a:gd name="connsiteY15" fmla="*/ 145145 h 454497"/>
                <a:gd name="connsiteX16" fmla="*/ 798865 w 817813"/>
                <a:gd name="connsiteY16" fmla="*/ 171291 h 454497"/>
                <a:gd name="connsiteX17" fmla="*/ 798426 w 817813"/>
                <a:gd name="connsiteY17" fmla="*/ 173927 h 454497"/>
                <a:gd name="connsiteX18" fmla="*/ 767446 w 817813"/>
                <a:gd name="connsiteY18" fmla="*/ 196118 h 454497"/>
                <a:gd name="connsiteX19" fmla="*/ 713398 w 817813"/>
                <a:gd name="connsiteY19" fmla="*/ 189307 h 454497"/>
                <a:gd name="connsiteX20" fmla="*/ 686154 w 817813"/>
                <a:gd name="connsiteY20" fmla="*/ 203368 h 454497"/>
                <a:gd name="connsiteX21" fmla="*/ 685714 w 817813"/>
                <a:gd name="connsiteY21" fmla="*/ 235885 h 454497"/>
                <a:gd name="connsiteX22" fmla="*/ 720648 w 817813"/>
                <a:gd name="connsiteY22" fmla="*/ 282024 h 454497"/>
                <a:gd name="connsiteX23" fmla="*/ 720648 w 817813"/>
                <a:gd name="connsiteY23" fmla="*/ 312125 h 454497"/>
                <a:gd name="connsiteX24" fmla="*/ 719330 w 817813"/>
                <a:gd name="connsiteY24" fmla="*/ 313663 h 454497"/>
                <a:gd name="connsiteX25" fmla="*/ 681540 w 817813"/>
                <a:gd name="connsiteY25" fmla="*/ 321133 h 454497"/>
                <a:gd name="connsiteX26" fmla="*/ 634742 w 817813"/>
                <a:gd name="connsiteY26" fmla="*/ 294768 h 454497"/>
                <a:gd name="connsiteX27" fmla="*/ 602664 w 817813"/>
                <a:gd name="connsiteY27" fmla="*/ 299382 h 454497"/>
                <a:gd name="connsiteX28" fmla="*/ 592338 w 817813"/>
                <a:gd name="connsiteY28" fmla="*/ 328383 h 454497"/>
                <a:gd name="connsiteX29" fmla="*/ 607498 w 817813"/>
                <a:gd name="connsiteY29" fmla="*/ 386826 h 454497"/>
                <a:gd name="connsiteX30" fmla="*/ 598929 w 817813"/>
                <a:gd name="connsiteY30" fmla="*/ 408797 h 454497"/>
                <a:gd name="connsiteX31" fmla="*/ 583549 w 817813"/>
                <a:gd name="connsiteY31" fmla="*/ 416706 h 454497"/>
                <a:gd name="connsiteX32" fmla="*/ 560480 w 817813"/>
                <a:gd name="connsiteY32" fmla="*/ 410335 h 454497"/>
                <a:gd name="connsiteX33" fmla="*/ 524228 w 817813"/>
                <a:gd name="connsiteY33" fmla="*/ 364416 h 454497"/>
                <a:gd name="connsiteX34" fmla="*/ 477430 w 817813"/>
                <a:gd name="connsiteY34" fmla="*/ 360461 h 454497"/>
                <a:gd name="connsiteX35" fmla="*/ 471277 w 817813"/>
                <a:gd name="connsiteY35" fmla="*/ 372765 h 454497"/>
                <a:gd name="connsiteX36" fmla="*/ 462929 w 817813"/>
                <a:gd name="connsiteY36" fmla="*/ 433185 h 454497"/>
                <a:gd name="connsiteX37" fmla="*/ 447110 w 817813"/>
                <a:gd name="connsiteY37" fmla="*/ 454497 h 454497"/>
                <a:gd name="connsiteX38" fmla="*/ 420525 w 817813"/>
                <a:gd name="connsiteY38" fmla="*/ 454497 h 454497"/>
                <a:gd name="connsiteX39" fmla="*/ 408880 w 817813"/>
                <a:gd name="connsiteY39" fmla="*/ 438238 h 454497"/>
                <a:gd name="connsiteX40" fmla="*/ 392402 w 817813"/>
                <a:gd name="connsiteY40" fmla="*/ 380015 h 454497"/>
                <a:gd name="connsiteX41" fmla="*/ 372848 w 817813"/>
                <a:gd name="connsiteY41" fmla="*/ 362878 h 454497"/>
                <a:gd name="connsiteX42" fmla="*/ 360983 w 817813"/>
                <a:gd name="connsiteY42" fmla="*/ 361559 h 454497"/>
                <a:gd name="connsiteX43" fmla="*/ 340770 w 817813"/>
                <a:gd name="connsiteY43" fmla="*/ 372765 h 454497"/>
                <a:gd name="connsiteX44" fmla="*/ 335717 w 817813"/>
                <a:gd name="connsiteY44" fmla="*/ 381333 h 454497"/>
                <a:gd name="connsiteX45" fmla="*/ 308034 w 817813"/>
                <a:gd name="connsiteY45" fmla="*/ 428131 h 454497"/>
                <a:gd name="connsiteX46" fmla="*/ 287161 w 817813"/>
                <a:gd name="connsiteY46" fmla="*/ 436700 h 454497"/>
                <a:gd name="connsiteX47" fmla="*/ 270243 w 817813"/>
                <a:gd name="connsiteY47" fmla="*/ 430988 h 454497"/>
                <a:gd name="connsiteX48" fmla="*/ 258819 w 817813"/>
                <a:gd name="connsiteY48" fmla="*/ 409676 h 454497"/>
                <a:gd name="connsiteX49" fmla="*/ 266069 w 817813"/>
                <a:gd name="connsiteY49" fmla="*/ 349695 h 454497"/>
                <a:gd name="connsiteX50" fmla="*/ 249590 w 817813"/>
                <a:gd name="connsiteY50" fmla="*/ 321792 h 454497"/>
                <a:gd name="connsiteX51" fmla="*/ 219051 w 817813"/>
                <a:gd name="connsiteY51" fmla="*/ 323330 h 454497"/>
                <a:gd name="connsiteX52" fmla="*/ 176208 w 817813"/>
                <a:gd name="connsiteY52" fmla="*/ 355847 h 454497"/>
                <a:gd name="connsiteX53" fmla="*/ 138198 w 817813"/>
                <a:gd name="connsiteY53" fmla="*/ 353650 h 454497"/>
                <a:gd name="connsiteX54" fmla="*/ 134902 w 817813"/>
                <a:gd name="connsiteY54" fmla="*/ 350354 h 454497"/>
                <a:gd name="connsiteX55" fmla="*/ 131607 w 817813"/>
                <a:gd name="connsiteY55" fmla="*/ 323989 h 454497"/>
                <a:gd name="connsiteX56" fmla="*/ 160169 w 817813"/>
                <a:gd name="connsiteY56" fmla="*/ 273016 h 454497"/>
                <a:gd name="connsiteX57" fmla="*/ 165002 w 817813"/>
                <a:gd name="connsiteY57" fmla="*/ 257417 h 454497"/>
                <a:gd name="connsiteX58" fmla="*/ 126553 w 817813"/>
                <a:gd name="connsiteY58" fmla="*/ 229953 h 454497"/>
                <a:gd name="connsiteX59" fmla="*/ 67451 w 817813"/>
                <a:gd name="connsiteY59" fmla="*/ 245333 h 454497"/>
                <a:gd name="connsiteX60" fmla="*/ 48556 w 817813"/>
                <a:gd name="connsiteY60" fmla="*/ 238962 h 454497"/>
                <a:gd name="connsiteX61" fmla="*/ 39109 w 817813"/>
                <a:gd name="connsiteY61" fmla="*/ 222263 h 454497"/>
                <a:gd name="connsiteX62" fmla="*/ 45480 w 817813"/>
                <a:gd name="connsiteY62" fmla="*/ 197656 h 454497"/>
                <a:gd name="connsiteX63" fmla="*/ 89202 w 817813"/>
                <a:gd name="connsiteY63" fmla="*/ 162942 h 454497"/>
                <a:gd name="connsiteX64" fmla="*/ 100847 w 817813"/>
                <a:gd name="connsiteY64" fmla="*/ 127568 h 454497"/>
                <a:gd name="connsiteX65" fmla="*/ 77338 w 817813"/>
                <a:gd name="connsiteY65" fmla="*/ 107794 h 454497"/>
                <a:gd name="connsiteX66" fmla="*/ 22191 w 817813"/>
                <a:gd name="connsiteY66" fmla="*/ 100324 h 454497"/>
                <a:gd name="connsiteX67" fmla="*/ 440 w 817813"/>
                <a:gd name="connsiteY67" fmla="*/ 84945 h 454497"/>
                <a:gd name="connsiteX68" fmla="*/ 0 w 817813"/>
                <a:gd name="connsiteY68" fmla="*/ 57701 h 454497"/>
                <a:gd name="connsiteX69" fmla="*/ 16039 w 817813"/>
                <a:gd name="connsiteY69" fmla="*/ 46056 h 454497"/>
                <a:gd name="connsiteX70" fmla="*/ 72285 w 817813"/>
                <a:gd name="connsiteY70" fmla="*/ 30237 h 454497"/>
                <a:gd name="connsiteX71" fmla="*/ 91619 w 817813"/>
                <a:gd name="connsiteY71" fmla="*/ 8705 h 4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17813" h="454497">
                  <a:moveTo>
                    <a:pt x="92656" y="0"/>
                  </a:moveTo>
                  <a:lnTo>
                    <a:pt x="318421" y="0"/>
                  </a:lnTo>
                  <a:lnTo>
                    <a:pt x="314604" y="5722"/>
                  </a:lnTo>
                  <a:cubicBezTo>
                    <a:pt x="309558" y="17920"/>
                    <a:pt x="306770" y="31446"/>
                    <a:pt x="306715" y="45837"/>
                  </a:cubicBezTo>
                  <a:cubicBezTo>
                    <a:pt x="306495" y="104279"/>
                    <a:pt x="352415" y="147342"/>
                    <a:pt x="407782" y="147782"/>
                  </a:cubicBezTo>
                  <a:cubicBezTo>
                    <a:pt x="464467" y="148221"/>
                    <a:pt x="510167" y="102741"/>
                    <a:pt x="510386" y="46496"/>
                  </a:cubicBezTo>
                  <a:cubicBezTo>
                    <a:pt x="510551" y="33478"/>
                    <a:pt x="508120" y="20570"/>
                    <a:pt x="503414" y="8534"/>
                  </a:cubicBezTo>
                  <a:lnTo>
                    <a:pt x="498035" y="0"/>
                  </a:lnTo>
                  <a:lnTo>
                    <a:pt x="811870" y="0"/>
                  </a:lnTo>
                  <a:lnTo>
                    <a:pt x="816881" y="11781"/>
                  </a:lnTo>
                  <a:cubicBezTo>
                    <a:pt x="817540" y="17494"/>
                    <a:pt x="818200" y="23206"/>
                    <a:pt x="817540" y="28919"/>
                  </a:cubicBezTo>
                  <a:cubicBezTo>
                    <a:pt x="816442" y="37927"/>
                    <a:pt x="811828" y="42980"/>
                    <a:pt x="803479" y="45397"/>
                  </a:cubicBezTo>
                  <a:cubicBezTo>
                    <a:pt x="784803" y="50670"/>
                    <a:pt x="765908" y="55943"/>
                    <a:pt x="747233" y="61436"/>
                  </a:cubicBezTo>
                  <a:cubicBezTo>
                    <a:pt x="728997" y="66709"/>
                    <a:pt x="720648" y="80551"/>
                    <a:pt x="724384" y="99446"/>
                  </a:cubicBezTo>
                  <a:cubicBezTo>
                    <a:pt x="725701" y="106696"/>
                    <a:pt x="729876" y="111310"/>
                    <a:pt x="736028" y="114825"/>
                  </a:cubicBezTo>
                  <a:cubicBezTo>
                    <a:pt x="753166" y="124932"/>
                    <a:pt x="770302" y="135038"/>
                    <a:pt x="787660" y="145145"/>
                  </a:cubicBezTo>
                  <a:cubicBezTo>
                    <a:pt x="800403" y="152616"/>
                    <a:pt x="802381" y="157010"/>
                    <a:pt x="798865" y="171291"/>
                  </a:cubicBezTo>
                  <a:cubicBezTo>
                    <a:pt x="798645" y="172170"/>
                    <a:pt x="798645" y="173049"/>
                    <a:pt x="798426" y="173927"/>
                  </a:cubicBezTo>
                  <a:cubicBezTo>
                    <a:pt x="793152" y="191285"/>
                    <a:pt x="787220" y="199853"/>
                    <a:pt x="767446" y="196118"/>
                  </a:cubicBezTo>
                  <a:cubicBezTo>
                    <a:pt x="749650" y="192602"/>
                    <a:pt x="731414" y="191944"/>
                    <a:pt x="713398" y="189307"/>
                  </a:cubicBezTo>
                  <a:cubicBezTo>
                    <a:pt x="700655" y="187549"/>
                    <a:pt x="692306" y="192602"/>
                    <a:pt x="686154" y="203368"/>
                  </a:cubicBezTo>
                  <a:cubicBezTo>
                    <a:pt x="679782" y="214354"/>
                    <a:pt x="676926" y="224680"/>
                    <a:pt x="685714" y="235885"/>
                  </a:cubicBezTo>
                  <a:cubicBezTo>
                    <a:pt x="697579" y="251046"/>
                    <a:pt x="709004" y="266645"/>
                    <a:pt x="720648" y="282024"/>
                  </a:cubicBezTo>
                  <a:cubicBezTo>
                    <a:pt x="730316" y="294548"/>
                    <a:pt x="730316" y="299602"/>
                    <a:pt x="720648" y="312125"/>
                  </a:cubicBezTo>
                  <a:cubicBezTo>
                    <a:pt x="720209" y="312564"/>
                    <a:pt x="719769" y="313223"/>
                    <a:pt x="719330" y="313663"/>
                  </a:cubicBezTo>
                  <a:cubicBezTo>
                    <a:pt x="706587" y="327285"/>
                    <a:pt x="701534" y="333217"/>
                    <a:pt x="681540" y="321133"/>
                  </a:cubicBezTo>
                  <a:cubicBezTo>
                    <a:pt x="666161" y="311905"/>
                    <a:pt x="649902" y="303995"/>
                    <a:pt x="634742" y="294768"/>
                  </a:cubicBezTo>
                  <a:cubicBezTo>
                    <a:pt x="622218" y="287298"/>
                    <a:pt x="612551" y="291692"/>
                    <a:pt x="602664" y="299382"/>
                  </a:cubicBezTo>
                  <a:cubicBezTo>
                    <a:pt x="592777" y="306852"/>
                    <a:pt x="588822" y="315860"/>
                    <a:pt x="592338" y="328383"/>
                  </a:cubicBezTo>
                  <a:cubicBezTo>
                    <a:pt x="597830" y="347718"/>
                    <a:pt x="602664" y="367272"/>
                    <a:pt x="607498" y="386826"/>
                  </a:cubicBezTo>
                  <a:cubicBezTo>
                    <a:pt x="610135" y="397372"/>
                    <a:pt x="607937" y="403085"/>
                    <a:pt x="598929" y="408797"/>
                  </a:cubicBezTo>
                  <a:cubicBezTo>
                    <a:pt x="594096" y="411873"/>
                    <a:pt x="589042" y="414729"/>
                    <a:pt x="583549" y="416706"/>
                  </a:cubicBezTo>
                  <a:cubicBezTo>
                    <a:pt x="573882" y="420222"/>
                    <a:pt x="566852" y="418464"/>
                    <a:pt x="560480" y="410335"/>
                  </a:cubicBezTo>
                  <a:cubicBezTo>
                    <a:pt x="548396" y="395175"/>
                    <a:pt x="536312" y="379795"/>
                    <a:pt x="524228" y="364416"/>
                  </a:cubicBezTo>
                  <a:cubicBezTo>
                    <a:pt x="512583" y="349915"/>
                    <a:pt x="491491" y="347938"/>
                    <a:pt x="477430" y="360461"/>
                  </a:cubicBezTo>
                  <a:cubicBezTo>
                    <a:pt x="473694" y="363757"/>
                    <a:pt x="471937" y="367931"/>
                    <a:pt x="471277" y="372765"/>
                  </a:cubicBezTo>
                  <a:cubicBezTo>
                    <a:pt x="468422" y="392978"/>
                    <a:pt x="465126" y="412972"/>
                    <a:pt x="462929" y="433185"/>
                  </a:cubicBezTo>
                  <a:cubicBezTo>
                    <a:pt x="461610" y="443731"/>
                    <a:pt x="457436" y="451201"/>
                    <a:pt x="447110" y="454497"/>
                  </a:cubicBezTo>
                  <a:cubicBezTo>
                    <a:pt x="438321" y="454497"/>
                    <a:pt x="429313" y="454497"/>
                    <a:pt x="420525" y="454497"/>
                  </a:cubicBezTo>
                  <a:cubicBezTo>
                    <a:pt x="414373" y="450762"/>
                    <a:pt x="410858" y="445269"/>
                    <a:pt x="408880" y="438238"/>
                  </a:cubicBezTo>
                  <a:cubicBezTo>
                    <a:pt x="403607" y="418904"/>
                    <a:pt x="397675" y="399569"/>
                    <a:pt x="392402" y="380015"/>
                  </a:cubicBezTo>
                  <a:cubicBezTo>
                    <a:pt x="389546" y="369689"/>
                    <a:pt x="383174" y="364196"/>
                    <a:pt x="372848" y="362878"/>
                  </a:cubicBezTo>
                  <a:cubicBezTo>
                    <a:pt x="368893" y="362438"/>
                    <a:pt x="364938" y="361779"/>
                    <a:pt x="360983" y="361559"/>
                  </a:cubicBezTo>
                  <a:cubicBezTo>
                    <a:pt x="351756" y="360900"/>
                    <a:pt x="345384" y="365075"/>
                    <a:pt x="340770" y="372765"/>
                  </a:cubicBezTo>
                  <a:cubicBezTo>
                    <a:pt x="339012" y="375621"/>
                    <a:pt x="337474" y="378477"/>
                    <a:pt x="335717" y="381333"/>
                  </a:cubicBezTo>
                  <a:cubicBezTo>
                    <a:pt x="326489" y="396933"/>
                    <a:pt x="317481" y="412752"/>
                    <a:pt x="308034" y="428131"/>
                  </a:cubicBezTo>
                  <a:cubicBezTo>
                    <a:pt x="302980" y="436700"/>
                    <a:pt x="296828" y="438897"/>
                    <a:pt x="287161" y="436700"/>
                  </a:cubicBezTo>
                  <a:cubicBezTo>
                    <a:pt x="281229" y="435382"/>
                    <a:pt x="275736" y="433405"/>
                    <a:pt x="270243" y="430988"/>
                  </a:cubicBezTo>
                  <a:cubicBezTo>
                    <a:pt x="260576" y="426374"/>
                    <a:pt x="257500" y="420442"/>
                    <a:pt x="258819" y="409676"/>
                  </a:cubicBezTo>
                  <a:cubicBezTo>
                    <a:pt x="261235" y="389682"/>
                    <a:pt x="263213" y="369689"/>
                    <a:pt x="266069" y="349695"/>
                  </a:cubicBezTo>
                  <a:cubicBezTo>
                    <a:pt x="268046" y="335634"/>
                    <a:pt x="260576" y="327944"/>
                    <a:pt x="249590" y="321792"/>
                  </a:cubicBezTo>
                  <a:cubicBezTo>
                    <a:pt x="238825" y="315860"/>
                    <a:pt x="229158" y="314981"/>
                    <a:pt x="219051" y="323330"/>
                  </a:cubicBezTo>
                  <a:cubicBezTo>
                    <a:pt x="204990" y="334535"/>
                    <a:pt x="190269" y="344862"/>
                    <a:pt x="176208" y="355847"/>
                  </a:cubicBezTo>
                  <a:cubicBezTo>
                    <a:pt x="161927" y="367052"/>
                    <a:pt x="155774" y="369469"/>
                    <a:pt x="138198" y="353650"/>
                  </a:cubicBezTo>
                  <a:cubicBezTo>
                    <a:pt x="137099" y="352551"/>
                    <a:pt x="136001" y="351453"/>
                    <a:pt x="134902" y="350354"/>
                  </a:cubicBezTo>
                  <a:cubicBezTo>
                    <a:pt x="126333" y="341566"/>
                    <a:pt x="125454" y="334755"/>
                    <a:pt x="131607" y="323989"/>
                  </a:cubicBezTo>
                  <a:cubicBezTo>
                    <a:pt x="141054" y="307072"/>
                    <a:pt x="150721" y="289934"/>
                    <a:pt x="160169" y="273016"/>
                  </a:cubicBezTo>
                  <a:cubicBezTo>
                    <a:pt x="162805" y="268183"/>
                    <a:pt x="165661" y="263349"/>
                    <a:pt x="165002" y="257417"/>
                  </a:cubicBezTo>
                  <a:cubicBezTo>
                    <a:pt x="163464" y="239621"/>
                    <a:pt x="143690" y="225559"/>
                    <a:pt x="126553" y="229953"/>
                  </a:cubicBezTo>
                  <a:cubicBezTo>
                    <a:pt x="106779" y="235007"/>
                    <a:pt x="87005" y="240060"/>
                    <a:pt x="67451" y="245333"/>
                  </a:cubicBezTo>
                  <a:cubicBezTo>
                    <a:pt x="59542" y="247530"/>
                    <a:pt x="53610" y="245113"/>
                    <a:pt x="48556" y="238962"/>
                  </a:cubicBezTo>
                  <a:cubicBezTo>
                    <a:pt x="44382" y="233908"/>
                    <a:pt x="41745" y="228196"/>
                    <a:pt x="39109" y="222263"/>
                  </a:cubicBezTo>
                  <a:cubicBezTo>
                    <a:pt x="34715" y="211937"/>
                    <a:pt x="36692" y="204467"/>
                    <a:pt x="45480" y="197656"/>
                  </a:cubicBezTo>
                  <a:cubicBezTo>
                    <a:pt x="59981" y="186011"/>
                    <a:pt x="74701" y="174586"/>
                    <a:pt x="89202" y="162942"/>
                  </a:cubicBezTo>
                  <a:cubicBezTo>
                    <a:pt x="104582" y="151078"/>
                    <a:pt x="105900" y="146024"/>
                    <a:pt x="100847" y="127568"/>
                  </a:cubicBezTo>
                  <a:cubicBezTo>
                    <a:pt x="97332" y="115485"/>
                    <a:pt x="90081" y="109113"/>
                    <a:pt x="77338" y="107794"/>
                  </a:cubicBezTo>
                  <a:cubicBezTo>
                    <a:pt x="58882" y="105817"/>
                    <a:pt x="40647" y="102302"/>
                    <a:pt x="22191" y="100324"/>
                  </a:cubicBezTo>
                  <a:cubicBezTo>
                    <a:pt x="11645" y="99226"/>
                    <a:pt x="4175" y="95052"/>
                    <a:pt x="440" y="84945"/>
                  </a:cubicBezTo>
                  <a:cubicBezTo>
                    <a:pt x="0" y="75497"/>
                    <a:pt x="0" y="66709"/>
                    <a:pt x="0" y="57701"/>
                  </a:cubicBezTo>
                  <a:cubicBezTo>
                    <a:pt x="3516" y="51109"/>
                    <a:pt x="9008" y="47814"/>
                    <a:pt x="16039" y="46056"/>
                  </a:cubicBezTo>
                  <a:cubicBezTo>
                    <a:pt x="34934" y="41003"/>
                    <a:pt x="53390" y="35290"/>
                    <a:pt x="72285" y="30237"/>
                  </a:cubicBezTo>
                  <a:cubicBezTo>
                    <a:pt x="83710" y="27161"/>
                    <a:pt x="90521" y="20789"/>
                    <a:pt x="91619" y="870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F80C4A3C-10D8-469B-80A9-7B6FC7E24A31}"/>
                </a:ext>
              </a:extLst>
            </p:cNvPr>
            <p:cNvSpPr/>
            <p:nvPr/>
          </p:nvSpPr>
          <p:spPr>
            <a:xfrm>
              <a:off x="6836307" y="1307990"/>
              <a:ext cx="988147" cy="987501"/>
            </a:xfrm>
            <a:custGeom>
              <a:avLst/>
              <a:gdLst>
                <a:gd name="connsiteX0" fmla="*/ 494461 w 988147"/>
                <a:gd name="connsiteY0" fmla="*/ 421567 h 987501"/>
                <a:gd name="connsiteX1" fmla="*/ 423011 w 988147"/>
                <a:gd name="connsiteY1" fmla="*/ 492709 h 987501"/>
                <a:gd name="connsiteX2" fmla="*/ 494153 w 988147"/>
                <a:gd name="connsiteY2" fmla="*/ 564468 h 987501"/>
                <a:gd name="connsiteX3" fmla="*/ 565757 w 988147"/>
                <a:gd name="connsiteY3" fmla="*/ 493172 h 987501"/>
                <a:gd name="connsiteX4" fmla="*/ 494461 w 988147"/>
                <a:gd name="connsiteY4" fmla="*/ 421567 h 987501"/>
                <a:gd name="connsiteX5" fmla="*/ 494770 w 988147"/>
                <a:gd name="connsiteY5" fmla="*/ 209069 h 987501"/>
                <a:gd name="connsiteX6" fmla="*/ 778410 w 988147"/>
                <a:gd name="connsiteY6" fmla="*/ 493480 h 987501"/>
                <a:gd name="connsiteX7" fmla="*/ 493690 w 988147"/>
                <a:gd name="connsiteY7" fmla="*/ 776812 h 987501"/>
                <a:gd name="connsiteX8" fmla="*/ 210512 w 988147"/>
                <a:gd name="connsiteY8" fmla="*/ 492554 h 987501"/>
                <a:gd name="connsiteX9" fmla="*/ 494770 w 988147"/>
                <a:gd name="connsiteY9" fmla="*/ 209069 h 987501"/>
                <a:gd name="connsiteX10" fmla="*/ 494464 w 988147"/>
                <a:gd name="connsiteY10" fmla="*/ 132604 h 987501"/>
                <a:gd name="connsiteX11" fmla="*/ 133489 w 988147"/>
                <a:gd name="connsiteY11" fmla="*/ 491485 h 987501"/>
                <a:gd name="connsiteX12" fmla="*/ 493893 w 988147"/>
                <a:gd name="connsiteY12" fmla="*/ 853411 h 987501"/>
                <a:gd name="connsiteX13" fmla="*/ 854867 w 988147"/>
                <a:gd name="connsiteY13" fmla="*/ 492817 h 987501"/>
                <a:gd name="connsiteX14" fmla="*/ 494464 w 988147"/>
                <a:gd name="connsiteY14" fmla="*/ 132604 h 987501"/>
                <a:gd name="connsiteX15" fmla="*/ 553293 w 988147"/>
                <a:gd name="connsiteY15" fmla="*/ 95 h 987501"/>
                <a:gd name="connsiteX16" fmla="*/ 558434 w 988147"/>
                <a:gd name="connsiteY16" fmla="*/ 285 h 987501"/>
                <a:gd name="connsiteX17" fmla="*/ 580519 w 988147"/>
                <a:gd name="connsiteY17" fmla="*/ 24083 h 987501"/>
                <a:gd name="connsiteX18" fmla="*/ 581851 w 988147"/>
                <a:gd name="connsiteY18" fmla="*/ 68444 h 987501"/>
                <a:gd name="connsiteX19" fmla="*/ 589657 w 988147"/>
                <a:gd name="connsiteY19" fmla="*/ 81390 h 987501"/>
                <a:gd name="connsiteX20" fmla="*/ 617835 w 988147"/>
                <a:gd name="connsiteY20" fmla="*/ 88815 h 987501"/>
                <a:gd name="connsiteX21" fmla="*/ 631162 w 988147"/>
                <a:gd name="connsiteY21" fmla="*/ 81771 h 987501"/>
                <a:gd name="connsiteX22" fmla="*/ 656483 w 988147"/>
                <a:gd name="connsiteY22" fmla="*/ 41218 h 987501"/>
                <a:gd name="connsiteX23" fmla="*/ 681043 w 988147"/>
                <a:gd name="connsiteY23" fmla="*/ 32651 h 987501"/>
                <a:gd name="connsiteX24" fmla="*/ 685422 w 988147"/>
                <a:gd name="connsiteY24" fmla="*/ 34174 h 987501"/>
                <a:gd name="connsiteX25" fmla="*/ 699320 w 988147"/>
                <a:gd name="connsiteY25" fmla="*/ 61400 h 987501"/>
                <a:gd name="connsiteX26" fmla="*/ 689420 w 988147"/>
                <a:gd name="connsiteY26" fmla="*/ 104046 h 987501"/>
                <a:gd name="connsiteX27" fmla="*/ 696274 w 988147"/>
                <a:gd name="connsiteY27" fmla="*/ 122514 h 987501"/>
                <a:gd name="connsiteX28" fmla="*/ 718359 w 988147"/>
                <a:gd name="connsiteY28" fmla="*/ 134699 h 987501"/>
                <a:gd name="connsiteX29" fmla="*/ 733019 w 988147"/>
                <a:gd name="connsiteY29" fmla="*/ 131272 h 987501"/>
                <a:gd name="connsiteX30" fmla="*/ 768050 w 988147"/>
                <a:gd name="connsiteY30" fmla="*/ 98715 h 987501"/>
                <a:gd name="connsiteX31" fmla="*/ 793943 w 988147"/>
                <a:gd name="connsiteY31" fmla="*/ 96621 h 987501"/>
                <a:gd name="connsiteX32" fmla="*/ 795275 w 988147"/>
                <a:gd name="connsiteY32" fmla="*/ 97573 h 987501"/>
                <a:gd name="connsiteX33" fmla="*/ 803462 w 988147"/>
                <a:gd name="connsiteY33" fmla="*/ 130510 h 987501"/>
                <a:gd name="connsiteX34" fmla="*/ 783091 w 988147"/>
                <a:gd name="connsiteY34" fmla="*/ 168587 h 987501"/>
                <a:gd name="connsiteX35" fmla="*/ 784804 w 988147"/>
                <a:gd name="connsiteY35" fmla="*/ 186674 h 987501"/>
                <a:gd name="connsiteX36" fmla="*/ 801939 w 988147"/>
                <a:gd name="connsiteY36" fmla="*/ 203619 h 987501"/>
                <a:gd name="connsiteX37" fmla="*/ 819074 w 988147"/>
                <a:gd name="connsiteY37" fmla="*/ 205142 h 987501"/>
                <a:gd name="connsiteX38" fmla="*/ 862292 w 988147"/>
                <a:gd name="connsiteY38" fmla="*/ 182295 h 987501"/>
                <a:gd name="connsiteX39" fmla="*/ 885900 w 988147"/>
                <a:gd name="connsiteY39" fmla="*/ 187246 h 987501"/>
                <a:gd name="connsiteX40" fmla="*/ 893135 w 988147"/>
                <a:gd name="connsiteY40" fmla="*/ 196955 h 987501"/>
                <a:gd name="connsiteX41" fmla="*/ 891231 w 988147"/>
                <a:gd name="connsiteY41" fmla="*/ 218279 h 987501"/>
                <a:gd name="connsiteX42" fmla="*/ 856771 w 988147"/>
                <a:gd name="connsiteY42" fmla="*/ 255404 h 987501"/>
                <a:gd name="connsiteX43" fmla="*/ 853725 w 988147"/>
                <a:gd name="connsiteY43" fmla="*/ 270635 h 987501"/>
                <a:gd name="connsiteX44" fmla="*/ 866861 w 988147"/>
                <a:gd name="connsiteY44" fmla="*/ 293481 h 987501"/>
                <a:gd name="connsiteX45" fmla="*/ 883615 w 988147"/>
                <a:gd name="connsiteY45" fmla="*/ 299003 h 987501"/>
                <a:gd name="connsiteX46" fmla="*/ 932354 w 988147"/>
                <a:gd name="connsiteY46" fmla="*/ 287960 h 987501"/>
                <a:gd name="connsiteX47" fmla="*/ 950441 w 988147"/>
                <a:gd name="connsiteY47" fmla="*/ 296337 h 987501"/>
                <a:gd name="connsiteX48" fmla="*/ 956153 w 988147"/>
                <a:gd name="connsiteY48" fmla="*/ 309474 h 987501"/>
                <a:gd name="connsiteX49" fmla="*/ 948347 w 988147"/>
                <a:gd name="connsiteY49" fmla="*/ 330798 h 987501"/>
                <a:gd name="connsiteX50" fmla="*/ 908175 w 988147"/>
                <a:gd name="connsiteY50" fmla="*/ 355738 h 987501"/>
                <a:gd name="connsiteX51" fmla="*/ 899608 w 988147"/>
                <a:gd name="connsiteY51" fmla="*/ 374396 h 987501"/>
                <a:gd name="connsiteX52" fmla="*/ 905510 w 988147"/>
                <a:gd name="connsiteY52" fmla="*/ 396100 h 987501"/>
                <a:gd name="connsiteX53" fmla="*/ 919789 w 988147"/>
                <a:gd name="connsiteY53" fmla="*/ 406191 h 987501"/>
                <a:gd name="connsiteX54" fmla="*/ 969861 w 988147"/>
                <a:gd name="connsiteY54" fmla="*/ 408095 h 987501"/>
                <a:gd name="connsiteX55" fmla="*/ 986044 w 988147"/>
                <a:gd name="connsiteY55" fmla="*/ 420851 h 987501"/>
                <a:gd name="connsiteX56" fmla="*/ 988138 w 988147"/>
                <a:gd name="connsiteY56" fmla="*/ 436272 h 987501"/>
                <a:gd name="connsiteX57" fmla="*/ 975763 w 988147"/>
                <a:gd name="connsiteY57" fmla="*/ 453788 h 987501"/>
                <a:gd name="connsiteX58" fmla="*/ 930641 w 988147"/>
                <a:gd name="connsiteY58" fmla="*/ 467686 h 987501"/>
                <a:gd name="connsiteX59" fmla="*/ 916552 w 988147"/>
                <a:gd name="connsiteY59" fmla="*/ 485582 h 987501"/>
                <a:gd name="connsiteX60" fmla="*/ 917504 w 988147"/>
                <a:gd name="connsiteY60" fmla="*/ 509191 h 987501"/>
                <a:gd name="connsiteX61" fmla="*/ 927214 w 988147"/>
                <a:gd name="connsiteY61" fmla="*/ 519471 h 987501"/>
                <a:gd name="connsiteX62" fmla="*/ 974620 w 988147"/>
                <a:gd name="connsiteY62" fmla="*/ 533941 h 987501"/>
                <a:gd name="connsiteX63" fmla="*/ 988138 w 988147"/>
                <a:gd name="connsiteY63" fmla="*/ 552789 h 987501"/>
                <a:gd name="connsiteX64" fmla="*/ 988138 w 988147"/>
                <a:gd name="connsiteY64" fmla="*/ 556216 h 987501"/>
                <a:gd name="connsiteX65" fmla="*/ 963768 w 988147"/>
                <a:gd name="connsiteY65" fmla="*/ 580395 h 987501"/>
                <a:gd name="connsiteX66" fmla="*/ 918837 w 988147"/>
                <a:gd name="connsiteY66" fmla="*/ 581728 h 987501"/>
                <a:gd name="connsiteX67" fmla="*/ 906843 w 988147"/>
                <a:gd name="connsiteY67" fmla="*/ 589153 h 987501"/>
                <a:gd name="connsiteX68" fmla="*/ 899227 w 988147"/>
                <a:gd name="connsiteY68" fmla="*/ 617330 h 987501"/>
                <a:gd name="connsiteX69" fmla="*/ 906652 w 988147"/>
                <a:gd name="connsiteY69" fmla="*/ 631038 h 987501"/>
                <a:gd name="connsiteX70" fmla="*/ 946253 w 988147"/>
                <a:gd name="connsiteY70" fmla="*/ 655789 h 987501"/>
                <a:gd name="connsiteX71" fmla="*/ 955201 w 988147"/>
                <a:gd name="connsiteY71" fmla="*/ 681110 h 987501"/>
                <a:gd name="connsiteX72" fmla="*/ 948918 w 988147"/>
                <a:gd name="connsiteY72" fmla="*/ 694057 h 987501"/>
                <a:gd name="connsiteX73" fmla="*/ 936734 w 988147"/>
                <a:gd name="connsiteY73" fmla="*/ 700149 h 987501"/>
                <a:gd name="connsiteX74" fmla="*/ 906462 w 988147"/>
                <a:gd name="connsiteY74" fmla="*/ 693485 h 987501"/>
                <a:gd name="connsiteX75" fmla="*/ 881711 w 988147"/>
                <a:gd name="connsiteY75" fmla="*/ 687774 h 987501"/>
                <a:gd name="connsiteX76" fmla="*/ 868765 w 988147"/>
                <a:gd name="connsiteY76" fmla="*/ 691772 h 987501"/>
                <a:gd name="connsiteX77" fmla="*/ 853154 w 988147"/>
                <a:gd name="connsiteY77" fmla="*/ 719759 h 987501"/>
                <a:gd name="connsiteX78" fmla="*/ 856961 w 988147"/>
                <a:gd name="connsiteY78" fmla="*/ 731753 h 987501"/>
                <a:gd name="connsiteX79" fmla="*/ 890279 w 988147"/>
                <a:gd name="connsiteY79" fmla="*/ 767546 h 987501"/>
                <a:gd name="connsiteX80" fmla="*/ 892373 w 988147"/>
                <a:gd name="connsiteY80" fmla="*/ 792106 h 987501"/>
                <a:gd name="connsiteX81" fmla="*/ 891040 w 988147"/>
                <a:gd name="connsiteY81" fmla="*/ 794010 h 987501"/>
                <a:gd name="connsiteX82" fmla="*/ 857532 w 988147"/>
                <a:gd name="connsiteY82" fmla="*/ 802387 h 987501"/>
                <a:gd name="connsiteX83" fmla="*/ 818884 w 988147"/>
                <a:gd name="connsiteY83" fmla="*/ 781825 h 987501"/>
                <a:gd name="connsiteX84" fmla="*/ 803843 w 988147"/>
                <a:gd name="connsiteY84" fmla="*/ 782396 h 987501"/>
                <a:gd name="connsiteX85" fmla="*/ 784233 w 988147"/>
                <a:gd name="connsiteY85" fmla="*/ 801625 h 987501"/>
                <a:gd name="connsiteX86" fmla="*/ 783281 w 988147"/>
                <a:gd name="connsiteY86" fmla="*/ 818189 h 987501"/>
                <a:gd name="connsiteX87" fmla="*/ 806128 w 988147"/>
                <a:gd name="connsiteY87" fmla="*/ 861407 h 987501"/>
                <a:gd name="connsiteX88" fmla="*/ 802320 w 988147"/>
                <a:gd name="connsiteY88" fmla="*/ 883873 h 987501"/>
                <a:gd name="connsiteX89" fmla="*/ 798512 w 988147"/>
                <a:gd name="connsiteY89" fmla="*/ 887300 h 987501"/>
                <a:gd name="connsiteX90" fmla="*/ 765766 w 988147"/>
                <a:gd name="connsiteY90" fmla="*/ 886157 h 987501"/>
                <a:gd name="connsiteX91" fmla="*/ 733781 w 988147"/>
                <a:gd name="connsiteY91" fmla="*/ 856266 h 987501"/>
                <a:gd name="connsiteX92" fmla="*/ 717407 w 988147"/>
                <a:gd name="connsiteY92" fmla="*/ 853030 h 987501"/>
                <a:gd name="connsiteX93" fmla="*/ 694941 w 988147"/>
                <a:gd name="connsiteY93" fmla="*/ 865786 h 987501"/>
                <a:gd name="connsiteX94" fmla="*/ 689420 w 988147"/>
                <a:gd name="connsiteY94" fmla="*/ 882540 h 987501"/>
                <a:gd name="connsiteX95" fmla="*/ 700844 w 988147"/>
                <a:gd name="connsiteY95" fmla="*/ 932421 h 987501"/>
                <a:gd name="connsiteX96" fmla="*/ 693418 w 988147"/>
                <a:gd name="connsiteY96" fmla="*/ 948985 h 987501"/>
                <a:gd name="connsiteX97" fmla="*/ 679330 w 988147"/>
                <a:gd name="connsiteY97" fmla="*/ 955268 h 987501"/>
                <a:gd name="connsiteX98" fmla="*/ 657816 w 988147"/>
                <a:gd name="connsiteY98" fmla="*/ 947653 h 987501"/>
                <a:gd name="connsiteX99" fmla="*/ 632875 w 988147"/>
                <a:gd name="connsiteY99" fmla="*/ 907481 h 987501"/>
                <a:gd name="connsiteX100" fmla="*/ 614217 w 988147"/>
                <a:gd name="connsiteY100" fmla="*/ 898723 h 987501"/>
                <a:gd name="connsiteX101" fmla="*/ 594226 w 988147"/>
                <a:gd name="connsiteY101" fmla="*/ 904054 h 987501"/>
                <a:gd name="connsiteX102" fmla="*/ 582042 w 988147"/>
                <a:gd name="connsiteY102" fmla="*/ 920617 h 987501"/>
                <a:gd name="connsiteX103" fmla="*/ 580709 w 988147"/>
                <a:gd name="connsiteY103" fmla="*/ 965549 h 987501"/>
                <a:gd name="connsiteX104" fmla="*/ 563384 w 988147"/>
                <a:gd name="connsiteY104" fmla="*/ 986111 h 987501"/>
                <a:gd name="connsiteX105" fmla="*/ 552532 w 988147"/>
                <a:gd name="connsiteY105" fmla="*/ 987443 h 987501"/>
                <a:gd name="connsiteX106" fmla="*/ 535016 w 988147"/>
                <a:gd name="connsiteY106" fmla="*/ 975639 h 987501"/>
                <a:gd name="connsiteX107" fmla="*/ 520356 w 988147"/>
                <a:gd name="connsiteY107" fmla="*/ 927852 h 987501"/>
                <a:gd name="connsiteX108" fmla="*/ 506648 w 988147"/>
                <a:gd name="connsiteY108" fmla="*/ 916048 h 987501"/>
                <a:gd name="connsiteX109" fmla="*/ 481517 w 988147"/>
                <a:gd name="connsiteY109" fmla="*/ 916238 h 987501"/>
                <a:gd name="connsiteX110" fmla="*/ 469332 w 988147"/>
                <a:gd name="connsiteY110" fmla="*/ 926710 h 987501"/>
                <a:gd name="connsiteX111" fmla="*/ 455434 w 988147"/>
                <a:gd name="connsiteY111" fmla="*/ 971832 h 987501"/>
                <a:gd name="connsiteX112" fmla="*/ 432017 w 988147"/>
                <a:gd name="connsiteY112" fmla="*/ 986872 h 987501"/>
                <a:gd name="connsiteX113" fmla="*/ 408409 w 988147"/>
                <a:gd name="connsiteY113" fmla="*/ 960218 h 987501"/>
                <a:gd name="connsiteX114" fmla="*/ 407266 w 988147"/>
                <a:gd name="connsiteY114" fmla="*/ 919285 h 987501"/>
                <a:gd name="connsiteX115" fmla="*/ 398699 w 988147"/>
                <a:gd name="connsiteY115" fmla="*/ 905577 h 987501"/>
                <a:gd name="connsiteX116" fmla="*/ 370902 w 988147"/>
                <a:gd name="connsiteY116" fmla="*/ 898532 h 987501"/>
                <a:gd name="connsiteX117" fmla="*/ 357575 w 988147"/>
                <a:gd name="connsiteY117" fmla="*/ 905577 h 987501"/>
                <a:gd name="connsiteX118" fmla="*/ 332254 w 988147"/>
                <a:gd name="connsiteY118" fmla="*/ 946129 h 987501"/>
                <a:gd name="connsiteX119" fmla="*/ 308645 w 988147"/>
                <a:gd name="connsiteY119" fmla="*/ 954697 h 987501"/>
                <a:gd name="connsiteX120" fmla="*/ 306932 w 988147"/>
                <a:gd name="connsiteY120" fmla="*/ 954126 h 987501"/>
                <a:gd name="connsiteX121" fmla="*/ 289797 w 988147"/>
                <a:gd name="connsiteY121" fmla="*/ 924235 h 987501"/>
                <a:gd name="connsiteX122" fmla="*/ 299507 w 988147"/>
                <a:gd name="connsiteY122" fmla="*/ 882159 h 987501"/>
                <a:gd name="connsiteX123" fmla="*/ 293224 w 988147"/>
                <a:gd name="connsiteY123" fmla="*/ 865024 h 987501"/>
                <a:gd name="connsiteX124" fmla="*/ 272853 w 988147"/>
                <a:gd name="connsiteY124" fmla="*/ 853220 h 987501"/>
                <a:gd name="connsiteX125" fmla="*/ 254385 w 988147"/>
                <a:gd name="connsiteY125" fmla="*/ 856647 h 987501"/>
                <a:gd name="connsiteX126" fmla="*/ 219925 w 988147"/>
                <a:gd name="connsiteY126" fmla="*/ 888823 h 987501"/>
                <a:gd name="connsiteX127" fmla="*/ 195746 w 988147"/>
                <a:gd name="connsiteY127" fmla="*/ 891107 h 987501"/>
                <a:gd name="connsiteX128" fmla="*/ 192319 w 988147"/>
                <a:gd name="connsiteY128" fmla="*/ 888823 h 987501"/>
                <a:gd name="connsiteX129" fmla="*/ 184703 w 988147"/>
                <a:gd name="connsiteY129" fmla="*/ 857028 h 987501"/>
                <a:gd name="connsiteX130" fmla="*/ 205265 w 988147"/>
                <a:gd name="connsiteY130" fmla="*/ 818379 h 987501"/>
                <a:gd name="connsiteX131" fmla="*/ 203742 w 988147"/>
                <a:gd name="connsiteY131" fmla="*/ 800293 h 987501"/>
                <a:gd name="connsiteX132" fmla="*/ 186607 w 988147"/>
                <a:gd name="connsiteY132" fmla="*/ 783348 h 987501"/>
                <a:gd name="connsiteX133" fmla="*/ 168901 w 988147"/>
                <a:gd name="connsiteY133" fmla="*/ 782015 h 987501"/>
                <a:gd name="connsiteX134" fmla="*/ 126064 w 988147"/>
                <a:gd name="connsiteY134" fmla="*/ 804672 h 987501"/>
                <a:gd name="connsiteX135" fmla="*/ 102647 w 988147"/>
                <a:gd name="connsiteY135" fmla="*/ 800293 h 987501"/>
                <a:gd name="connsiteX136" fmla="*/ 101123 w 988147"/>
                <a:gd name="connsiteY136" fmla="*/ 798579 h 987501"/>
                <a:gd name="connsiteX137" fmla="*/ 102075 w 988147"/>
                <a:gd name="connsiteY137" fmla="*/ 763548 h 987501"/>
                <a:gd name="connsiteX138" fmla="*/ 130824 w 988147"/>
                <a:gd name="connsiteY138" fmla="*/ 732895 h 987501"/>
                <a:gd name="connsiteX139" fmla="*/ 134251 w 988147"/>
                <a:gd name="connsiteY139" fmla="*/ 716141 h 987501"/>
                <a:gd name="connsiteX140" fmla="*/ 121114 w 988147"/>
                <a:gd name="connsiteY140" fmla="*/ 693295 h 987501"/>
                <a:gd name="connsiteX141" fmla="*/ 104551 w 988147"/>
                <a:gd name="connsiteY141" fmla="*/ 688535 h 987501"/>
                <a:gd name="connsiteX142" fmla="*/ 63046 w 988147"/>
                <a:gd name="connsiteY142" fmla="*/ 698055 h 987501"/>
                <a:gd name="connsiteX143" fmla="*/ 57525 w 988147"/>
                <a:gd name="connsiteY143" fmla="*/ 699387 h 987501"/>
                <a:gd name="connsiteX144" fmla="*/ 36963 w 988147"/>
                <a:gd name="connsiteY144" fmla="*/ 689297 h 987501"/>
                <a:gd name="connsiteX145" fmla="*/ 32203 w 988147"/>
                <a:gd name="connsiteY145" fmla="*/ 678255 h 987501"/>
                <a:gd name="connsiteX146" fmla="*/ 39819 w 988147"/>
                <a:gd name="connsiteY146" fmla="*/ 656741 h 987501"/>
                <a:gd name="connsiteX147" fmla="*/ 78848 w 988147"/>
                <a:gd name="connsiteY147" fmla="*/ 632371 h 987501"/>
                <a:gd name="connsiteX148" fmla="*/ 88177 w 988147"/>
                <a:gd name="connsiteY148" fmla="*/ 610477 h 987501"/>
                <a:gd name="connsiteX149" fmla="*/ 82275 w 988147"/>
                <a:gd name="connsiteY149" fmla="*/ 590676 h 987501"/>
                <a:gd name="connsiteX150" fmla="*/ 67996 w 988147"/>
                <a:gd name="connsiteY150" fmla="*/ 581157 h 987501"/>
                <a:gd name="connsiteX151" fmla="*/ 21922 w 988147"/>
                <a:gd name="connsiteY151" fmla="*/ 579824 h 987501"/>
                <a:gd name="connsiteX152" fmla="*/ 1360 w 988147"/>
                <a:gd name="connsiteY152" fmla="*/ 562499 h 987501"/>
                <a:gd name="connsiteX153" fmla="*/ 599 w 988147"/>
                <a:gd name="connsiteY153" fmla="*/ 558501 h 987501"/>
                <a:gd name="connsiteX154" fmla="*/ 17924 w 988147"/>
                <a:gd name="connsiteY154" fmla="*/ 532227 h 987501"/>
                <a:gd name="connsiteX155" fmla="*/ 59238 w 988147"/>
                <a:gd name="connsiteY155" fmla="*/ 519662 h 987501"/>
                <a:gd name="connsiteX156" fmla="*/ 71614 w 988147"/>
                <a:gd name="connsiteY156" fmla="*/ 505763 h 987501"/>
                <a:gd name="connsiteX157" fmla="*/ 71042 w 988147"/>
                <a:gd name="connsiteY157" fmla="*/ 479300 h 987501"/>
                <a:gd name="connsiteX158" fmla="*/ 61333 w 988147"/>
                <a:gd name="connsiteY158" fmla="*/ 468447 h 987501"/>
                <a:gd name="connsiteX159" fmla="*/ 17353 w 988147"/>
                <a:gd name="connsiteY159" fmla="*/ 454930 h 987501"/>
                <a:gd name="connsiteX160" fmla="*/ 599 w 988147"/>
                <a:gd name="connsiteY160" fmla="*/ 430560 h 987501"/>
                <a:gd name="connsiteX161" fmla="*/ 2312 w 988147"/>
                <a:gd name="connsiteY161" fmla="*/ 420470 h 987501"/>
                <a:gd name="connsiteX162" fmla="*/ 18115 w 988147"/>
                <a:gd name="connsiteY162" fmla="*/ 407904 h 987501"/>
                <a:gd name="connsiteX163" fmla="*/ 60761 w 988147"/>
                <a:gd name="connsiteY163" fmla="*/ 406572 h 987501"/>
                <a:gd name="connsiteX164" fmla="*/ 67044 w 988147"/>
                <a:gd name="connsiteY164" fmla="*/ 406381 h 987501"/>
                <a:gd name="connsiteX165" fmla="*/ 83989 w 988147"/>
                <a:gd name="connsiteY165" fmla="*/ 393054 h 987501"/>
                <a:gd name="connsiteX166" fmla="*/ 88938 w 988147"/>
                <a:gd name="connsiteY166" fmla="*/ 374206 h 987501"/>
                <a:gd name="connsiteX167" fmla="*/ 80943 w 988147"/>
                <a:gd name="connsiteY167" fmla="*/ 356309 h 987501"/>
                <a:gd name="connsiteX168" fmla="*/ 41913 w 988147"/>
                <a:gd name="connsiteY168" fmla="*/ 331940 h 987501"/>
                <a:gd name="connsiteX169" fmla="*/ 33155 w 988147"/>
                <a:gd name="connsiteY169" fmla="*/ 306999 h 987501"/>
                <a:gd name="connsiteX170" fmla="*/ 38676 w 988147"/>
                <a:gd name="connsiteY170" fmla="*/ 295005 h 987501"/>
                <a:gd name="connsiteX171" fmla="*/ 55811 w 988147"/>
                <a:gd name="connsiteY171" fmla="*/ 287770 h 987501"/>
                <a:gd name="connsiteX172" fmla="*/ 104551 w 988147"/>
                <a:gd name="connsiteY172" fmla="*/ 299003 h 987501"/>
                <a:gd name="connsiteX173" fmla="*/ 122256 w 988147"/>
                <a:gd name="connsiteY173" fmla="*/ 293101 h 987501"/>
                <a:gd name="connsiteX174" fmla="*/ 134251 w 988147"/>
                <a:gd name="connsiteY174" fmla="*/ 272158 h 987501"/>
                <a:gd name="connsiteX175" fmla="*/ 130824 w 988147"/>
                <a:gd name="connsiteY175" fmla="*/ 254262 h 987501"/>
                <a:gd name="connsiteX176" fmla="*/ 98458 w 988147"/>
                <a:gd name="connsiteY176" fmla="*/ 219802 h 987501"/>
                <a:gd name="connsiteX177" fmla="*/ 96554 w 988147"/>
                <a:gd name="connsiteY177" fmla="*/ 195242 h 987501"/>
                <a:gd name="connsiteX178" fmla="*/ 99791 w 988147"/>
                <a:gd name="connsiteY178" fmla="*/ 190482 h 987501"/>
                <a:gd name="connsiteX179" fmla="*/ 129110 w 988147"/>
                <a:gd name="connsiteY179" fmla="*/ 184009 h 987501"/>
                <a:gd name="connsiteX180" fmla="*/ 168711 w 988147"/>
                <a:gd name="connsiteY180" fmla="*/ 205142 h 987501"/>
                <a:gd name="connsiteX181" fmla="*/ 187369 w 988147"/>
                <a:gd name="connsiteY181" fmla="*/ 203428 h 987501"/>
                <a:gd name="connsiteX182" fmla="*/ 203361 w 988147"/>
                <a:gd name="connsiteY182" fmla="*/ 187626 h 987501"/>
                <a:gd name="connsiteX183" fmla="*/ 205456 w 988147"/>
                <a:gd name="connsiteY183" fmla="*/ 168587 h 987501"/>
                <a:gd name="connsiteX184" fmla="*/ 182419 w 988147"/>
                <a:gd name="connsiteY184" fmla="*/ 125370 h 987501"/>
                <a:gd name="connsiteX185" fmla="*/ 186417 w 988147"/>
                <a:gd name="connsiteY185" fmla="*/ 103475 h 987501"/>
                <a:gd name="connsiteX186" fmla="*/ 198411 w 988147"/>
                <a:gd name="connsiteY186" fmla="*/ 94527 h 987501"/>
                <a:gd name="connsiteX187" fmla="*/ 217831 w 988147"/>
                <a:gd name="connsiteY187" fmla="*/ 96621 h 987501"/>
                <a:gd name="connsiteX188" fmla="*/ 250768 w 988147"/>
                <a:gd name="connsiteY188" fmla="*/ 127273 h 987501"/>
                <a:gd name="connsiteX189" fmla="*/ 278564 w 988147"/>
                <a:gd name="connsiteY189" fmla="*/ 131272 h 987501"/>
                <a:gd name="connsiteX190" fmla="*/ 294176 w 988147"/>
                <a:gd name="connsiteY190" fmla="*/ 121562 h 987501"/>
                <a:gd name="connsiteX191" fmla="*/ 299507 w 988147"/>
                <a:gd name="connsiteY191" fmla="*/ 105189 h 987501"/>
                <a:gd name="connsiteX192" fmla="*/ 288465 w 988147"/>
                <a:gd name="connsiteY192" fmla="*/ 57592 h 987501"/>
                <a:gd name="connsiteX193" fmla="*/ 297794 w 988147"/>
                <a:gd name="connsiteY193" fmla="*/ 37220 h 987501"/>
                <a:gd name="connsiteX194" fmla="*/ 310549 w 988147"/>
                <a:gd name="connsiteY194" fmla="*/ 31889 h 987501"/>
                <a:gd name="connsiteX195" fmla="*/ 330731 w 988147"/>
                <a:gd name="connsiteY195" fmla="*/ 39124 h 987501"/>
                <a:gd name="connsiteX196" fmla="*/ 356243 w 988147"/>
                <a:gd name="connsiteY196" fmla="*/ 80248 h 987501"/>
                <a:gd name="connsiteX197" fmla="*/ 373949 w 988147"/>
                <a:gd name="connsiteY197" fmla="*/ 88815 h 987501"/>
                <a:gd name="connsiteX198" fmla="*/ 397747 w 988147"/>
                <a:gd name="connsiteY198" fmla="*/ 82152 h 987501"/>
                <a:gd name="connsiteX199" fmla="*/ 406505 w 988147"/>
                <a:gd name="connsiteY199" fmla="*/ 69396 h 987501"/>
                <a:gd name="connsiteX200" fmla="*/ 408409 w 988147"/>
                <a:gd name="connsiteY200" fmla="*/ 19895 h 987501"/>
                <a:gd name="connsiteX201" fmla="*/ 422497 w 988147"/>
                <a:gd name="connsiteY201" fmla="*/ 1808 h 987501"/>
                <a:gd name="connsiteX202" fmla="*/ 427638 w 988147"/>
                <a:gd name="connsiteY202" fmla="*/ 666 h 987501"/>
                <a:gd name="connsiteX203" fmla="*/ 456005 w 988147"/>
                <a:gd name="connsiteY203" fmla="*/ 17991 h 987501"/>
                <a:gd name="connsiteX204" fmla="*/ 468571 w 988147"/>
                <a:gd name="connsiteY204" fmla="*/ 59876 h 987501"/>
                <a:gd name="connsiteX205" fmla="*/ 480946 w 988147"/>
                <a:gd name="connsiteY205" fmla="*/ 71109 h 987501"/>
                <a:gd name="connsiteX206" fmla="*/ 507981 w 988147"/>
                <a:gd name="connsiteY206" fmla="*/ 71109 h 987501"/>
                <a:gd name="connsiteX207" fmla="*/ 519975 w 988147"/>
                <a:gd name="connsiteY207" fmla="*/ 60257 h 987501"/>
                <a:gd name="connsiteX208" fmla="*/ 534064 w 988147"/>
                <a:gd name="connsiteY208" fmla="*/ 13993 h 987501"/>
                <a:gd name="connsiteX209" fmla="*/ 553293 w 988147"/>
                <a:gd name="connsiteY209" fmla="*/ 95 h 98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988147" h="987501">
                  <a:moveTo>
                    <a:pt x="494461" y="421567"/>
                  </a:moveTo>
                  <a:cubicBezTo>
                    <a:pt x="451560" y="421567"/>
                    <a:pt x="422857" y="456752"/>
                    <a:pt x="423011" y="492709"/>
                  </a:cubicBezTo>
                  <a:cubicBezTo>
                    <a:pt x="423166" y="532523"/>
                    <a:pt x="454492" y="564468"/>
                    <a:pt x="494153" y="564468"/>
                  </a:cubicBezTo>
                  <a:cubicBezTo>
                    <a:pt x="533813" y="564468"/>
                    <a:pt x="565603" y="532986"/>
                    <a:pt x="565757" y="493172"/>
                  </a:cubicBezTo>
                  <a:cubicBezTo>
                    <a:pt x="565912" y="453512"/>
                    <a:pt x="534739" y="421567"/>
                    <a:pt x="494461" y="421567"/>
                  </a:cubicBezTo>
                  <a:close/>
                  <a:moveTo>
                    <a:pt x="494770" y="209069"/>
                  </a:moveTo>
                  <a:cubicBezTo>
                    <a:pt x="650788" y="209378"/>
                    <a:pt x="778719" y="337000"/>
                    <a:pt x="778410" y="493480"/>
                  </a:cubicBezTo>
                  <a:cubicBezTo>
                    <a:pt x="778102" y="648263"/>
                    <a:pt x="652485" y="777121"/>
                    <a:pt x="493690" y="776812"/>
                  </a:cubicBezTo>
                  <a:cubicBezTo>
                    <a:pt x="333660" y="776349"/>
                    <a:pt x="209278" y="645794"/>
                    <a:pt x="210512" y="492554"/>
                  </a:cubicBezTo>
                  <a:cubicBezTo>
                    <a:pt x="209586" y="337154"/>
                    <a:pt x="337981" y="208760"/>
                    <a:pt x="494770" y="209069"/>
                  </a:cubicBezTo>
                  <a:close/>
                  <a:moveTo>
                    <a:pt x="494464" y="132604"/>
                  </a:moveTo>
                  <a:cubicBezTo>
                    <a:pt x="293795" y="132414"/>
                    <a:pt x="134251" y="293291"/>
                    <a:pt x="133489" y="491485"/>
                  </a:cubicBezTo>
                  <a:cubicBezTo>
                    <a:pt x="132728" y="694437"/>
                    <a:pt x="297413" y="853982"/>
                    <a:pt x="493893" y="853411"/>
                  </a:cubicBezTo>
                  <a:cubicBezTo>
                    <a:pt x="689801" y="854172"/>
                    <a:pt x="855057" y="696531"/>
                    <a:pt x="854867" y="492817"/>
                  </a:cubicBezTo>
                  <a:cubicBezTo>
                    <a:pt x="854677" y="292530"/>
                    <a:pt x="693990" y="132795"/>
                    <a:pt x="494464" y="132604"/>
                  </a:cubicBezTo>
                  <a:close/>
                  <a:moveTo>
                    <a:pt x="553293" y="95"/>
                  </a:moveTo>
                  <a:cubicBezTo>
                    <a:pt x="555007" y="95"/>
                    <a:pt x="556720" y="95"/>
                    <a:pt x="558434" y="285"/>
                  </a:cubicBezTo>
                  <a:cubicBezTo>
                    <a:pt x="575378" y="1999"/>
                    <a:pt x="580138" y="7139"/>
                    <a:pt x="580519" y="24083"/>
                  </a:cubicBezTo>
                  <a:cubicBezTo>
                    <a:pt x="580900" y="38934"/>
                    <a:pt x="581471" y="53594"/>
                    <a:pt x="581851" y="68444"/>
                  </a:cubicBezTo>
                  <a:cubicBezTo>
                    <a:pt x="582042" y="74346"/>
                    <a:pt x="584136" y="78915"/>
                    <a:pt x="589657" y="81390"/>
                  </a:cubicBezTo>
                  <a:cubicBezTo>
                    <a:pt x="598606" y="85388"/>
                    <a:pt x="607934" y="88054"/>
                    <a:pt x="617835" y="88815"/>
                  </a:cubicBezTo>
                  <a:cubicBezTo>
                    <a:pt x="623927" y="89196"/>
                    <a:pt x="628116" y="86721"/>
                    <a:pt x="631162" y="81771"/>
                  </a:cubicBezTo>
                  <a:cubicBezTo>
                    <a:pt x="639539" y="68253"/>
                    <a:pt x="648106" y="54736"/>
                    <a:pt x="656483" y="41218"/>
                  </a:cubicBezTo>
                  <a:cubicBezTo>
                    <a:pt x="663718" y="29795"/>
                    <a:pt x="668097" y="28272"/>
                    <a:pt x="681043" y="32651"/>
                  </a:cubicBezTo>
                  <a:cubicBezTo>
                    <a:pt x="682566" y="33222"/>
                    <a:pt x="683899" y="33603"/>
                    <a:pt x="685422" y="34174"/>
                  </a:cubicBezTo>
                  <a:cubicBezTo>
                    <a:pt x="700463" y="40647"/>
                    <a:pt x="702938" y="45407"/>
                    <a:pt x="699320" y="61400"/>
                  </a:cubicBezTo>
                  <a:cubicBezTo>
                    <a:pt x="696084" y="75678"/>
                    <a:pt x="692847" y="89767"/>
                    <a:pt x="689420" y="104046"/>
                  </a:cubicBezTo>
                  <a:cubicBezTo>
                    <a:pt x="687516" y="111852"/>
                    <a:pt x="689420" y="117944"/>
                    <a:pt x="696274" y="122514"/>
                  </a:cubicBezTo>
                  <a:cubicBezTo>
                    <a:pt x="703319" y="127273"/>
                    <a:pt x="710363" y="131652"/>
                    <a:pt x="718359" y="134699"/>
                  </a:cubicBezTo>
                  <a:cubicBezTo>
                    <a:pt x="724071" y="136793"/>
                    <a:pt x="728640" y="135460"/>
                    <a:pt x="733019" y="131272"/>
                  </a:cubicBezTo>
                  <a:cubicBezTo>
                    <a:pt x="744632" y="120229"/>
                    <a:pt x="756246" y="109567"/>
                    <a:pt x="768050" y="98715"/>
                  </a:cubicBezTo>
                  <a:cubicBezTo>
                    <a:pt x="777760" y="89577"/>
                    <a:pt x="783091" y="89196"/>
                    <a:pt x="793943" y="96621"/>
                  </a:cubicBezTo>
                  <a:cubicBezTo>
                    <a:pt x="794514" y="97002"/>
                    <a:pt x="794895" y="97192"/>
                    <a:pt x="795275" y="97573"/>
                  </a:cubicBezTo>
                  <a:cubicBezTo>
                    <a:pt x="813743" y="110900"/>
                    <a:pt x="811078" y="116612"/>
                    <a:pt x="803462" y="130510"/>
                  </a:cubicBezTo>
                  <a:cubicBezTo>
                    <a:pt x="796609" y="143076"/>
                    <a:pt x="790135" y="156022"/>
                    <a:pt x="783091" y="168587"/>
                  </a:cubicBezTo>
                  <a:cubicBezTo>
                    <a:pt x="779474" y="175251"/>
                    <a:pt x="780235" y="180963"/>
                    <a:pt x="784804" y="186674"/>
                  </a:cubicBezTo>
                  <a:cubicBezTo>
                    <a:pt x="789945" y="192957"/>
                    <a:pt x="795657" y="198669"/>
                    <a:pt x="801939" y="203619"/>
                  </a:cubicBezTo>
                  <a:cubicBezTo>
                    <a:pt x="807270" y="207807"/>
                    <a:pt x="812791" y="208378"/>
                    <a:pt x="819074" y="205142"/>
                  </a:cubicBezTo>
                  <a:cubicBezTo>
                    <a:pt x="833353" y="197336"/>
                    <a:pt x="847822" y="189721"/>
                    <a:pt x="862292" y="182295"/>
                  </a:cubicBezTo>
                  <a:cubicBezTo>
                    <a:pt x="872573" y="176965"/>
                    <a:pt x="878475" y="178107"/>
                    <a:pt x="885900" y="187246"/>
                  </a:cubicBezTo>
                  <a:cubicBezTo>
                    <a:pt x="888565" y="190291"/>
                    <a:pt x="891040" y="193528"/>
                    <a:pt x="893135" y="196955"/>
                  </a:cubicBezTo>
                  <a:cubicBezTo>
                    <a:pt x="898465" y="205332"/>
                    <a:pt x="897894" y="210853"/>
                    <a:pt x="891231" y="218279"/>
                  </a:cubicBezTo>
                  <a:cubicBezTo>
                    <a:pt x="879807" y="230654"/>
                    <a:pt x="868384" y="243219"/>
                    <a:pt x="856771" y="255404"/>
                  </a:cubicBezTo>
                  <a:cubicBezTo>
                    <a:pt x="852392" y="259973"/>
                    <a:pt x="851440" y="264924"/>
                    <a:pt x="853725" y="270635"/>
                  </a:cubicBezTo>
                  <a:cubicBezTo>
                    <a:pt x="857151" y="278822"/>
                    <a:pt x="861340" y="286437"/>
                    <a:pt x="866861" y="293481"/>
                  </a:cubicBezTo>
                  <a:cubicBezTo>
                    <a:pt x="871240" y="299193"/>
                    <a:pt x="876571" y="300716"/>
                    <a:pt x="883615" y="299003"/>
                  </a:cubicBezTo>
                  <a:cubicBezTo>
                    <a:pt x="899798" y="295005"/>
                    <a:pt x="916172" y="291387"/>
                    <a:pt x="932354" y="287960"/>
                  </a:cubicBezTo>
                  <a:cubicBezTo>
                    <a:pt x="940922" y="286056"/>
                    <a:pt x="946063" y="288532"/>
                    <a:pt x="950441" y="296337"/>
                  </a:cubicBezTo>
                  <a:cubicBezTo>
                    <a:pt x="952726" y="300526"/>
                    <a:pt x="954630" y="304905"/>
                    <a:pt x="956153" y="309474"/>
                  </a:cubicBezTo>
                  <a:cubicBezTo>
                    <a:pt x="959389" y="319945"/>
                    <a:pt x="957676" y="324896"/>
                    <a:pt x="948347" y="330798"/>
                  </a:cubicBezTo>
                  <a:cubicBezTo>
                    <a:pt x="935020" y="339175"/>
                    <a:pt x="921883" y="347932"/>
                    <a:pt x="908175" y="355738"/>
                  </a:cubicBezTo>
                  <a:cubicBezTo>
                    <a:pt x="900369" y="360307"/>
                    <a:pt x="898275" y="366400"/>
                    <a:pt x="899608" y="374396"/>
                  </a:cubicBezTo>
                  <a:cubicBezTo>
                    <a:pt x="900750" y="381821"/>
                    <a:pt x="902845" y="389056"/>
                    <a:pt x="905510" y="396100"/>
                  </a:cubicBezTo>
                  <a:cubicBezTo>
                    <a:pt x="907985" y="402573"/>
                    <a:pt x="912364" y="406001"/>
                    <a:pt x="919789" y="406191"/>
                  </a:cubicBezTo>
                  <a:cubicBezTo>
                    <a:pt x="936543" y="406381"/>
                    <a:pt x="953107" y="407524"/>
                    <a:pt x="969861" y="408095"/>
                  </a:cubicBezTo>
                  <a:cubicBezTo>
                    <a:pt x="978999" y="408476"/>
                    <a:pt x="983569" y="412093"/>
                    <a:pt x="986044" y="420851"/>
                  </a:cubicBezTo>
                  <a:cubicBezTo>
                    <a:pt x="987567" y="425801"/>
                    <a:pt x="988138" y="430941"/>
                    <a:pt x="988138" y="436272"/>
                  </a:cubicBezTo>
                  <a:cubicBezTo>
                    <a:pt x="988138" y="446553"/>
                    <a:pt x="985282" y="450742"/>
                    <a:pt x="975763" y="453788"/>
                  </a:cubicBezTo>
                  <a:cubicBezTo>
                    <a:pt x="960722" y="458548"/>
                    <a:pt x="945681" y="463117"/>
                    <a:pt x="930641" y="467686"/>
                  </a:cubicBezTo>
                  <a:cubicBezTo>
                    <a:pt x="919789" y="470923"/>
                    <a:pt x="916933" y="474350"/>
                    <a:pt x="916552" y="485582"/>
                  </a:cubicBezTo>
                  <a:cubicBezTo>
                    <a:pt x="916362" y="493388"/>
                    <a:pt x="915791" y="501384"/>
                    <a:pt x="917504" y="509191"/>
                  </a:cubicBezTo>
                  <a:cubicBezTo>
                    <a:pt x="918647" y="514521"/>
                    <a:pt x="921883" y="517758"/>
                    <a:pt x="927214" y="519471"/>
                  </a:cubicBezTo>
                  <a:cubicBezTo>
                    <a:pt x="943016" y="524231"/>
                    <a:pt x="958818" y="528991"/>
                    <a:pt x="974620" y="533941"/>
                  </a:cubicBezTo>
                  <a:cubicBezTo>
                    <a:pt x="985663" y="537368"/>
                    <a:pt x="988329" y="541176"/>
                    <a:pt x="988138" y="552789"/>
                  </a:cubicBezTo>
                  <a:cubicBezTo>
                    <a:pt x="988138" y="553931"/>
                    <a:pt x="988138" y="555074"/>
                    <a:pt x="988138" y="556216"/>
                  </a:cubicBezTo>
                  <a:cubicBezTo>
                    <a:pt x="987377" y="574113"/>
                    <a:pt x="981665" y="579824"/>
                    <a:pt x="963768" y="580395"/>
                  </a:cubicBezTo>
                  <a:cubicBezTo>
                    <a:pt x="948728" y="580776"/>
                    <a:pt x="933878" y="581538"/>
                    <a:pt x="918837" y="581728"/>
                  </a:cubicBezTo>
                  <a:cubicBezTo>
                    <a:pt x="913125" y="581918"/>
                    <a:pt x="909127" y="584394"/>
                    <a:pt x="906843" y="589153"/>
                  </a:cubicBezTo>
                  <a:cubicBezTo>
                    <a:pt x="902654" y="598101"/>
                    <a:pt x="899989" y="607430"/>
                    <a:pt x="899227" y="617330"/>
                  </a:cubicBezTo>
                  <a:cubicBezTo>
                    <a:pt x="898656" y="623613"/>
                    <a:pt x="901321" y="627802"/>
                    <a:pt x="906652" y="631038"/>
                  </a:cubicBezTo>
                  <a:cubicBezTo>
                    <a:pt x="919979" y="639225"/>
                    <a:pt x="933116" y="647412"/>
                    <a:pt x="946253" y="655789"/>
                  </a:cubicBezTo>
                  <a:cubicBezTo>
                    <a:pt x="958247" y="663214"/>
                    <a:pt x="959770" y="667783"/>
                    <a:pt x="955201" y="681110"/>
                  </a:cubicBezTo>
                  <a:cubicBezTo>
                    <a:pt x="953678" y="685680"/>
                    <a:pt x="951584" y="690058"/>
                    <a:pt x="948918" y="694057"/>
                  </a:cubicBezTo>
                  <a:cubicBezTo>
                    <a:pt x="946443" y="697674"/>
                    <a:pt x="942445" y="700149"/>
                    <a:pt x="936734" y="700149"/>
                  </a:cubicBezTo>
                  <a:cubicBezTo>
                    <a:pt x="926643" y="697864"/>
                    <a:pt x="916552" y="695579"/>
                    <a:pt x="906462" y="693485"/>
                  </a:cubicBezTo>
                  <a:cubicBezTo>
                    <a:pt x="898275" y="691581"/>
                    <a:pt x="889898" y="689868"/>
                    <a:pt x="881711" y="687774"/>
                  </a:cubicBezTo>
                  <a:cubicBezTo>
                    <a:pt x="876381" y="686441"/>
                    <a:pt x="872192" y="687964"/>
                    <a:pt x="868765" y="691772"/>
                  </a:cubicBezTo>
                  <a:cubicBezTo>
                    <a:pt x="861721" y="699959"/>
                    <a:pt x="856199" y="709288"/>
                    <a:pt x="853154" y="719759"/>
                  </a:cubicBezTo>
                  <a:cubicBezTo>
                    <a:pt x="851630" y="724709"/>
                    <a:pt x="853915" y="728326"/>
                    <a:pt x="856961" y="731753"/>
                  </a:cubicBezTo>
                  <a:cubicBezTo>
                    <a:pt x="868004" y="743748"/>
                    <a:pt x="879236" y="755742"/>
                    <a:pt x="890279" y="767546"/>
                  </a:cubicBezTo>
                  <a:cubicBezTo>
                    <a:pt x="898656" y="776494"/>
                    <a:pt x="899037" y="781825"/>
                    <a:pt x="892373" y="792106"/>
                  </a:cubicBezTo>
                  <a:cubicBezTo>
                    <a:pt x="891992" y="792677"/>
                    <a:pt x="891612" y="793439"/>
                    <a:pt x="891040" y="794010"/>
                  </a:cubicBezTo>
                  <a:cubicBezTo>
                    <a:pt x="878475" y="810954"/>
                    <a:pt x="872954" y="811145"/>
                    <a:pt x="857532" y="802387"/>
                  </a:cubicBezTo>
                  <a:cubicBezTo>
                    <a:pt x="844966" y="795152"/>
                    <a:pt x="831640" y="788679"/>
                    <a:pt x="818884" y="781825"/>
                  </a:cubicBezTo>
                  <a:cubicBezTo>
                    <a:pt x="813553" y="778969"/>
                    <a:pt x="808603" y="778969"/>
                    <a:pt x="803843" y="782396"/>
                  </a:cubicBezTo>
                  <a:cubicBezTo>
                    <a:pt x="796227" y="787727"/>
                    <a:pt x="789754" y="794200"/>
                    <a:pt x="784233" y="801625"/>
                  </a:cubicBezTo>
                  <a:cubicBezTo>
                    <a:pt x="780235" y="806956"/>
                    <a:pt x="780045" y="812287"/>
                    <a:pt x="783281" y="818189"/>
                  </a:cubicBezTo>
                  <a:cubicBezTo>
                    <a:pt x="791087" y="832468"/>
                    <a:pt x="798703" y="846937"/>
                    <a:pt x="806128" y="861407"/>
                  </a:cubicBezTo>
                  <a:cubicBezTo>
                    <a:pt x="811268" y="871498"/>
                    <a:pt x="810507" y="876067"/>
                    <a:pt x="802320" y="883873"/>
                  </a:cubicBezTo>
                  <a:cubicBezTo>
                    <a:pt x="800987" y="885015"/>
                    <a:pt x="799845" y="886348"/>
                    <a:pt x="798512" y="887300"/>
                  </a:cubicBezTo>
                  <a:cubicBezTo>
                    <a:pt x="786328" y="896248"/>
                    <a:pt x="780045" y="900627"/>
                    <a:pt x="765766" y="886157"/>
                  </a:cubicBezTo>
                  <a:cubicBezTo>
                    <a:pt x="755485" y="875686"/>
                    <a:pt x="744442" y="866357"/>
                    <a:pt x="733781" y="856266"/>
                  </a:cubicBezTo>
                  <a:cubicBezTo>
                    <a:pt x="728830" y="851507"/>
                    <a:pt x="723500" y="850555"/>
                    <a:pt x="717407" y="853030"/>
                  </a:cubicBezTo>
                  <a:cubicBezTo>
                    <a:pt x="709411" y="856266"/>
                    <a:pt x="701796" y="860455"/>
                    <a:pt x="694941" y="865786"/>
                  </a:cubicBezTo>
                  <a:cubicBezTo>
                    <a:pt x="689230" y="870165"/>
                    <a:pt x="687707" y="875686"/>
                    <a:pt x="689420" y="882540"/>
                  </a:cubicBezTo>
                  <a:cubicBezTo>
                    <a:pt x="693418" y="899104"/>
                    <a:pt x="697226" y="915858"/>
                    <a:pt x="700844" y="932421"/>
                  </a:cubicBezTo>
                  <a:cubicBezTo>
                    <a:pt x="702367" y="939656"/>
                    <a:pt x="699892" y="945177"/>
                    <a:pt x="693418" y="948985"/>
                  </a:cubicBezTo>
                  <a:cubicBezTo>
                    <a:pt x="689039" y="951651"/>
                    <a:pt x="684280" y="953745"/>
                    <a:pt x="679330" y="955268"/>
                  </a:cubicBezTo>
                  <a:cubicBezTo>
                    <a:pt x="669239" y="958504"/>
                    <a:pt x="663528" y="956600"/>
                    <a:pt x="657816" y="947653"/>
                  </a:cubicBezTo>
                  <a:cubicBezTo>
                    <a:pt x="649439" y="934325"/>
                    <a:pt x="640872" y="921189"/>
                    <a:pt x="632875" y="907481"/>
                  </a:cubicBezTo>
                  <a:cubicBezTo>
                    <a:pt x="628496" y="900056"/>
                    <a:pt x="622785" y="897200"/>
                    <a:pt x="614217" y="898723"/>
                  </a:cubicBezTo>
                  <a:cubicBezTo>
                    <a:pt x="607363" y="900056"/>
                    <a:pt x="600700" y="901769"/>
                    <a:pt x="594226" y="904054"/>
                  </a:cubicBezTo>
                  <a:cubicBezTo>
                    <a:pt x="585279" y="907290"/>
                    <a:pt x="582423" y="911098"/>
                    <a:pt x="582042" y="920617"/>
                  </a:cubicBezTo>
                  <a:cubicBezTo>
                    <a:pt x="581471" y="935658"/>
                    <a:pt x="581090" y="950508"/>
                    <a:pt x="580709" y="965549"/>
                  </a:cubicBezTo>
                  <a:cubicBezTo>
                    <a:pt x="580328" y="979257"/>
                    <a:pt x="576902" y="983636"/>
                    <a:pt x="563384" y="986111"/>
                  </a:cubicBezTo>
                  <a:cubicBezTo>
                    <a:pt x="559767" y="986872"/>
                    <a:pt x="556149" y="987253"/>
                    <a:pt x="552532" y="987443"/>
                  </a:cubicBezTo>
                  <a:cubicBezTo>
                    <a:pt x="543584" y="988015"/>
                    <a:pt x="537872" y="984397"/>
                    <a:pt x="535016" y="975639"/>
                  </a:cubicBezTo>
                  <a:cubicBezTo>
                    <a:pt x="529876" y="959647"/>
                    <a:pt x="524925" y="943845"/>
                    <a:pt x="520356" y="927852"/>
                  </a:cubicBezTo>
                  <a:cubicBezTo>
                    <a:pt x="518262" y="920617"/>
                    <a:pt x="513883" y="917190"/>
                    <a:pt x="506648" y="916048"/>
                  </a:cubicBezTo>
                  <a:cubicBezTo>
                    <a:pt x="498271" y="914906"/>
                    <a:pt x="489894" y="914906"/>
                    <a:pt x="481517" y="916238"/>
                  </a:cubicBezTo>
                  <a:cubicBezTo>
                    <a:pt x="475235" y="917190"/>
                    <a:pt x="471236" y="920427"/>
                    <a:pt x="469332" y="926710"/>
                  </a:cubicBezTo>
                  <a:cubicBezTo>
                    <a:pt x="464954" y="941750"/>
                    <a:pt x="460194" y="956791"/>
                    <a:pt x="455434" y="971832"/>
                  </a:cubicBezTo>
                  <a:cubicBezTo>
                    <a:pt x="451246" y="985349"/>
                    <a:pt x="445915" y="988776"/>
                    <a:pt x="432017" y="986872"/>
                  </a:cubicBezTo>
                  <a:cubicBezTo>
                    <a:pt x="411074" y="984016"/>
                    <a:pt x="408599" y="981160"/>
                    <a:pt x="408409" y="960218"/>
                  </a:cubicBezTo>
                  <a:cubicBezTo>
                    <a:pt x="408218" y="946510"/>
                    <a:pt x="407647" y="932992"/>
                    <a:pt x="407266" y="919285"/>
                  </a:cubicBezTo>
                  <a:cubicBezTo>
                    <a:pt x="407076" y="913002"/>
                    <a:pt x="404601" y="908052"/>
                    <a:pt x="398699" y="905577"/>
                  </a:cubicBezTo>
                  <a:cubicBezTo>
                    <a:pt x="389751" y="901769"/>
                    <a:pt x="380612" y="899104"/>
                    <a:pt x="370902" y="898532"/>
                  </a:cubicBezTo>
                  <a:cubicBezTo>
                    <a:pt x="365000" y="898152"/>
                    <a:pt x="360812" y="900436"/>
                    <a:pt x="357575" y="905577"/>
                  </a:cubicBezTo>
                  <a:cubicBezTo>
                    <a:pt x="349389" y="919285"/>
                    <a:pt x="340631" y="932612"/>
                    <a:pt x="332254" y="946129"/>
                  </a:cubicBezTo>
                  <a:cubicBezTo>
                    <a:pt x="325590" y="956791"/>
                    <a:pt x="320450" y="958695"/>
                    <a:pt x="308645" y="954697"/>
                  </a:cubicBezTo>
                  <a:cubicBezTo>
                    <a:pt x="308074" y="954506"/>
                    <a:pt x="307503" y="954316"/>
                    <a:pt x="306932" y="954126"/>
                  </a:cubicBezTo>
                  <a:cubicBezTo>
                    <a:pt x="288655" y="946701"/>
                    <a:pt x="285038" y="942512"/>
                    <a:pt x="289797" y="924235"/>
                  </a:cubicBezTo>
                  <a:cubicBezTo>
                    <a:pt x="293415" y="910336"/>
                    <a:pt x="296080" y="896248"/>
                    <a:pt x="299507" y="882159"/>
                  </a:cubicBezTo>
                  <a:cubicBezTo>
                    <a:pt x="301220" y="874924"/>
                    <a:pt x="299316" y="869403"/>
                    <a:pt x="293224" y="865024"/>
                  </a:cubicBezTo>
                  <a:cubicBezTo>
                    <a:pt x="286751" y="860455"/>
                    <a:pt x="280088" y="856457"/>
                    <a:pt x="272853" y="853220"/>
                  </a:cubicBezTo>
                  <a:cubicBezTo>
                    <a:pt x="265999" y="850174"/>
                    <a:pt x="260097" y="851316"/>
                    <a:pt x="254385" y="856647"/>
                  </a:cubicBezTo>
                  <a:cubicBezTo>
                    <a:pt x="242962" y="867499"/>
                    <a:pt x="231348" y="878161"/>
                    <a:pt x="219925" y="888823"/>
                  </a:cubicBezTo>
                  <a:cubicBezTo>
                    <a:pt x="211358" y="897010"/>
                    <a:pt x="205837" y="897390"/>
                    <a:pt x="195746" y="891107"/>
                  </a:cubicBezTo>
                  <a:cubicBezTo>
                    <a:pt x="194604" y="890346"/>
                    <a:pt x="193461" y="889584"/>
                    <a:pt x="192319" y="888823"/>
                  </a:cubicBezTo>
                  <a:cubicBezTo>
                    <a:pt x="177659" y="878352"/>
                    <a:pt x="176326" y="872830"/>
                    <a:pt x="184703" y="857028"/>
                  </a:cubicBezTo>
                  <a:cubicBezTo>
                    <a:pt x="191557" y="844082"/>
                    <a:pt x="198221" y="831135"/>
                    <a:pt x="205265" y="818379"/>
                  </a:cubicBezTo>
                  <a:cubicBezTo>
                    <a:pt x="208883" y="811716"/>
                    <a:pt x="208312" y="806004"/>
                    <a:pt x="203742" y="800293"/>
                  </a:cubicBezTo>
                  <a:cubicBezTo>
                    <a:pt x="198792" y="794010"/>
                    <a:pt x="193080" y="788298"/>
                    <a:pt x="186607" y="783348"/>
                  </a:cubicBezTo>
                  <a:cubicBezTo>
                    <a:pt x="180896" y="778969"/>
                    <a:pt x="175184" y="778589"/>
                    <a:pt x="168901" y="782015"/>
                  </a:cubicBezTo>
                  <a:cubicBezTo>
                    <a:pt x="154812" y="789631"/>
                    <a:pt x="140533" y="797246"/>
                    <a:pt x="126064" y="804672"/>
                  </a:cubicBezTo>
                  <a:cubicBezTo>
                    <a:pt x="115974" y="810002"/>
                    <a:pt x="110072" y="808670"/>
                    <a:pt x="102647" y="800293"/>
                  </a:cubicBezTo>
                  <a:cubicBezTo>
                    <a:pt x="102075" y="799721"/>
                    <a:pt x="101695" y="799150"/>
                    <a:pt x="101123" y="798579"/>
                  </a:cubicBezTo>
                  <a:cubicBezTo>
                    <a:pt x="87986" y="783348"/>
                    <a:pt x="88177" y="778017"/>
                    <a:pt x="102075" y="763548"/>
                  </a:cubicBezTo>
                  <a:cubicBezTo>
                    <a:pt x="111785" y="753267"/>
                    <a:pt x="120924" y="742796"/>
                    <a:pt x="130824" y="732895"/>
                  </a:cubicBezTo>
                  <a:cubicBezTo>
                    <a:pt x="135774" y="727755"/>
                    <a:pt x="136726" y="722424"/>
                    <a:pt x="134251" y="716141"/>
                  </a:cubicBezTo>
                  <a:cubicBezTo>
                    <a:pt x="131014" y="707955"/>
                    <a:pt x="126445" y="700339"/>
                    <a:pt x="121114" y="693295"/>
                  </a:cubicBezTo>
                  <a:cubicBezTo>
                    <a:pt x="116735" y="687583"/>
                    <a:pt x="110833" y="687012"/>
                    <a:pt x="104551" y="688535"/>
                  </a:cubicBezTo>
                  <a:cubicBezTo>
                    <a:pt x="90652" y="691772"/>
                    <a:pt x="76944" y="695008"/>
                    <a:pt x="63046" y="698055"/>
                  </a:cubicBezTo>
                  <a:cubicBezTo>
                    <a:pt x="61142" y="698435"/>
                    <a:pt x="59238" y="699007"/>
                    <a:pt x="57525" y="699387"/>
                  </a:cubicBezTo>
                  <a:cubicBezTo>
                    <a:pt x="47053" y="701291"/>
                    <a:pt x="41723" y="698816"/>
                    <a:pt x="36963" y="689297"/>
                  </a:cubicBezTo>
                  <a:cubicBezTo>
                    <a:pt x="35249" y="685680"/>
                    <a:pt x="33536" y="682062"/>
                    <a:pt x="32203" y="678255"/>
                  </a:cubicBezTo>
                  <a:cubicBezTo>
                    <a:pt x="28776" y="668164"/>
                    <a:pt x="30680" y="662452"/>
                    <a:pt x="39819" y="656741"/>
                  </a:cubicBezTo>
                  <a:cubicBezTo>
                    <a:pt x="52765" y="648554"/>
                    <a:pt x="65902" y="640367"/>
                    <a:pt x="78848" y="632371"/>
                  </a:cubicBezTo>
                  <a:cubicBezTo>
                    <a:pt x="89129" y="625898"/>
                    <a:pt x="90652" y="622280"/>
                    <a:pt x="88177" y="610477"/>
                  </a:cubicBezTo>
                  <a:cubicBezTo>
                    <a:pt x="86654" y="603813"/>
                    <a:pt x="84940" y="596959"/>
                    <a:pt x="82275" y="590676"/>
                  </a:cubicBezTo>
                  <a:cubicBezTo>
                    <a:pt x="79609" y="584394"/>
                    <a:pt x="75040" y="581347"/>
                    <a:pt x="67996" y="581157"/>
                  </a:cubicBezTo>
                  <a:cubicBezTo>
                    <a:pt x="52575" y="580966"/>
                    <a:pt x="37344" y="580395"/>
                    <a:pt x="21922" y="579824"/>
                  </a:cubicBezTo>
                  <a:cubicBezTo>
                    <a:pt x="8024" y="579443"/>
                    <a:pt x="3836" y="575826"/>
                    <a:pt x="1360" y="562499"/>
                  </a:cubicBezTo>
                  <a:cubicBezTo>
                    <a:pt x="1170" y="561166"/>
                    <a:pt x="789" y="559834"/>
                    <a:pt x="599" y="558501"/>
                  </a:cubicBezTo>
                  <a:cubicBezTo>
                    <a:pt x="-1496" y="541556"/>
                    <a:pt x="1360" y="537177"/>
                    <a:pt x="17924" y="532227"/>
                  </a:cubicBezTo>
                  <a:cubicBezTo>
                    <a:pt x="31632" y="528039"/>
                    <a:pt x="45340" y="523469"/>
                    <a:pt x="59238" y="519662"/>
                  </a:cubicBezTo>
                  <a:cubicBezTo>
                    <a:pt x="66854" y="517568"/>
                    <a:pt x="70852" y="513189"/>
                    <a:pt x="71614" y="505763"/>
                  </a:cubicBezTo>
                  <a:cubicBezTo>
                    <a:pt x="72375" y="497006"/>
                    <a:pt x="72756" y="488057"/>
                    <a:pt x="71042" y="479300"/>
                  </a:cubicBezTo>
                  <a:cubicBezTo>
                    <a:pt x="70090" y="473588"/>
                    <a:pt x="66854" y="470161"/>
                    <a:pt x="61333" y="468447"/>
                  </a:cubicBezTo>
                  <a:cubicBezTo>
                    <a:pt x="46673" y="464069"/>
                    <a:pt x="32013" y="459500"/>
                    <a:pt x="17353" y="454930"/>
                  </a:cubicBezTo>
                  <a:cubicBezTo>
                    <a:pt x="1360" y="449980"/>
                    <a:pt x="-353" y="447315"/>
                    <a:pt x="599" y="430560"/>
                  </a:cubicBezTo>
                  <a:cubicBezTo>
                    <a:pt x="789" y="427133"/>
                    <a:pt x="1551" y="423707"/>
                    <a:pt x="2312" y="420470"/>
                  </a:cubicBezTo>
                  <a:cubicBezTo>
                    <a:pt x="4597" y="412093"/>
                    <a:pt x="9357" y="408285"/>
                    <a:pt x="18115" y="407904"/>
                  </a:cubicBezTo>
                  <a:cubicBezTo>
                    <a:pt x="32393" y="407333"/>
                    <a:pt x="46482" y="406953"/>
                    <a:pt x="60761" y="406572"/>
                  </a:cubicBezTo>
                  <a:cubicBezTo>
                    <a:pt x="62856" y="406572"/>
                    <a:pt x="64950" y="406381"/>
                    <a:pt x="67044" y="406381"/>
                  </a:cubicBezTo>
                  <a:cubicBezTo>
                    <a:pt x="76563" y="406762"/>
                    <a:pt x="81513" y="401431"/>
                    <a:pt x="83989" y="393054"/>
                  </a:cubicBezTo>
                  <a:cubicBezTo>
                    <a:pt x="85892" y="386771"/>
                    <a:pt x="87606" y="380489"/>
                    <a:pt x="88938" y="374206"/>
                  </a:cubicBezTo>
                  <a:cubicBezTo>
                    <a:pt x="90652" y="365448"/>
                    <a:pt x="88558" y="361259"/>
                    <a:pt x="80943" y="356309"/>
                  </a:cubicBezTo>
                  <a:cubicBezTo>
                    <a:pt x="67996" y="348123"/>
                    <a:pt x="54859" y="339936"/>
                    <a:pt x="41913" y="331940"/>
                  </a:cubicBezTo>
                  <a:cubicBezTo>
                    <a:pt x="30300" y="324705"/>
                    <a:pt x="28586" y="320136"/>
                    <a:pt x="33155" y="306999"/>
                  </a:cubicBezTo>
                  <a:cubicBezTo>
                    <a:pt x="34488" y="302811"/>
                    <a:pt x="36201" y="298622"/>
                    <a:pt x="38676" y="295005"/>
                  </a:cubicBezTo>
                  <a:cubicBezTo>
                    <a:pt x="42674" y="288912"/>
                    <a:pt x="48196" y="285866"/>
                    <a:pt x="55811" y="287770"/>
                  </a:cubicBezTo>
                  <a:cubicBezTo>
                    <a:pt x="71994" y="291578"/>
                    <a:pt x="88368" y="295005"/>
                    <a:pt x="104551" y="299003"/>
                  </a:cubicBezTo>
                  <a:cubicBezTo>
                    <a:pt x="111975" y="300907"/>
                    <a:pt x="117687" y="299193"/>
                    <a:pt x="122256" y="293101"/>
                  </a:cubicBezTo>
                  <a:cubicBezTo>
                    <a:pt x="127016" y="286628"/>
                    <a:pt x="131205" y="279583"/>
                    <a:pt x="134251" y="272158"/>
                  </a:cubicBezTo>
                  <a:cubicBezTo>
                    <a:pt x="136916" y="265495"/>
                    <a:pt x="136155" y="259783"/>
                    <a:pt x="130824" y="254262"/>
                  </a:cubicBezTo>
                  <a:cubicBezTo>
                    <a:pt x="119781" y="243029"/>
                    <a:pt x="109310" y="231415"/>
                    <a:pt x="98458" y="219802"/>
                  </a:cubicBezTo>
                  <a:cubicBezTo>
                    <a:pt x="90081" y="210663"/>
                    <a:pt x="89700" y="205523"/>
                    <a:pt x="96554" y="195242"/>
                  </a:cubicBezTo>
                  <a:cubicBezTo>
                    <a:pt x="97696" y="193719"/>
                    <a:pt x="98648" y="192005"/>
                    <a:pt x="99791" y="190482"/>
                  </a:cubicBezTo>
                  <a:cubicBezTo>
                    <a:pt x="109500" y="177726"/>
                    <a:pt x="114831" y="176584"/>
                    <a:pt x="129110" y="184009"/>
                  </a:cubicBezTo>
                  <a:cubicBezTo>
                    <a:pt x="142437" y="191053"/>
                    <a:pt x="155764" y="197907"/>
                    <a:pt x="168711" y="205142"/>
                  </a:cubicBezTo>
                  <a:cubicBezTo>
                    <a:pt x="175565" y="208950"/>
                    <a:pt x="181657" y="208188"/>
                    <a:pt x="187369" y="203428"/>
                  </a:cubicBezTo>
                  <a:cubicBezTo>
                    <a:pt x="193080" y="198669"/>
                    <a:pt x="198411" y="193338"/>
                    <a:pt x="203361" y="187626"/>
                  </a:cubicBezTo>
                  <a:cubicBezTo>
                    <a:pt x="208312" y="181724"/>
                    <a:pt x="209454" y="175822"/>
                    <a:pt x="205456" y="168587"/>
                  </a:cubicBezTo>
                  <a:cubicBezTo>
                    <a:pt x="197459" y="154309"/>
                    <a:pt x="190034" y="139839"/>
                    <a:pt x="182419" y="125370"/>
                  </a:cubicBezTo>
                  <a:cubicBezTo>
                    <a:pt x="177469" y="115850"/>
                    <a:pt x="178611" y="110710"/>
                    <a:pt x="186417" y="103475"/>
                  </a:cubicBezTo>
                  <a:cubicBezTo>
                    <a:pt x="190034" y="100048"/>
                    <a:pt x="194032" y="97192"/>
                    <a:pt x="198411" y="94527"/>
                  </a:cubicBezTo>
                  <a:cubicBezTo>
                    <a:pt x="206027" y="90148"/>
                    <a:pt x="211358" y="90719"/>
                    <a:pt x="217831" y="96621"/>
                  </a:cubicBezTo>
                  <a:cubicBezTo>
                    <a:pt x="228873" y="106711"/>
                    <a:pt x="239916" y="116992"/>
                    <a:pt x="250768" y="127273"/>
                  </a:cubicBezTo>
                  <a:cubicBezTo>
                    <a:pt x="262191" y="138126"/>
                    <a:pt x="264666" y="138506"/>
                    <a:pt x="278564" y="131272"/>
                  </a:cubicBezTo>
                  <a:cubicBezTo>
                    <a:pt x="284086" y="128416"/>
                    <a:pt x="289226" y="125370"/>
                    <a:pt x="294176" y="121562"/>
                  </a:cubicBezTo>
                  <a:cubicBezTo>
                    <a:pt x="299507" y="117183"/>
                    <a:pt x="301220" y="112043"/>
                    <a:pt x="299507" y="105189"/>
                  </a:cubicBezTo>
                  <a:cubicBezTo>
                    <a:pt x="295509" y="89386"/>
                    <a:pt x="292082" y="73394"/>
                    <a:pt x="288465" y="57592"/>
                  </a:cubicBezTo>
                  <a:cubicBezTo>
                    <a:pt x="286180" y="47311"/>
                    <a:pt x="288655" y="42170"/>
                    <a:pt x="297794" y="37220"/>
                  </a:cubicBezTo>
                  <a:cubicBezTo>
                    <a:pt x="301982" y="35126"/>
                    <a:pt x="306170" y="33412"/>
                    <a:pt x="310549" y="31889"/>
                  </a:cubicBezTo>
                  <a:cubicBezTo>
                    <a:pt x="319878" y="29034"/>
                    <a:pt x="325209" y="30747"/>
                    <a:pt x="330731" y="39124"/>
                  </a:cubicBezTo>
                  <a:cubicBezTo>
                    <a:pt x="339488" y="52642"/>
                    <a:pt x="348246" y="66159"/>
                    <a:pt x="356243" y="80248"/>
                  </a:cubicBezTo>
                  <a:cubicBezTo>
                    <a:pt x="360431" y="87483"/>
                    <a:pt x="366142" y="89957"/>
                    <a:pt x="373949" y="88815"/>
                  </a:cubicBezTo>
                  <a:cubicBezTo>
                    <a:pt x="382135" y="87483"/>
                    <a:pt x="390132" y="85388"/>
                    <a:pt x="397747" y="82152"/>
                  </a:cubicBezTo>
                  <a:cubicBezTo>
                    <a:pt x="403268" y="79677"/>
                    <a:pt x="406314" y="75869"/>
                    <a:pt x="406505" y="69396"/>
                  </a:cubicBezTo>
                  <a:cubicBezTo>
                    <a:pt x="406886" y="52832"/>
                    <a:pt x="407837" y="36459"/>
                    <a:pt x="408409" y="19895"/>
                  </a:cubicBezTo>
                  <a:cubicBezTo>
                    <a:pt x="408789" y="9233"/>
                    <a:pt x="412216" y="4664"/>
                    <a:pt x="422497" y="1808"/>
                  </a:cubicBezTo>
                  <a:cubicBezTo>
                    <a:pt x="424210" y="1427"/>
                    <a:pt x="425924" y="856"/>
                    <a:pt x="427638" y="666"/>
                  </a:cubicBezTo>
                  <a:cubicBezTo>
                    <a:pt x="446486" y="-1429"/>
                    <a:pt x="451056" y="666"/>
                    <a:pt x="456005" y="17991"/>
                  </a:cubicBezTo>
                  <a:cubicBezTo>
                    <a:pt x="460003" y="32080"/>
                    <a:pt x="464763" y="45788"/>
                    <a:pt x="468571" y="59876"/>
                  </a:cubicBezTo>
                  <a:cubicBezTo>
                    <a:pt x="470475" y="66540"/>
                    <a:pt x="474473" y="70157"/>
                    <a:pt x="480946" y="71109"/>
                  </a:cubicBezTo>
                  <a:cubicBezTo>
                    <a:pt x="489894" y="72252"/>
                    <a:pt x="499033" y="72252"/>
                    <a:pt x="507981" y="71109"/>
                  </a:cubicBezTo>
                  <a:cubicBezTo>
                    <a:pt x="514264" y="70348"/>
                    <a:pt x="518071" y="66540"/>
                    <a:pt x="519975" y="60257"/>
                  </a:cubicBezTo>
                  <a:cubicBezTo>
                    <a:pt x="524545" y="44836"/>
                    <a:pt x="529304" y="29415"/>
                    <a:pt x="534064" y="13993"/>
                  </a:cubicBezTo>
                  <a:cubicBezTo>
                    <a:pt x="537682" y="2570"/>
                    <a:pt x="541299" y="-96"/>
                    <a:pt x="553293" y="9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489CC29D-759A-4AF9-9B85-B691ABB324C9}"/>
                </a:ext>
              </a:extLst>
            </p:cNvPr>
            <p:cNvSpPr/>
            <p:nvPr/>
          </p:nvSpPr>
          <p:spPr>
            <a:xfrm>
              <a:off x="5869583" y="1545282"/>
              <a:ext cx="685579" cy="683455"/>
            </a:xfrm>
            <a:custGeom>
              <a:avLst/>
              <a:gdLst>
                <a:gd name="connsiteX0" fmla="*/ 342697 w 685579"/>
                <a:gd name="connsiteY0" fmla="*/ 242720 h 683455"/>
                <a:gd name="connsiteX1" fmla="*/ 244624 w 685579"/>
                <a:gd name="connsiteY1" fmla="*/ 340793 h 683455"/>
                <a:gd name="connsiteX2" fmla="*/ 342697 w 685579"/>
                <a:gd name="connsiteY2" fmla="*/ 438866 h 683455"/>
                <a:gd name="connsiteX3" fmla="*/ 440770 w 685579"/>
                <a:gd name="connsiteY3" fmla="*/ 340793 h 683455"/>
                <a:gd name="connsiteX4" fmla="*/ 342697 w 685579"/>
                <a:gd name="connsiteY4" fmla="*/ 242720 h 683455"/>
                <a:gd name="connsiteX5" fmla="*/ 342697 w 685579"/>
                <a:gd name="connsiteY5" fmla="*/ 179817 h 683455"/>
                <a:gd name="connsiteX6" fmla="*/ 503673 w 685579"/>
                <a:gd name="connsiteY6" fmla="*/ 340793 h 683455"/>
                <a:gd name="connsiteX7" fmla="*/ 342697 w 685579"/>
                <a:gd name="connsiteY7" fmla="*/ 501769 h 683455"/>
                <a:gd name="connsiteX8" fmla="*/ 181721 w 685579"/>
                <a:gd name="connsiteY8" fmla="*/ 340793 h 683455"/>
                <a:gd name="connsiteX9" fmla="*/ 342697 w 685579"/>
                <a:gd name="connsiteY9" fmla="*/ 179817 h 683455"/>
                <a:gd name="connsiteX10" fmla="*/ 342697 w 685579"/>
                <a:gd name="connsiteY10" fmla="*/ 141042 h 683455"/>
                <a:gd name="connsiteX11" fmla="*/ 142791 w 685579"/>
                <a:gd name="connsiteY11" fmla="*/ 340187 h 683455"/>
                <a:gd name="connsiteX12" fmla="*/ 341936 w 685579"/>
                <a:gd name="connsiteY12" fmla="*/ 540855 h 683455"/>
                <a:gd name="connsiteX13" fmla="*/ 542604 w 685579"/>
                <a:gd name="connsiteY13" fmla="*/ 341139 h 683455"/>
                <a:gd name="connsiteX14" fmla="*/ 342697 w 685579"/>
                <a:gd name="connsiteY14" fmla="*/ 141042 h 683455"/>
                <a:gd name="connsiteX15" fmla="*/ 393531 w 685579"/>
                <a:gd name="connsiteY15" fmla="*/ 346 h 683455"/>
                <a:gd name="connsiteX16" fmla="*/ 455216 w 685579"/>
                <a:gd name="connsiteY16" fmla="*/ 15006 h 683455"/>
                <a:gd name="connsiteX17" fmla="*/ 462451 w 685579"/>
                <a:gd name="connsiteY17" fmla="*/ 23954 h 683455"/>
                <a:gd name="connsiteX18" fmla="*/ 462832 w 685579"/>
                <a:gd name="connsiteY18" fmla="*/ 31379 h 683455"/>
                <a:gd name="connsiteX19" fmla="*/ 464354 w 685579"/>
                <a:gd name="connsiteY19" fmla="*/ 77453 h 683455"/>
                <a:gd name="connsiteX20" fmla="*/ 464926 w 685579"/>
                <a:gd name="connsiteY20" fmla="*/ 90209 h 683455"/>
                <a:gd name="connsiteX21" fmla="*/ 470828 w 685579"/>
                <a:gd name="connsiteY21" fmla="*/ 99728 h 683455"/>
                <a:gd name="connsiteX22" fmla="*/ 484726 w 685579"/>
                <a:gd name="connsiteY22" fmla="*/ 107724 h 683455"/>
                <a:gd name="connsiteX23" fmla="*/ 498053 w 685579"/>
                <a:gd name="connsiteY23" fmla="*/ 107724 h 683455"/>
                <a:gd name="connsiteX24" fmla="*/ 554408 w 685579"/>
                <a:gd name="connsiteY24" fmla="*/ 76310 h 683455"/>
                <a:gd name="connsiteX25" fmla="*/ 566402 w 685579"/>
                <a:gd name="connsiteY25" fmla="*/ 78024 h 683455"/>
                <a:gd name="connsiteX26" fmla="*/ 610191 w 685579"/>
                <a:gd name="connsiteY26" fmla="*/ 122765 h 683455"/>
                <a:gd name="connsiteX27" fmla="*/ 611714 w 685579"/>
                <a:gd name="connsiteY27" fmla="*/ 135140 h 683455"/>
                <a:gd name="connsiteX28" fmla="*/ 578968 w 685579"/>
                <a:gd name="connsiteY28" fmla="*/ 190353 h 683455"/>
                <a:gd name="connsiteX29" fmla="*/ 578777 w 685579"/>
                <a:gd name="connsiteY29" fmla="*/ 203108 h 683455"/>
                <a:gd name="connsiteX30" fmla="*/ 587154 w 685579"/>
                <a:gd name="connsiteY30" fmla="*/ 218530 h 683455"/>
                <a:gd name="connsiteX31" fmla="*/ 596864 w 685579"/>
                <a:gd name="connsiteY31" fmla="*/ 224622 h 683455"/>
                <a:gd name="connsiteX32" fmla="*/ 618759 w 685579"/>
                <a:gd name="connsiteY32" fmla="*/ 226145 h 683455"/>
                <a:gd name="connsiteX33" fmla="*/ 663309 w 685579"/>
                <a:gd name="connsiteY33" fmla="*/ 229001 h 683455"/>
                <a:gd name="connsiteX34" fmla="*/ 671877 w 685579"/>
                <a:gd name="connsiteY34" fmla="*/ 236236 h 683455"/>
                <a:gd name="connsiteX35" fmla="*/ 685394 w 685579"/>
                <a:gd name="connsiteY35" fmla="*/ 298302 h 683455"/>
                <a:gd name="connsiteX36" fmla="*/ 683300 w 685579"/>
                <a:gd name="connsiteY36" fmla="*/ 305918 h 683455"/>
                <a:gd name="connsiteX37" fmla="*/ 679492 w 685579"/>
                <a:gd name="connsiteY37" fmla="*/ 308583 h 683455"/>
                <a:gd name="connsiteX38" fmla="*/ 622186 w 685579"/>
                <a:gd name="connsiteY38" fmla="*/ 337141 h 683455"/>
                <a:gd name="connsiteX39" fmla="*/ 615712 w 685579"/>
                <a:gd name="connsiteY39" fmla="*/ 346851 h 683455"/>
                <a:gd name="connsiteX40" fmla="*/ 614380 w 685579"/>
                <a:gd name="connsiteY40" fmla="*/ 368365 h 683455"/>
                <a:gd name="connsiteX41" fmla="*/ 619330 w 685579"/>
                <a:gd name="connsiteY41" fmla="*/ 378645 h 683455"/>
                <a:gd name="connsiteX42" fmla="*/ 672258 w 685579"/>
                <a:gd name="connsiteY42" fmla="*/ 417675 h 683455"/>
                <a:gd name="connsiteX43" fmla="*/ 675875 w 685579"/>
                <a:gd name="connsiteY43" fmla="*/ 429479 h 683455"/>
                <a:gd name="connsiteX44" fmla="*/ 666165 w 685579"/>
                <a:gd name="connsiteY44" fmla="*/ 456324 h 683455"/>
                <a:gd name="connsiteX45" fmla="*/ 655123 w 685579"/>
                <a:gd name="connsiteY45" fmla="*/ 486214 h 683455"/>
                <a:gd name="connsiteX46" fmla="*/ 645794 w 685579"/>
                <a:gd name="connsiteY46" fmla="*/ 492307 h 683455"/>
                <a:gd name="connsiteX47" fmla="*/ 621995 w 685579"/>
                <a:gd name="connsiteY47" fmla="*/ 489832 h 683455"/>
                <a:gd name="connsiteX48" fmla="*/ 580872 w 685579"/>
                <a:gd name="connsiteY48" fmla="*/ 485453 h 683455"/>
                <a:gd name="connsiteX49" fmla="*/ 570400 w 685579"/>
                <a:gd name="connsiteY49" fmla="*/ 490212 h 683455"/>
                <a:gd name="connsiteX50" fmla="*/ 555550 w 685579"/>
                <a:gd name="connsiteY50" fmla="*/ 510394 h 683455"/>
                <a:gd name="connsiteX51" fmla="*/ 553837 w 685579"/>
                <a:gd name="connsiteY51" fmla="*/ 523149 h 683455"/>
                <a:gd name="connsiteX52" fmla="*/ 576873 w 685579"/>
                <a:gd name="connsiteY52" fmla="*/ 583693 h 683455"/>
                <a:gd name="connsiteX53" fmla="*/ 573447 w 685579"/>
                <a:gd name="connsiteY53" fmla="*/ 596068 h 683455"/>
                <a:gd name="connsiteX54" fmla="*/ 527944 w 685579"/>
                <a:gd name="connsiteY54" fmla="*/ 630528 h 683455"/>
                <a:gd name="connsiteX55" fmla="*/ 515569 w 685579"/>
                <a:gd name="connsiteY55" fmla="*/ 630337 h 683455"/>
                <a:gd name="connsiteX56" fmla="*/ 466258 w 685579"/>
                <a:gd name="connsiteY56" fmla="*/ 590546 h 683455"/>
                <a:gd name="connsiteX57" fmla="*/ 454645 w 685579"/>
                <a:gd name="connsiteY57" fmla="*/ 588262 h 683455"/>
                <a:gd name="connsiteX58" fmla="*/ 425706 w 685579"/>
                <a:gd name="connsiteY58" fmla="*/ 599304 h 683455"/>
                <a:gd name="connsiteX59" fmla="*/ 418662 w 685579"/>
                <a:gd name="connsiteY59" fmla="*/ 607681 h 683455"/>
                <a:gd name="connsiteX60" fmla="*/ 414663 w 685579"/>
                <a:gd name="connsiteY60" fmla="*/ 626720 h 683455"/>
                <a:gd name="connsiteX61" fmla="*/ 405144 w 685579"/>
                <a:gd name="connsiteY61" fmla="*/ 672223 h 683455"/>
                <a:gd name="connsiteX62" fmla="*/ 397148 w 685579"/>
                <a:gd name="connsiteY62" fmla="*/ 679838 h 683455"/>
                <a:gd name="connsiteX63" fmla="*/ 366876 w 685579"/>
                <a:gd name="connsiteY63" fmla="*/ 683075 h 683455"/>
                <a:gd name="connsiteX64" fmla="*/ 353930 w 685579"/>
                <a:gd name="connsiteY64" fmla="*/ 683455 h 683455"/>
                <a:gd name="connsiteX65" fmla="*/ 336034 w 685579"/>
                <a:gd name="connsiteY65" fmla="*/ 683455 h 683455"/>
                <a:gd name="connsiteX66" fmla="*/ 328989 w 685579"/>
                <a:gd name="connsiteY66" fmla="*/ 675459 h 683455"/>
                <a:gd name="connsiteX67" fmla="*/ 309379 w 685579"/>
                <a:gd name="connsiteY67" fmla="*/ 616058 h 683455"/>
                <a:gd name="connsiteX68" fmla="*/ 300050 w 685579"/>
                <a:gd name="connsiteY68" fmla="*/ 607681 h 683455"/>
                <a:gd name="connsiteX69" fmla="*/ 269588 w 685579"/>
                <a:gd name="connsiteY69" fmla="*/ 600827 h 683455"/>
                <a:gd name="connsiteX70" fmla="*/ 256071 w 685579"/>
                <a:gd name="connsiteY70" fmla="*/ 604825 h 683455"/>
                <a:gd name="connsiteX71" fmla="*/ 211520 w 685579"/>
                <a:gd name="connsiteY71" fmla="*/ 649947 h 683455"/>
                <a:gd name="connsiteX72" fmla="*/ 200097 w 685579"/>
                <a:gd name="connsiteY72" fmla="*/ 651851 h 683455"/>
                <a:gd name="connsiteX73" fmla="*/ 152310 w 685579"/>
                <a:gd name="connsiteY73" fmla="*/ 625007 h 683455"/>
                <a:gd name="connsiteX74" fmla="*/ 146979 w 685579"/>
                <a:gd name="connsiteY74" fmla="*/ 612822 h 683455"/>
                <a:gd name="connsiteX75" fmla="*/ 162591 w 685579"/>
                <a:gd name="connsiteY75" fmla="*/ 551327 h 683455"/>
                <a:gd name="connsiteX76" fmla="*/ 159735 w 685579"/>
                <a:gd name="connsiteY76" fmla="*/ 539523 h 683455"/>
                <a:gd name="connsiteX77" fmla="*/ 136698 w 685579"/>
                <a:gd name="connsiteY77" fmla="*/ 515534 h 683455"/>
                <a:gd name="connsiteX78" fmla="*/ 125656 w 685579"/>
                <a:gd name="connsiteY78" fmla="*/ 512297 h 683455"/>
                <a:gd name="connsiteX79" fmla="*/ 114613 w 685579"/>
                <a:gd name="connsiteY79" fmla="*/ 514772 h 683455"/>
                <a:gd name="connsiteX80" fmla="*/ 62828 w 685579"/>
                <a:gd name="connsiteY80" fmla="*/ 526386 h 683455"/>
                <a:gd name="connsiteX81" fmla="*/ 52166 w 685579"/>
                <a:gd name="connsiteY81" fmla="*/ 521626 h 683455"/>
                <a:gd name="connsiteX82" fmla="*/ 26083 w 685579"/>
                <a:gd name="connsiteY82" fmla="*/ 471174 h 683455"/>
                <a:gd name="connsiteX83" fmla="*/ 27987 w 685579"/>
                <a:gd name="connsiteY83" fmla="*/ 460322 h 683455"/>
                <a:gd name="connsiteX84" fmla="*/ 76155 w 685579"/>
                <a:gd name="connsiteY84" fmla="*/ 415581 h 683455"/>
                <a:gd name="connsiteX85" fmla="*/ 79963 w 685579"/>
                <a:gd name="connsiteY85" fmla="*/ 404729 h 683455"/>
                <a:gd name="connsiteX86" fmla="*/ 74251 w 685579"/>
                <a:gd name="connsiteY86" fmla="*/ 373696 h 683455"/>
                <a:gd name="connsiteX87" fmla="*/ 66826 w 685579"/>
                <a:gd name="connsiteY87" fmla="*/ 364938 h 683455"/>
                <a:gd name="connsiteX88" fmla="*/ 24750 w 685579"/>
                <a:gd name="connsiteY88" fmla="*/ 349516 h 683455"/>
                <a:gd name="connsiteX89" fmla="*/ 0 w 685579"/>
                <a:gd name="connsiteY89" fmla="*/ 340187 h 683455"/>
                <a:gd name="connsiteX90" fmla="*/ 0 w 685579"/>
                <a:gd name="connsiteY90" fmla="*/ 329526 h 683455"/>
                <a:gd name="connsiteX91" fmla="*/ 1713 w 685579"/>
                <a:gd name="connsiteY91" fmla="*/ 310868 h 683455"/>
                <a:gd name="connsiteX92" fmla="*/ 6473 w 685579"/>
                <a:gd name="connsiteY92" fmla="*/ 274504 h 683455"/>
                <a:gd name="connsiteX93" fmla="*/ 14089 w 685579"/>
                <a:gd name="connsiteY93" fmla="*/ 266888 h 683455"/>
                <a:gd name="connsiteX94" fmla="*/ 79011 w 685579"/>
                <a:gd name="connsiteY94" fmla="*/ 255084 h 683455"/>
                <a:gd name="connsiteX95" fmla="*/ 88530 w 685579"/>
                <a:gd name="connsiteY95" fmla="*/ 247659 h 683455"/>
                <a:gd name="connsiteX96" fmla="*/ 98430 w 685579"/>
                <a:gd name="connsiteY96" fmla="*/ 223861 h 683455"/>
                <a:gd name="connsiteX97" fmla="*/ 96717 w 685579"/>
                <a:gd name="connsiteY97" fmla="*/ 210343 h 683455"/>
                <a:gd name="connsiteX98" fmla="*/ 58830 w 685579"/>
                <a:gd name="connsiteY98" fmla="*/ 160462 h 683455"/>
                <a:gd name="connsiteX99" fmla="*/ 59020 w 685579"/>
                <a:gd name="connsiteY99" fmla="*/ 148087 h 683455"/>
                <a:gd name="connsiteX100" fmla="*/ 95765 w 685579"/>
                <a:gd name="connsiteY100" fmla="*/ 102584 h 683455"/>
                <a:gd name="connsiteX101" fmla="*/ 108711 w 685579"/>
                <a:gd name="connsiteY101" fmla="*/ 99157 h 683455"/>
                <a:gd name="connsiteX102" fmla="*/ 168874 w 685579"/>
                <a:gd name="connsiteY102" fmla="*/ 124097 h 683455"/>
                <a:gd name="connsiteX103" fmla="*/ 180487 w 685579"/>
                <a:gd name="connsiteY103" fmla="*/ 123146 h 683455"/>
                <a:gd name="connsiteX104" fmla="*/ 199526 w 685579"/>
                <a:gd name="connsiteY104" fmla="*/ 110009 h 683455"/>
                <a:gd name="connsiteX105" fmla="*/ 204095 w 685579"/>
                <a:gd name="connsiteY105" fmla="*/ 101061 h 683455"/>
                <a:gd name="connsiteX106" fmla="*/ 203715 w 685579"/>
                <a:gd name="connsiteY106" fmla="*/ 94397 h 683455"/>
                <a:gd name="connsiteX107" fmla="*/ 201430 w 685579"/>
                <a:gd name="connsiteY107" fmla="*/ 64887 h 683455"/>
                <a:gd name="connsiteX108" fmla="*/ 199145 w 685579"/>
                <a:gd name="connsiteY108" fmla="*/ 35377 h 683455"/>
                <a:gd name="connsiteX109" fmla="*/ 205428 w 685579"/>
                <a:gd name="connsiteY109" fmla="*/ 25667 h 683455"/>
                <a:gd name="connsiteX110" fmla="*/ 264257 w 685579"/>
                <a:gd name="connsiteY110" fmla="*/ 5867 h 683455"/>
                <a:gd name="connsiteX111" fmla="*/ 268065 w 685579"/>
                <a:gd name="connsiteY111" fmla="*/ 5296 h 683455"/>
                <a:gd name="connsiteX112" fmla="*/ 276062 w 685579"/>
                <a:gd name="connsiteY112" fmla="*/ 10627 h 683455"/>
                <a:gd name="connsiteX113" fmla="*/ 312806 w 685579"/>
                <a:gd name="connsiteY113" fmla="*/ 63745 h 683455"/>
                <a:gd name="connsiteX114" fmla="*/ 324230 w 685579"/>
                <a:gd name="connsiteY114" fmla="*/ 69266 h 683455"/>
                <a:gd name="connsiteX115" fmla="*/ 343840 w 685579"/>
                <a:gd name="connsiteY115" fmla="*/ 68505 h 683455"/>
                <a:gd name="connsiteX116" fmla="*/ 349932 w 685579"/>
                <a:gd name="connsiteY116" fmla="*/ 65458 h 683455"/>
                <a:gd name="connsiteX117" fmla="*/ 352026 w 685579"/>
                <a:gd name="connsiteY117" fmla="*/ 62412 h 683455"/>
                <a:gd name="connsiteX118" fmla="*/ 361545 w 685579"/>
                <a:gd name="connsiteY118" fmla="*/ 44897 h 683455"/>
                <a:gd name="connsiteX119" fmla="*/ 382869 w 685579"/>
                <a:gd name="connsiteY119" fmla="*/ 5106 h 683455"/>
                <a:gd name="connsiteX120" fmla="*/ 393531 w 685579"/>
                <a:gd name="connsiteY120" fmla="*/ 346 h 68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85579" h="683455">
                  <a:moveTo>
                    <a:pt x="342697" y="242720"/>
                  </a:moveTo>
                  <a:cubicBezTo>
                    <a:pt x="288533" y="242720"/>
                    <a:pt x="244624" y="286629"/>
                    <a:pt x="244624" y="340793"/>
                  </a:cubicBezTo>
                  <a:cubicBezTo>
                    <a:pt x="244624" y="394957"/>
                    <a:pt x="288533" y="438866"/>
                    <a:pt x="342697" y="438866"/>
                  </a:cubicBezTo>
                  <a:cubicBezTo>
                    <a:pt x="396861" y="438866"/>
                    <a:pt x="440770" y="394957"/>
                    <a:pt x="440770" y="340793"/>
                  </a:cubicBezTo>
                  <a:cubicBezTo>
                    <a:pt x="440770" y="286629"/>
                    <a:pt x="396861" y="242720"/>
                    <a:pt x="342697" y="242720"/>
                  </a:cubicBezTo>
                  <a:close/>
                  <a:moveTo>
                    <a:pt x="342697" y="179817"/>
                  </a:moveTo>
                  <a:cubicBezTo>
                    <a:pt x="431602" y="179817"/>
                    <a:pt x="503673" y="251888"/>
                    <a:pt x="503673" y="340793"/>
                  </a:cubicBezTo>
                  <a:cubicBezTo>
                    <a:pt x="503673" y="429698"/>
                    <a:pt x="431602" y="501769"/>
                    <a:pt x="342697" y="501769"/>
                  </a:cubicBezTo>
                  <a:cubicBezTo>
                    <a:pt x="253792" y="501769"/>
                    <a:pt x="181721" y="429698"/>
                    <a:pt x="181721" y="340793"/>
                  </a:cubicBezTo>
                  <a:cubicBezTo>
                    <a:pt x="181721" y="251888"/>
                    <a:pt x="253792" y="179817"/>
                    <a:pt x="342697" y="179817"/>
                  </a:cubicBezTo>
                  <a:close/>
                  <a:moveTo>
                    <a:pt x="342697" y="141042"/>
                  </a:moveTo>
                  <a:cubicBezTo>
                    <a:pt x="233796" y="140852"/>
                    <a:pt x="143171" y="228620"/>
                    <a:pt x="142791" y="340187"/>
                  </a:cubicBezTo>
                  <a:cubicBezTo>
                    <a:pt x="142410" y="451183"/>
                    <a:pt x="231511" y="540475"/>
                    <a:pt x="341936" y="540855"/>
                  </a:cubicBezTo>
                  <a:cubicBezTo>
                    <a:pt x="453503" y="541236"/>
                    <a:pt x="542413" y="451183"/>
                    <a:pt x="542604" y="341139"/>
                  </a:cubicBezTo>
                  <a:cubicBezTo>
                    <a:pt x="542604" y="230715"/>
                    <a:pt x="453122" y="140852"/>
                    <a:pt x="342697" y="141042"/>
                  </a:cubicBezTo>
                  <a:close/>
                  <a:moveTo>
                    <a:pt x="393531" y="346"/>
                  </a:moveTo>
                  <a:cubicBezTo>
                    <a:pt x="414093" y="5296"/>
                    <a:pt x="434654" y="10056"/>
                    <a:pt x="455216" y="15006"/>
                  </a:cubicBezTo>
                  <a:cubicBezTo>
                    <a:pt x="459595" y="16148"/>
                    <a:pt x="462260" y="19385"/>
                    <a:pt x="462451" y="23954"/>
                  </a:cubicBezTo>
                  <a:cubicBezTo>
                    <a:pt x="462641" y="26429"/>
                    <a:pt x="462641" y="28904"/>
                    <a:pt x="462832" y="31379"/>
                  </a:cubicBezTo>
                  <a:cubicBezTo>
                    <a:pt x="463402" y="46801"/>
                    <a:pt x="463784" y="62222"/>
                    <a:pt x="464354" y="77453"/>
                  </a:cubicBezTo>
                  <a:cubicBezTo>
                    <a:pt x="464545" y="81641"/>
                    <a:pt x="464736" y="86020"/>
                    <a:pt x="464926" y="90209"/>
                  </a:cubicBezTo>
                  <a:cubicBezTo>
                    <a:pt x="465116" y="94397"/>
                    <a:pt x="467210" y="97634"/>
                    <a:pt x="470828" y="99728"/>
                  </a:cubicBezTo>
                  <a:cubicBezTo>
                    <a:pt x="475397" y="102393"/>
                    <a:pt x="480157" y="104869"/>
                    <a:pt x="484726" y="107724"/>
                  </a:cubicBezTo>
                  <a:cubicBezTo>
                    <a:pt x="489296" y="110390"/>
                    <a:pt x="493484" y="110199"/>
                    <a:pt x="498053" y="107724"/>
                  </a:cubicBezTo>
                  <a:cubicBezTo>
                    <a:pt x="516902" y="97253"/>
                    <a:pt x="535559" y="86782"/>
                    <a:pt x="554408" y="76310"/>
                  </a:cubicBezTo>
                  <a:cubicBezTo>
                    <a:pt x="558787" y="73836"/>
                    <a:pt x="562975" y="74597"/>
                    <a:pt x="566402" y="78024"/>
                  </a:cubicBezTo>
                  <a:cubicBezTo>
                    <a:pt x="581062" y="92874"/>
                    <a:pt x="595531" y="107915"/>
                    <a:pt x="610191" y="122765"/>
                  </a:cubicBezTo>
                  <a:cubicBezTo>
                    <a:pt x="613999" y="126763"/>
                    <a:pt x="614570" y="130381"/>
                    <a:pt x="611714" y="135140"/>
                  </a:cubicBezTo>
                  <a:cubicBezTo>
                    <a:pt x="600862" y="153608"/>
                    <a:pt x="589820" y="171885"/>
                    <a:pt x="578968" y="190353"/>
                  </a:cubicBezTo>
                  <a:cubicBezTo>
                    <a:pt x="576493" y="194541"/>
                    <a:pt x="576302" y="198920"/>
                    <a:pt x="578777" y="203108"/>
                  </a:cubicBezTo>
                  <a:cubicBezTo>
                    <a:pt x="581633" y="208249"/>
                    <a:pt x="584299" y="213389"/>
                    <a:pt x="587154" y="218530"/>
                  </a:cubicBezTo>
                  <a:cubicBezTo>
                    <a:pt x="589249" y="222338"/>
                    <a:pt x="592485" y="224432"/>
                    <a:pt x="596864" y="224622"/>
                  </a:cubicBezTo>
                  <a:cubicBezTo>
                    <a:pt x="604099" y="225194"/>
                    <a:pt x="611524" y="225574"/>
                    <a:pt x="618759" y="226145"/>
                  </a:cubicBezTo>
                  <a:cubicBezTo>
                    <a:pt x="633609" y="227097"/>
                    <a:pt x="648459" y="228049"/>
                    <a:pt x="663309" y="229001"/>
                  </a:cubicBezTo>
                  <a:cubicBezTo>
                    <a:pt x="667498" y="229192"/>
                    <a:pt x="670925" y="232047"/>
                    <a:pt x="671877" y="236236"/>
                  </a:cubicBezTo>
                  <a:cubicBezTo>
                    <a:pt x="676446" y="256798"/>
                    <a:pt x="680825" y="277550"/>
                    <a:pt x="685394" y="298302"/>
                  </a:cubicBezTo>
                  <a:cubicBezTo>
                    <a:pt x="685965" y="301158"/>
                    <a:pt x="685204" y="303633"/>
                    <a:pt x="683300" y="305918"/>
                  </a:cubicBezTo>
                  <a:cubicBezTo>
                    <a:pt x="682348" y="307060"/>
                    <a:pt x="680825" y="307822"/>
                    <a:pt x="679492" y="308583"/>
                  </a:cubicBezTo>
                  <a:cubicBezTo>
                    <a:pt x="660453" y="318102"/>
                    <a:pt x="641415" y="327622"/>
                    <a:pt x="622186" y="337141"/>
                  </a:cubicBezTo>
                  <a:cubicBezTo>
                    <a:pt x="618187" y="339235"/>
                    <a:pt x="615903" y="342282"/>
                    <a:pt x="615712" y="346851"/>
                  </a:cubicBezTo>
                  <a:cubicBezTo>
                    <a:pt x="615332" y="354086"/>
                    <a:pt x="614760" y="361130"/>
                    <a:pt x="614380" y="368365"/>
                  </a:cubicBezTo>
                  <a:cubicBezTo>
                    <a:pt x="614190" y="372553"/>
                    <a:pt x="615712" y="376171"/>
                    <a:pt x="619330" y="378645"/>
                  </a:cubicBezTo>
                  <a:cubicBezTo>
                    <a:pt x="637036" y="391592"/>
                    <a:pt x="654552" y="404729"/>
                    <a:pt x="672258" y="417675"/>
                  </a:cubicBezTo>
                  <a:cubicBezTo>
                    <a:pt x="676446" y="420721"/>
                    <a:pt x="677779" y="424529"/>
                    <a:pt x="675875" y="429479"/>
                  </a:cubicBezTo>
                  <a:cubicBezTo>
                    <a:pt x="672638" y="438427"/>
                    <a:pt x="669402" y="447375"/>
                    <a:pt x="666165" y="456324"/>
                  </a:cubicBezTo>
                  <a:cubicBezTo>
                    <a:pt x="662548" y="466224"/>
                    <a:pt x="658931" y="476314"/>
                    <a:pt x="655123" y="486214"/>
                  </a:cubicBezTo>
                  <a:cubicBezTo>
                    <a:pt x="653600" y="490403"/>
                    <a:pt x="649982" y="492688"/>
                    <a:pt x="645794" y="492307"/>
                  </a:cubicBezTo>
                  <a:cubicBezTo>
                    <a:pt x="637797" y="491545"/>
                    <a:pt x="629992" y="490593"/>
                    <a:pt x="621995" y="489832"/>
                  </a:cubicBezTo>
                  <a:cubicBezTo>
                    <a:pt x="608288" y="488309"/>
                    <a:pt x="594580" y="486785"/>
                    <a:pt x="580872" y="485453"/>
                  </a:cubicBezTo>
                  <a:cubicBezTo>
                    <a:pt x="576493" y="485072"/>
                    <a:pt x="573066" y="486595"/>
                    <a:pt x="570400" y="490212"/>
                  </a:cubicBezTo>
                  <a:cubicBezTo>
                    <a:pt x="565450" y="496876"/>
                    <a:pt x="560691" y="503730"/>
                    <a:pt x="555550" y="510394"/>
                  </a:cubicBezTo>
                  <a:cubicBezTo>
                    <a:pt x="552504" y="514392"/>
                    <a:pt x="552123" y="518580"/>
                    <a:pt x="553837" y="523149"/>
                  </a:cubicBezTo>
                  <a:cubicBezTo>
                    <a:pt x="561452" y="543331"/>
                    <a:pt x="569258" y="563511"/>
                    <a:pt x="576873" y="583693"/>
                  </a:cubicBezTo>
                  <a:cubicBezTo>
                    <a:pt x="578968" y="589023"/>
                    <a:pt x="577825" y="592641"/>
                    <a:pt x="573447" y="596068"/>
                  </a:cubicBezTo>
                  <a:cubicBezTo>
                    <a:pt x="558215" y="607491"/>
                    <a:pt x="543175" y="619105"/>
                    <a:pt x="527944" y="630528"/>
                  </a:cubicBezTo>
                  <a:cubicBezTo>
                    <a:pt x="523565" y="633764"/>
                    <a:pt x="519757" y="633764"/>
                    <a:pt x="515569" y="630337"/>
                  </a:cubicBezTo>
                  <a:cubicBezTo>
                    <a:pt x="499195" y="617201"/>
                    <a:pt x="482632" y="603873"/>
                    <a:pt x="466258" y="590546"/>
                  </a:cubicBezTo>
                  <a:cubicBezTo>
                    <a:pt x="462641" y="587691"/>
                    <a:pt x="458833" y="586739"/>
                    <a:pt x="454645" y="588262"/>
                  </a:cubicBezTo>
                  <a:cubicBezTo>
                    <a:pt x="444935" y="591879"/>
                    <a:pt x="435225" y="595497"/>
                    <a:pt x="425706" y="599304"/>
                  </a:cubicBezTo>
                  <a:cubicBezTo>
                    <a:pt x="421898" y="600827"/>
                    <a:pt x="419614" y="603683"/>
                    <a:pt x="418662" y="607681"/>
                  </a:cubicBezTo>
                  <a:cubicBezTo>
                    <a:pt x="417329" y="613964"/>
                    <a:pt x="415997" y="620437"/>
                    <a:pt x="414663" y="626720"/>
                  </a:cubicBezTo>
                  <a:cubicBezTo>
                    <a:pt x="411427" y="641951"/>
                    <a:pt x="408381" y="656992"/>
                    <a:pt x="405144" y="672223"/>
                  </a:cubicBezTo>
                  <a:cubicBezTo>
                    <a:pt x="404192" y="676602"/>
                    <a:pt x="401527" y="679267"/>
                    <a:pt x="397148" y="679838"/>
                  </a:cubicBezTo>
                  <a:cubicBezTo>
                    <a:pt x="387057" y="681171"/>
                    <a:pt x="376967" y="682123"/>
                    <a:pt x="366876" y="683075"/>
                  </a:cubicBezTo>
                  <a:cubicBezTo>
                    <a:pt x="361926" y="682694"/>
                    <a:pt x="357928" y="683075"/>
                    <a:pt x="353930" y="683455"/>
                  </a:cubicBezTo>
                  <a:cubicBezTo>
                    <a:pt x="348028" y="683455"/>
                    <a:pt x="342126" y="683455"/>
                    <a:pt x="336034" y="683455"/>
                  </a:cubicBezTo>
                  <a:cubicBezTo>
                    <a:pt x="332226" y="682123"/>
                    <a:pt x="330131" y="679267"/>
                    <a:pt x="328989" y="675459"/>
                  </a:cubicBezTo>
                  <a:cubicBezTo>
                    <a:pt x="322516" y="655659"/>
                    <a:pt x="315852" y="635859"/>
                    <a:pt x="309379" y="616058"/>
                  </a:cubicBezTo>
                  <a:cubicBezTo>
                    <a:pt x="307856" y="611489"/>
                    <a:pt x="304810" y="608633"/>
                    <a:pt x="300050" y="607681"/>
                  </a:cubicBezTo>
                  <a:cubicBezTo>
                    <a:pt x="289960" y="605397"/>
                    <a:pt x="279679" y="603302"/>
                    <a:pt x="269588" y="600827"/>
                  </a:cubicBezTo>
                  <a:cubicBezTo>
                    <a:pt x="264257" y="599495"/>
                    <a:pt x="259879" y="600827"/>
                    <a:pt x="256071" y="604825"/>
                  </a:cubicBezTo>
                  <a:cubicBezTo>
                    <a:pt x="241411" y="620056"/>
                    <a:pt x="226371" y="634907"/>
                    <a:pt x="211520" y="649947"/>
                  </a:cubicBezTo>
                  <a:cubicBezTo>
                    <a:pt x="208093" y="653374"/>
                    <a:pt x="204095" y="654136"/>
                    <a:pt x="200097" y="651851"/>
                  </a:cubicBezTo>
                  <a:cubicBezTo>
                    <a:pt x="184105" y="642903"/>
                    <a:pt x="168302" y="633955"/>
                    <a:pt x="152310" y="625007"/>
                  </a:cubicBezTo>
                  <a:cubicBezTo>
                    <a:pt x="146788" y="621960"/>
                    <a:pt x="145456" y="618724"/>
                    <a:pt x="146979" y="612822"/>
                  </a:cubicBezTo>
                  <a:cubicBezTo>
                    <a:pt x="152119" y="592260"/>
                    <a:pt x="157450" y="571888"/>
                    <a:pt x="162591" y="551327"/>
                  </a:cubicBezTo>
                  <a:cubicBezTo>
                    <a:pt x="163733" y="546948"/>
                    <a:pt x="162971" y="542950"/>
                    <a:pt x="159735" y="539523"/>
                  </a:cubicBezTo>
                  <a:cubicBezTo>
                    <a:pt x="152119" y="531526"/>
                    <a:pt x="144313" y="523530"/>
                    <a:pt x="136698" y="515534"/>
                  </a:cubicBezTo>
                  <a:cubicBezTo>
                    <a:pt x="133652" y="512297"/>
                    <a:pt x="129844" y="511345"/>
                    <a:pt x="125656" y="512297"/>
                  </a:cubicBezTo>
                  <a:cubicBezTo>
                    <a:pt x="121848" y="513059"/>
                    <a:pt x="118231" y="514011"/>
                    <a:pt x="114613" y="514772"/>
                  </a:cubicBezTo>
                  <a:cubicBezTo>
                    <a:pt x="97288" y="518580"/>
                    <a:pt x="80153" y="522578"/>
                    <a:pt x="62828" y="526386"/>
                  </a:cubicBezTo>
                  <a:cubicBezTo>
                    <a:pt x="58068" y="527529"/>
                    <a:pt x="54261" y="525815"/>
                    <a:pt x="52166" y="521626"/>
                  </a:cubicBezTo>
                  <a:cubicBezTo>
                    <a:pt x="43408" y="504872"/>
                    <a:pt x="34841" y="487928"/>
                    <a:pt x="26083" y="471174"/>
                  </a:cubicBezTo>
                  <a:cubicBezTo>
                    <a:pt x="24179" y="467366"/>
                    <a:pt x="24941" y="463177"/>
                    <a:pt x="27987" y="460322"/>
                  </a:cubicBezTo>
                  <a:cubicBezTo>
                    <a:pt x="43980" y="445471"/>
                    <a:pt x="60162" y="430431"/>
                    <a:pt x="76155" y="415581"/>
                  </a:cubicBezTo>
                  <a:cubicBezTo>
                    <a:pt x="79391" y="412725"/>
                    <a:pt x="80534" y="408917"/>
                    <a:pt x="79963" y="404729"/>
                  </a:cubicBezTo>
                  <a:cubicBezTo>
                    <a:pt x="78059" y="394448"/>
                    <a:pt x="76155" y="383976"/>
                    <a:pt x="74251" y="373696"/>
                  </a:cubicBezTo>
                  <a:cubicBezTo>
                    <a:pt x="73489" y="369316"/>
                    <a:pt x="71014" y="366461"/>
                    <a:pt x="66826" y="364938"/>
                  </a:cubicBezTo>
                  <a:cubicBezTo>
                    <a:pt x="52737" y="359797"/>
                    <a:pt x="38649" y="354657"/>
                    <a:pt x="24750" y="349516"/>
                  </a:cubicBezTo>
                  <a:cubicBezTo>
                    <a:pt x="16564" y="346470"/>
                    <a:pt x="8187" y="343805"/>
                    <a:pt x="0" y="340187"/>
                  </a:cubicBezTo>
                  <a:cubicBezTo>
                    <a:pt x="0" y="336570"/>
                    <a:pt x="0" y="333143"/>
                    <a:pt x="0" y="329526"/>
                  </a:cubicBezTo>
                  <a:cubicBezTo>
                    <a:pt x="571" y="323243"/>
                    <a:pt x="1142" y="317151"/>
                    <a:pt x="1713" y="310868"/>
                  </a:cubicBezTo>
                  <a:cubicBezTo>
                    <a:pt x="2856" y="298683"/>
                    <a:pt x="4569" y="286498"/>
                    <a:pt x="6473" y="274504"/>
                  </a:cubicBezTo>
                  <a:cubicBezTo>
                    <a:pt x="7044" y="270506"/>
                    <a:pt x="9900" y="267650"/>
                    <a:pt x="14089" y="266888"/>
                  </a:cubicBezTo>
                  <a:cubicBezTo>
                    <a:pt x="35793" y="262890"/>
                    <a:pt x="57307" y="259082"/>
                    <a:pt x="79011" y="255084"/>
                  </a:cubicBezTo>
                  <a:cubicBezTo>
                    <a:pt x="83580" y="254323"/>
                    <a:pt x="86626" y="251848"/>
                    <a:pt x="88530" y="247659"/>
                  </a:cubicBezTo>
                  <a:cubicBezTo>
                    <a:pt x="91767" y="239663"/>
                    <a:pt x="95194" y="231667"/>
                    <a:pt x="98430" y="223861"/>
                  </a:cubicBezTo>
                  <a:cubicBezTo>
                    <a:pt x="100525" y="218911"/>
                    <a:pt x="99953" y="214722"/>
                    <a:pt x="96717" y="210343"/>
                  </a:cubicBezTo>
                  <a:cubicBezTo>
                    <a:pt x="83961" y="193779"/>
                    <a:pt x="71395" y="177025"/>
                    <a:pt x="58830" y="160462"/>
                  </a:cubicBezTo>
                  <a:cubicBezTo>
                    <a:pt x="55593" y="156083"/>
                    <a:pt x="55593" y="152275"/>
                    <a:pt x="59020" y="148087"/>
                  </a:cubicBezTo>
                  <a:cubicBezTo>
                    <a:pt x="71205" y="132856"/>
                    <a:pt x="83390" y="117815"/>
                    <a:pt x="95765" y="102584"/>
                  </a:cubicBezTo>
                  <a:cubicBezTo>
                    <a:pt x="99763" y="97824"/>
                    <a:pt x="103000" y="96872"/>
                    <a:pt x="108711" y="99157"/>
                  </a:cubicBezTo>
                  <a:cubicBezTo>
                    <a:pt x="128702" y="107534"/>
                    <a:pt x="148692" y="115721"/>
                    <a:pt x="168874" y="124097"/>
                  </a:cubicBezTo>
                  <a:cubicBezTo>
                    <a:pt x="172872" y="125811"/>
                    <a:pt x="176869" y="125621"/>
                    <a:pt x="180487" y="123146"/>
                  </a:cubicBezTo>
                  <a:cubicBezTo>
                    <a:pt x="186960" y="118767"/>
                    <a:pt x="193243" y="114388"/>
                    <a:pt x="199526" y="110009"/>
                  </a:cubicBezTo>
                  <a:cubicBezTo>
                    <a:pt x="202572" y="107915"/>
                    <a:pt x="204095" y="104869"/>
                    <a:pt x="204095" y="101061"/>
                  </a:cubicBezTo>
                  <a:cubicBezTo>
                    <a:pt x="204095" y="98776"/>
                    <a:pt x="203905" y="96492"/>
                    <a:pt x="203715" y="94397"/>
                  </a:cubicBezTo>
                  <a:cubicBezTo>
                    <a:pt x="202953" y="84497"/>
                    <a:pt x="202191" y="74787"/>
                    <a:pt x="201430" y="64887"/>
                  </a:cubicBezTo>
                  <a:cubicBezTo>
                    <a:pt x="200668" y="54987"/>
                    <a:pt x="199907" y="45277"/>
                    <a:pt x="199145" y="35377"/>
                  </a:cubicBezTo>
                  <a:cubicBezTo>
                    <a:pt x="198764" y="30808"/>
                    <a:pt x="201049" y="27191"/>
                    <a:pt x="205428" y="25667"/>
                  </a:cubicBezTo>
                  <a:cubicBezTo>
                    <a:pt x="225038" y="19004"/>
                    <a:pt x="244648" y="12340"/>
                    <a:pt x="264257" y="5867"/>
                  </a:cubicBezTo>
                  <a:cubicBezTo>
                    <a:pt x="265590" y="5487"/>
                    <a:pt x="266733" y="5296"/>
                    <a:pt x="268065" y="5296"/>
                  </a:cubicBezTo>
                  <a:cubicBezTo>
                    <a:pt x="271682" y="5487"/>
                    <a:pt x="273967" y="7771"/>
                    <a:pt x="276062" y="10627"/>
                  </a:cubicBezTo>
                  <a:cubicBezTo>
                    <a:pt x="288246" y="28333"/>
                    <a:pt x="300622" y="46039"/>
                    <a:pt x="312806" y="63745"/>
                  </a:cubicBezTo>
                  <a:cubicBezTo>
                    <a:pt x="315662" y="67743"/>
                    <a:pt x="319470" y="69647"/>
                    <a:pt x="324230" y="69266"/>
                  </a:cubicBezTo>
                  <a:cubicBezTo>
                    <a:pt x="330703" y="68695"/>
                    <a:pt x="337366" y="68505"/>
                    <a:pt x="343840" y="68505"/>
                  </a:cubicBezTo>
                  <a:cubicBezTo>
                    <a:pt x="346505" y="68505"/>
                    <a:pt x="348409" y="67553"/>
                    <a:pt x="349932" y="65458"/>
                  </a:cubicBezTo>
                  <a:cubicBezTo>
                    <a:pt x="350693" y="64507"/>
                    <a:pt x="351455" y="63364"/>
                    <a:pt x="352026" y="62412"/>
                  </a:cubicBezTo>
                  <a:cubicBezTo>
                    <a:pt x="355263" y="56510"/>
                    <a:pt x="358309" y="50608"/>
                    <a:pt x="361545" y="44897"/>
                  </a:cubicBezTo>
                  <a:cubicBezTo>
                    <a:pt x="368590" y="31570"/>
                    <a:pt x="375825" y="18433"/>
                    <a:pt x="382869" y="5106"/>
                  </a:cubicBezTo>
                  <a:cubicBezTo>
                    <a:pt x="385154" y="917"/>
                    <a:pt x="388771" y="-797"/>
                    <a:pt x="393531" y="3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Oval 21">
              <a:extLst>
                <a:ext uri="{FF2B5EF4-FFF2-40B4-BE49-F238E27FC236}">
                  <a16:creationId xmlns:a16="http://schemas.microsoft.com/office/drawing/2014/main" xmlns="" id="{37630820-D597-417D-BFA4-F23950BCAB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0591" y="2271108"/>
              <a:ext cx="580059" cy="581429"/>
            </a:xfrm>
            <a:custGeom>
              <a:avLst/>
              <a:gdLst/>
              <a:ahLst/>
              <a:cxnLst/>
              <a:rect l="l" t="t" r="r" b="b"/>
              <a:pathLst>
                <a:path w="3866431" h="3921936">
                  <a:moveTo>
                    <a:pt x="3673551" y="1918004"/>
                  </a:moveTo>
                  <a:lnTo>
                    <a:pt x="3689615" y="1928004"/>
                  </a:lnTo>
                  <a:lnTo>
                    <a:pt x="3673551" y="1923989"/>
                  </a:lnTo>
                  <a:close/>
                  <a:moveTo>
                    <a:pt x="1973868" y="1267034"/>
                  </a:moveTo>
                  <a:cubicBezTo>
                    <a:pt x="1644528" y="1247265"/>
                    <a:pt x="1335642" y="1460585"/>
                    <a:pt x="1246922" y="1791693"/>
                  </a:cubicBezTo>
                  <a:cubicBezTo>
                    <a:pt x="1145527" y="2170102"/>
                    <a:pt x="1370092" y="2559060"/>
                    <a:pt x="1748502" y="2660455"/>
                  </a:cubicBezTo>
                  <a:cubicBezTo>
                    <a:pt x="2126911" y="2761848"/>
                    <a:pt x="2515869" y="2537284"/>
                    <a:pt x="2617263" y="2158875"/>
                  </a:cubicBezTo>
                  <a:cubicBezTo>
                    <a:pt x="2718658" y="1780466"/>
                    <a:pt x="2494093" y="1391508"/>
                    <a:pt x="2115683" y="1290113"/>
                  </a:cubicBezTo>
                  <a:cubicBezTo>
                    <a:pt x="2068382" y="1277439"/>
                    <a:pt x="2020916" y="1269858"/>
                    <a:pt x="1973868" y="1267034"/>
                  </a:cubicBezTo>
                  <a:close/>
                  <a:moveTo>
                    <a:pt x="1884148" y="778913"/>
                  </a:moveTo>
                  <a:cubicBezTo>
                    <a:pt x="2001814" y="774234"/>
                    <a:pt x="2122171" y="786977"/>
                    <a:pt x="2241901" y="819059"/>
                  </a:cubicBezTo>
                  <a:cubicBezTo>
                    <a:pt x="2880466" y="990162"/>
                    <a:pt x="3259419" y="1646529"/>
                    <a:pt x="3088317" y="2285093"/>
                  </a:cubicBezTo>
                  <a:cubicBezTo>
                    <a:pt x="2917214" y="2923658"/>
                    <a:pt x="2260847" y="3302611"/>
                    <a:pt x="1622284" y="3131508"/>
                  </a:cubicBezTo>
                  <a:cubicBezTo>
                    <a:pt x="983718" y="2960406"/>
                    <a:pt x="604765" y="2304038"/>
                    <a:pt x="775868" y="1665473"/>
                  </a:cubicBezTo>
                  <a:cubicBezTo>
                    <a:pt x="914889" y="1146640"/>
                    <a:pt x="1374260" y="799191"/>
                    <a:pt x="1884148" y="778913"/>
                  </a:cubicBezTo>
                  <a:close/>
                  <a:moveTo>
                    <a:pt x="1877044" y="601672"/>
                  </a:moveTo>
                  <a:cubicBezTo>
                    <a:pt x="1291617" y="624954"/>
                    <a:pt x="764192" y="1023877"/>
                    <a:pt x="604575" y="1619576"/>
                  </a:cubicBezTo>
                  <a:cubicBezTo>
                    <a:pt x="408124" y="2352745"/>
                    <a:pt x="843218" y="3106349"/>
                    <a:pt x="1576386" y="3302801"/>
                  </a:cubicBezTo>
                  <a:cubicBezTo>
                    <a:pt x="2309553" y="3499253"/>
                    <a:pt x="3063157" y="3064158"/>
                    <a:pt x="3259610" y="2330990"/>
                  </a:cubicBezTo>
                  <a:cubicBezTo>
                    <a:pt x="3456061" y="1597823"/>
                    <a:pt x="3020967" y="844219"/>
                    <a:pt x="2287799" y="647766"/>
                  </a:cubicBezTo>
                  <a:cubicBezTo>
                    <a:pt x="2150330" y="610931"/>
                    <a:pt x="2012143" y="596300"/>
                    <a:pt x="1877044" y="601672"/>
                  </a:cubicBezTo>
                  <a:close/>
                  <a:moveTo>
                    <a:pt x="2155203" y="0"/>
                  </a:moveTo>
                  <a:lnTo>
                    <a:pt x="2726520" y="153083"/>
                  </a:lnTo>
                  <a:lnTo>
                    <a:pt x="2718332" y="639676"/>
                  </a:lnTo>
                  <a:lnTo>
                    <a:pt x="2703388" y="635671"/>
                  </a:lnTo>
                  <a:cubicBezTo>
                    <a:pt x="2825157" y="704200"/>
                    <a:pt x="2935213" y="788233"/>
                    <a:pt x="3028302" y="887881"/>
                  </a:cubicBezTo>
                  <a:lnTo>
                    <a:pt x="3461490" y="780167"/>
                  </a:lnTo>
                  <a:lnTo>
                    <a:pt x="3739170" y="1302405"/>
                  </a:lnTo>
                  <a:lnTo>
                    <a:pt x="3430511" y="1580676"/>
                  </a:lnTo>
                  <a:cubicBezTo>
                    <a:pt x="3469203" y="1721610"/>
                    <a:pt x="3487439" y="1869186"/>
                    <a:pt x="3480892" y="2019195"/>
                  </a:cubicBezTo>
                  <a:lnTo>
                    <a:pt x="3866431" y="2233221"/>
                  </a:lnTo>
                  <a:lnTo>
                    <a:pt x="3713346" y="2804538"/>
                  </a:lnTo>
                  <a:lnTo>
                    <a:pt x="3245518" y="2796670"/>
                  </a:lnTo>
                  <a:cubicBezTo>
                    <a:pt x="3186368" y="2895500"/>
                    <a:pt x="3114705" y="2984636"/>
                    <a:pt x="3034406" y="3064209"/>
                  </a:cubicBezTo>
                  <a:lnTo>
                    <a:pt x="3188044" y="3465205"/>
                  </a:lnTo>
                  <a:lnTo>
                    <a:pt x="2703542" y="3804459"/>
                  </a:lnTo>
                  <a:lnTo>
                    <a:pt x="2511083" y="3637373"/>
                  </a:lnTo>
                  <a:lnTo>
                    <a:pt x="2510721" y="3637782"/>
                  </a:lnTo>
                  <a:lnTo>
                    <a:pt x="2469028" y="3600862"/>
                  </a:lnTo>
                  <a:lnTo>
                    <a:pt x="2336049" y="3485413"/>
                  </a:lnTo>
                  <a:lnTo>
                    <a:pt x="2337504" y="3484394"/>
                  </a:lnTo>
                  <a:lnTo>
                    <a:pt x="2321804" y="3470491"/>
                  </a:lnTo>
                  <a:cubicBezTo>
                    <a:pt x="2198912" y="3505261"/>
                    <a:pt x="2070236" y="3521441"/>
                    <a:pt x="1939394" y="3520711"/>
                  </a:cubicBezTo>
                  <a:lnTo>
                    <a:pt x="1716657" y="3921936"/>
                  </a:lnTo>
                  <a:lnTo>
                    <a:pt x="1145338" y="3768853"/>
                  </a:lnTo>
                  <a:lnTo>
                    <a:pt x="1153058" y="3310015"/>
                  </a:lnTo>
                  <a:cubicBezTo>
                    <a:pt x="1031991" y="3241016"/>
                    <a:pt x="922646" y="3156634"/>
                    <a:pt x="830223" y="3056799"/>
                  </a:cubicBezTo>
                  <a:lnTo>
                    <a:pt x="837628" y="3072678"/>
                  </a:lnTo>
                  <a:lnTo>
                    <a:pt x="359851" y="3165234"/>
                  </a:lnTo>
                  <a:lnTo>
                    <a:pt x="109883" y="2629179"/>
                  </a:lnTo>
                  <a:lnTo>
                    <a:pt x="433005" y="2367184"/>
                  </a:lnTo>
                  <a:cubicBezTo>
                    <a:pt x="398515" y="2240774"/>
                    <a:pt x="380498" y="2109034"/>
                    <a:pt x="380471" y="1974963"/>
                  </a:cubicBezTo>
                  <a:lnTo>
                    <a:pt x="0" y="1763749"/>
                  </a:lnTo>
                  <a:lnTo>
                    <a:pt x="153083" y="1192432"/>
                  </a:lnTo>
                  <a:lnTo>
                    <a:pt x="589083" y="1199766"/>
                  </a:lnTo>
                  <a:cubicBezTo>
                    <a:pt x="648234" y="1095383"/>
                    <a:pt x="719659" y="1000210"/>
                    <a:pt x="800459" y="915022"/>
                  </a:cubicBezTo>
                  <a:lnTo>
                    <a:pt x="654428" y="464617"/>
                  </a:lnTo>
                  <a:lnTo>
                    <a:pt x="1156025" y="151183"/>
                  </a:lnTo>
                  <a:lnTo>
                    <a:pt x="1506312" y="489026"/>
                  </a:lnTo>
                  <a:lnTo>
                    <a:pt x="1502791" y="491226"/>
                  </a:lnTo>
                  <a:cubicBezTo>
                    <a:pt x="1640493" y="447897"/>
                    <a:pt x="1785874" y="427870"/>
                    <a:pt x="1933939" y="429497"/>
                  </a:cubicBezTo>
                  <a:lnTo>
                    <a:pt x="1918994" y="42549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C744915F-9C83-422B-A6B8-4907EA7DBFA4}"/>
                </a:ext>
              </a:extLst>
            </p:cNvPr>
            <p:cNvSpPr/>
            <p:nvPr/>
          </p:nvSpPr>
          <p:spPr>
            <a:xfrm>
              <a:off x="4199330" y="1952531"/>
              <a:ext cx="988147" cy="987501"/>
            </a:xfrm>
            <a:custGeom>
              <a:avLst/>
              <a:gdLst>
                <a:gd name="connsiteX0" fmla="*/ 494461 w 988147"/>
                <a:gd name="connsiteY0" fmla="*/ 421567 h 987501"/>
                <a:gd name="connsiteX1" fmla="*/ 423011 w 988147"/>
                <a:gd name="connsiteY1" fmla="*/ 492709 h 987501"/>
                <a:gd name="connsiteX2" fmla="*/ 494153 w 988147"/>
                <a:gd name="connsiteY2" fmla="*/ 564468 h 987501"/>
                <a:gd name="connsiteX3" fmla="*/ 565757 w 988147"/>
                <a:gd name="connsiteY3" fmla="*/ 493172 h 987501"/>
                <a:gd name="connsiteX4" fmla="*/ 494461 w 988147"/>
                <a:gd name="connsiteY4" fmla="*/ 421567 h 987501"/>
                <a:gd name="connsiteX5" fmla="*/ 494770 w 988147"/>
                <a:gd name="connsiteY5" fmla="*/ 209069 h 987501"/>
                <a:gd name="connsiteX6" fmla="*/ 778410 w 988147"/>
                <a:gd name="connsiteY6" fmla="*/ 493480 h 987501"/>
                <a:gd name="connsiteX7" fmla="*/ 493690 w 988147"/>
                <a:gd name="connsiteY7" fmla="*/ 776812 h 987501"/>
                <a:gd name="connsiteX8" fmla="*/ 210512 w 988147"/>
                <a:gd name="connsiteY8" fmla="*/ 492554 h 987501"/>
                <a:gd name="connsiteX9" fmla="*/ 494770 w 988147"/>
                <a:gd name="connsiteY9" fmla="*/ 209069 h 987501"/>
                <a:gd name="connsiteX10" fmla="*/ 494464 w 988147"/>
                <a:gd name="connsiteY10" fmla="*/ 132604 h 987501"/>
                <a:gd name="connsiteX11" fmla="*/ 133489 w 988147"/>
                <a:gd name="connsiteY11" fmla="*/ 491485 h 987501"/>
                <a:gd name="connsiteX12" fmla="*/ 493893 w 988147"/>
                <a:gd name="connsiteY12" fmla="*/ 853411 h 987501"/>
                <a:gd name="connsiteX13" fmla="*/ 854867 w 988147"/>
                <a:gd name="connsiteY13" fmla="*/ 492817 h 987501"/>
                <a:gd name="connsiteX14" fmla="*/ 494464 w 988147"/>
                <a:gd name="connsiteY14" fmla="*/ 132604 h 987501"/>
                <a:gd name="connsiteX15" fmla="*/ 553293 w 988147"/>
                <a:gd name="connsiteY15" fmla="*/ 95 h 987501"/>
                <a:gd name="connsiteX16" fmla="*/ 558434 w 988147"/>
                <a:gd name="connsiteY16" fmla="*/ 285 h 987501"/>
                <a:gd name="connsiteX17" fmla="*/ 580519 w 988147"/>
                <a:gd name="connsiteY17" fmla="*/ 24083 h 987501"/>
                <a:gd name="connsiteX18" fmla="*/ 581851 w 988147"/>
                <a:gd name="connsiteY18" fmla="*/ 68444 h 987501"/>
                <a:gd name="connsiteX19" fmla="*/ 589657 w 988147"/>
                <a:gd name="connsiteY19" fmla="*/ 81390 h 987501"/>
                <a:gd name="connsiteX20" fmla="*/ 617835 w 988147"/>
                <a:gd name="connsiteY20" fmla="*/ 88815 h 987501"/>
                <a:gd name="connsiteX21" fmla="*/ 631162 w 988147"/>
                <a:gd name="connsiteY21" fmla="*/ 81771 h 987501"/>
                <a:gd name="connsiteX22" fmla="*/ 656483 w 988147"/>
                <a:gd name="connsiteY22" fmla="*/ 41218 h 987501"/>
                <a:gd name="connsiteX23" fmla="*/ 681043 w 988147"/>
                <a:gd name="connsiteY23" fmla="*/ 32651 h 987501"/>
                <a:gd name="connsiteX24" fmla="*/ 685422 w 988147"/>
                <a:gd name="connsiteY24" fmla="*/ 34174 h 987501"/>
                <a:gd name="connsiteX25" fmla="*/ 699320 w 988147"/>
                <a:gd name="connsiteY25" fmla="*/ 61400 h 987501"/>
                <a:gd name="connsiteX26" fmla="*/ 689420 w 988147"/>
                <a:gd name="connsiteY26" fmla="*/ 104046 h 987501"/>
                <a:gd name="connsiteX27" fmla="*/ 696274 w 988147"/>
                <a:gd name="connsiteY27" fmla="*/ 122514 h 987501"/>
                <a:gd name="connsiteX28" fmla="*/ 718359 w 988147"/>
                <a:gd name="connsiteY28" fmla="*/ 134699 h 987501"/>
                <a:gd name="connsiteX29" fmla="*/ 733019 w 988147"/>
                <a:gd name="connsiteY29" fmla="*/ 131272 h 987501"/>
                <a:gd name="connsiteX30" fmla="*/ 768050 w 988147"/>
                <a:gd name="connsiteY30" fmla="*/ 98715 h 987501"/>
                <a:gd name="connsiteX31" fmla="*/ 793943 w 988147"/>
                <a:gd name="connsiteY31" fmla="*/ 96621 h 987501"/>
                <a:gd name="connsiteX32" fmla="*/ 795275 w 988147"/>
                <a:gd name="connsiteY32" fmla="*/ 97573 h 987501"/>
                <a:gd name="connsiteX33" fmla="*/ 803462 w 988147"/>
                <a:gd name="connsiteY33" fmla="*/ 130510 h 987501"/>
                <a:gd name="connsiteX34" fmla="*/ 783091 w 988147"/>
                <a:gd name="connsiteY34" fmla="*/ 168587 h 987501"/>
                <a:gd name="connsiteX35" fmla="*/ 784804 w 988147"/>
                <a:gd name="connsiteY35" fmla="*/ 186674 h 987501"/>
                <a:gd name="connsiteX36" fmla="*/ 801939 w 988147"/>
                <a:gd name="connsiteY36" fmla="*/ 203619 h 987501"/>
                <a:gd name="connsiteX37" fmla="*/ 819074 w 988147"/>
                <a:gd name="connsiteY37" fmla="*/ 205142 h 987501"/>
                <a:gd name="connsiteX38" fmla="*/ 862292 w 988147"/>
                <a:gd name="connsiteY38" fmla="*/ 182295 h 987501"/>
                <a:gd name="connsiteX39" fmla="*/ 885900 w 988147"/>
                <a:gd name="connsiteY39" fmla="*/ 187246 h 987501"/>
                <a:gd name="connsiteX40" fmla="*/ 893135 w 988147"/>
                <a:gd name="connsiteY40" fmla="*/ 196955 h 987501"/>
                <a:gd name="connsiteX41" fmla="*/ 891231 w 988147"/>
                <a:gd name="connsiteY41" fmla="*/ 218279 h 987501"/>
                <a:gd name="connsiteX42" fmla="*/ 856771 w 988147"/>
                <a:gd name="connsiteY42" fmla="*/ 255404 h 987501"/>
                <a:gd name="connsiteX43" fmla="*/ 853725 w 988147"/>
                <a:gd name="connsiteY43" fmla="*/ 270635 h 987501"/>
                <a:gd name="connsiteX44" fmla="*/ 866861 w 988147"/>
                <a:gd name="connsiteY44" fmla="*/ 293481 h 987501"/>
                <a:gd name="connsiteX45" fmla="*/ 883615 w 988147"/>
                <a:gd name="connsiteY45" fmla="*/ 299003 h 987501"/>
                <a:gd name="connsiteX46" fmla="*/ 932354 w 988147"/>
                <a:gd name="connsiteY46" fmla="*/ 287960 h 987501"/>
                <a:gd name="connsiteX47" fmla="*/ 950441 w 988147"/>
                <a:gd name="connsiteY47" fmla="*/ 296337 h 987501"/>
                <a:gd name="connsiteX48" fmla="*/ 956153 w 988147"/>
                <a:gd name="connsiteY48" fmla="*/ 309474 h 987501"/>
                <a:gd name="connsiteX49" fmla="*/ 948347 w 988147"/>
                <a:gd name="connsiteY49" fmla="*/ 330798 h 987501"/>
                <a:gd name="connsiteX50" fmla="*/ 908175 w 988147"/>
                <a:gd name="connsiteY50" fmla="*/ 355738 h 987501"/>
                <a:gd name="connsiteX51" fmla="*/ 899608 w 988147"/>
                <a:gd name="connsiteY51" fmla="*/ 374396 h 987501"/>
                <a:gd name="connsiteX52" fmla="*/ 905510 w 988147"/>
                <a:gd name="connsiteY52" fmla="*/ 396100 h 987501"/>
                <a:gd name="connsiteX53" fmla="*/ 919789 w 988147"/>
                <a:gd name="connsiteY53" fmla="*/ 406191 h 987501"/>
                <a:gd name="connsiteX54" fmla="*/ 969861 w 988147"/>
                <a:gd name="connsiteY54" fmla="*/ 408095 h 987501"/>
                <a:gd name="connsiteX55" fmla="*/ 986044 w 988147"/>
                <a:gd name="connsiteY55" fmla="*/ 420851 h 987501"/>
                <a:gd name="connsiteX56" fmla="*/ 988138 w 988147"/>
                <a:gd name="connsiteY56" fmla="*/ 436272 h 987501"/>
                <a:gd name="connsiteX57" fmla="*/ 975763 w 988147"/>
                <a:gd name="connsiteY57" fmla="*/ 453788 h 987501"/>
                <a:gd name="connsiteX58" fmla="*/ 930641 w 988147"/>
                <a:gd name="connsiteY58" fmla="*/ 467686 h 987501"/>
                <a:gd name="connsiteX59" fmla="*/ 916552 w 988147"/>
                <a:gd name="connsiteY59" fmla="*/ 485582 h 987501"/>
                <a:gd name="connsiteX60" fmla="*/ 917504 w 988147"/>
                <a:gd name="connsiteY60" fmla="*/ 509191 h 987501"/>
                <a:gd name="connsiteX61" fmla="*/ 927214 w 988147"/>
                <a:gd name="connsiteY61" fmla="*/ 519471 h 987501"/>
                <a:gd name="connsiteX62" fmla="*/ 974620 w 988147"/>
                <a:gd name="connsiteY62" fmla="*/ 533941 h 987501"/>
                <a:gd name="connsiteX63" fmla="*/ 988138 w 988147"/>
                <a:gd name="connsiteY63" fmla="*/ 552789 h 987501"/>
                <a:gd name="connsiteX64" fmla="*/ 988138 w 988147"/>
                <a:gd name="connsiteY64" fmla="*/ 556216 h 987501"/>
                <a:gd name="connsiteX65" fmla="*/ 963768 w 988147"/>
                <a:gd name="connsiteY65" fmla="*/ 580395 h 987501"/>
                <a:gd name="connsiteX66" fmla="*/ 918837 w 988147"/>
                <a:gd name="connsiteY66" fmla="*/ 581728 h 987501"/>
                <a:gd name="connsiteX67" fmla="*/ 906843 w 988147"/>
                <a:gd name="connsiteY67" fmla="*/ 589153 h 987501"/>
                <a:gd name="connsiteX68" fmla="*/ 899227 w 988147"/>
                <a:gd name="connsiteY68" fmla="*/ 617330 h 987501"/>
                <a:gd name="connsiteX69" fmla="*/ 906652 w 988147"/>
                <a:gd name="connsiteY69" fmla="*/ 631038 h 987501"/>
                <a:gd name="connsiteX70" fmla="*/ 946253 w 988147"/>
                <a:gd name="connsiteY70" fmla="*/ 655789 h 987501"/>
                <a:gd name="connsiteX71" fmla="*/ 955201 w 988147"/>
                <a:gd name="connsiteY71" fmla="*/ 681110 h 987501"/>
                <a:gd name="connsiteX72" fmla="*/ 948918 w 988147"/>
                <a:gd name="connsiteY72" fmla="*/ 694057 h 987501"/>
                <a:gd name="connsiteX73" fmla="*/ 936734 w 988147"/>
                <a:gd name="connsiteY73" fmla="*/ 700149 h 987501"/>
                <a:gd name="connsiteX74" fmla="*/ 906462 w 988147"/>
                <a:gd name="connsiteY74" fmla="*/ 693485 h 987501"/>
                <a:gd name="connsiteX75" fmla="*/ 881711 w 988147"/>
                <a:gd name="connsiteY75" fmla="*/ 687774 h 987501"/>
                <a:gd name="connsiteX76" fmla="*/ 868765 w 988147"/>
                <a:gd name="connsiteY76" fmla="*/ 691772 h 987501"/>
                <a:gd name="connsiteX77" fmla="*/ 853154 w 988147"/>
                <a:gd name="connsiteY77" fmla="*/ 719759 h 987501"/>
                <a:gd name="connsiteX78" fmla="*/ 856961 w 988147"/>
                <a:gd name="connsiteY78" fmla="*/ 731753 h 987501"/>
                <a:gd name="connsiteX79" fmla="*/ 890279 w 988147"/>
                <a:gd name="connsiteY79" fmla="*/ 767546 h 987501"/>
                <a:gd name="connsiteX80" fmla="*/ 892373 w 988147"/>
                <a:gd name="connsiteY80" fmla="*/ 792106 h 987501"/>
                <a:gd name="connsiteX81" fmla="*/ 891040 w 988147"/>
                <a:gd name="connsiteY81" fmla="*/ 794010 h 987501"/>
                <a:gd name="connsiteX82" fmla="*/ 857532 w 988147"/>
                <a:gd name="connsiteY82" fmla="*/ 802387 h 987501"/>
                <a:gd name="connsiteX83" fmla="*/ 818884 w 988147"/>
                <a:gd name="connsiteY83" fmla="*/ 781825 h 987501"/>
                <a:gd name="connsiteX84" fmla="*/ 803843 w 988147"/>
                <a:gd name="connsiteY84" fmla="*/ 782396 h 987501"/>
                <a:gd name="connsiteX85" fmla="*/ 784233 w 988147"/>
                <a:gd name="connsiteY85" fmla="*/ 801625 h 987501"/>
                <a:gd name="connsiteX86" fmla="*/ 783281 w 988147"/>
                <a:gd name="connsiteY86" fmla="*/ 818189 h 987501"/>
                <a:gd name="connsiteX87" fmla="*/ 806128 w 988147"/>
                <a:gd name="connsiteY87" fmla="*/ 861407 h 987501"/>
                <a:gd name="connsiteX88" fmla="*/ 802320 w 988147"/>
                <a:gd name="connsiteY88" fmla="*/ 883873 h 987501"/>
                <a:gd name="connsiteX89" fmla="*/ 798512 w 988147"/>
                <a:gd name="connsiteY89" fmla="*/ 887300 h 987501"/>
                <a:gd name="connsiteX90" fmla="*/ 765766 w 988147"/>
                <a:gd name="connsiteY90" fmla="*/ 886157 h 987501"/>
                <a:gd name="connsiteX91" fmla="*/ 733781 w 988147"/>
                <a:gd name="connsiteY91" fmla="*/ 856266 h 987501"/>
                <a:gd name="connsiteX92" fmla="*/ 717407 w 988147"/>
                <a:gd name="connsiteY92" fmla="*/ 853030 h 987501"/>
                <a:gd name="connsiteX93" fmla="*/ 694941 w 988147"/>
                <a:gd name="connsiteY93" fmla="*/ 865786 h 987501"/>
                <a:gd name="connsiteX94" fmla="*/ 689420 w 988147"/>
                <a:gd name="connsiteY94" fmla="*/ 882540 h 987501"/>
                <a:gd name="connsiteX95" fmla="*/ 700844 w 988147"/>
                <a:gd name="connsiteY95" fmla="*/ 932421 h 987501"/>
                <a:gd name="connsiteX96" fmla="*/ 693418 w 988147"/>
                <a:gd name="connsiteY96" fmla="*/ 948985 h 987501"/>
                <a:gd name="connsiteX97" fmla="*/ 679330 w 988147"/>
                <a:gd name="connsiteY97" fmla="*/ 955268 h 987501"/>
                <a:gd name="connsiteX98" fmla="*/ 657816 w 988147"/>
                <a:gd name="connsiteY98" fmla="*/ 947653 h 987501"/>
                <a:gd name="connsiteX99" fmla="*/ 632875 w 988147"/>
                <a:gd name="connsiteY99" fmla="*/ 907481 h 987501"/>
                <a:gd name="connsiteX100" fmla="*/ 614217 w 988147"/>
                <a:gd name="connsiteY100" fmla="*/ 898723 h 987501"/>
                <a:gd name="connsiteX101" fmla="*/ 594226 w 988147"/>
                <a:gd name="connsiteY101" fmla="*/ 904054 h 987501"/>
                <a:gd name="connsiteX102" fmla="*/ 582042 w 988147"/>
                <a:gd name="connsiteY102" fmla="*/ 920617 h 987501"/>
                <a:gd name="connsiteX103" fmla="*/ 580709 w 988147"/>
                <a:gd name="connsiteY103" fmla="*/ 965549 h 987501"/>
                <a:gd name="connsiteX104" fmla="*/ 563384 w 988147"/>
                <a:gd name="connsiteY104" fmla="*/ 986111 h 987501"/>
                <a:gd name="connsiteX105" fmla="*/ 552532 w 988147"/>
                <a:gd name="connsiteY105" fmla="*/ 987443 h 987501"/>
                <a:gd name="connsiteX106" fmla="*/ 535016 w 988147"/>
                <a:gd name="connsiteY106" fmla="*/ 975639 h 987501"/>
                <a:gd name="connsiteX107" fmla="*/ 520356 w 988147"/>
                <a:gd name="connsiteY107" fmla="*/ 927852 h 987501"/>
                <a:gd name="connsiteX108" fmla="*/ 506648 w 988147"/>
                <a:gd name="connsiteY108" fmla="*/ 916048 h 987501"/>
                <a:gd name="connsiteX109" fmla="*/ 481517 w 988147"/>
                <a:gd name="connsiteY109" fmla="*/ 916238 h 987501"/>
                <a:gd name="connsiteX110" fmla="*/ 469332 w 988147"/>
                <a:gd name="connsiteY110" fmla="*/ 926710 h 987501"/>
                <a:gd name="connsiteX111" fmla="*/ 455434 w 988147"/>
                <a:gd name="connsiteY111" fmla="*/ 971832 h 987501"/>
                <a:gd name="connsiteX112" fmla="*/ 432017 w 988147"/>
                <a:gd name="connsiteY112" fmla="*/ 986872 h 987501"/>
                <a:gd name="connsiteX113" fmla="*/ 408409 w 988147"/>
                <a:gd name="connsiteY113" fmla="*/ 960218 h 987501"/>
                <a:gd name="connsiteX114" fmla="*/ 407266 w 988147"/>
                <a:gd name="connsiteY114" fmla="*/ 919285 h 987501"/>
                <a:gd name="connsiteX115" fmla="*/ 398699 w 988147"/>
                <a:gd name="connsiteY115" fmla="*/ 905577 h 987501"/>
                <a:gd name="connsiteX116" fmla="*/ 370902 w 988147"/>
                <a:gd name="connsiteY116" fmla="*/ 898532 h 987501"/>
                <a:gd name="connsiteX117" fmla="*/ 357575 w 988147"/>
                <a:gd name="connsiteY117" fmla="*/ 905577 h 987501"/>
                <a:gd name="connsiteX118" fmla="*/ 332254 w 988147"/>
                <a:gd name="connsiteY118" fmla="*/ 946129 h 987501"/>
                <a:gd name="connsiteX119" fmla="*/ 308645 w 988147"/>
                <a:gd name="connsiteY119" fmla="*/ 954697 h 987501"/>
                <a:gd name="connsiteX120" fmla="*/ 306932 w 988147"/>
                <a:gd name="connsiteY120" fmla="*/ 954126 h 987501"/>
                <a:gd name="connsiteX121" fmla="*/ 289797 w 988147"/>
                <a:gd name="connsiteY121" fmla="*/ 924235 h 987501"/>
                <a:gd name="connsiteX122" fmla="*/ 299507 w 988147"/>
                <a:gd name="connsiteY122" fmla="*/ 882159 h 987501"/>
                <a:gd name="connsiteX123" fmla="*/ 293224 w 988147"/>
                <a:gd name="connsiteY123" fmla="*/ 865024 h 987501"/>
                <a:gd name="connsiteX124" fmla="*/ 272853 w 988147"/>
                <a:gd name="connsiteY124" fmla="*/ 853220 h 987501"/>
                <a:gd name="connsiteX125" fmla="*/ 254385 w 988147"/>
                <a:gd name="connsiteY125" fmla="*/ 856647 h 987501"/>
                <a:gd name="connsiteX126" fmla="*/ 219925 w 988147"/>
                <a:gd name="connsiteY126" fmla="*/ 888823 h 987501"/>
                <a:gd name="connsiteX127" fmla="*/ 195746 w 988147"/>
                <a:gd name="connsiteY127" fmla="*/ 891107 h 987501"/>
                <a:gd name="connsiteX128" fmla="*/ 192319 w 988147"/>
                <a:gd name="connsiteY128" fmla="*/ 888823 h 987501"/>
                <a:gd name="connsiteX129" fmla="*/ 184703 w 988147"/>
                <a:gd name="connsiteY129" fmla="*/ 857028 h 987501"/>
                <a:gd name="connsiteX130" fmla="*/ 205265 w 988147"/>
                <a:gd name="connsiteY130" fmla="*/ 818379 h 987501"/>
                <a:gd name="connsiteX131" fmla="*/ 203742 w 988147"/>
                <a:gd name="connsiteY131" fmla="*/ 800293 h 987501"/>
                <a:gd name="connsiteX132" fmla="*/ 186607 w 988147"/>
                <a:gd name="connsiteY132" fmla="*/ 783348 h 987501"/>
                <a:gd name="connsiteX133" fmla="*/ 168901 w 988147"/>
                <a:gd name="connsiteY133" fmla="*/ 782015 h 987501"/>
                <a:gd name="connsiteX134" fmla="*/ 126064 w 988147"/>
                <a:gd name="connsiteY134" fmla="*/ 804672 h 987501"/>
                <a:gd name="connsiteX135" fmla="*/ 102647 w 988147"/>
                <a:gd name="connsiteY135" fmla="*/ 800293 h 987501"/>
                <a:gd name="connsiteX136" fmla="*/ 101123 w 988147"/>
                <a:gd name="connsiteY136" fmla="*/ 798579 h 987501"/>
                <a:gd name="connsiteX137" fmla="*/ 102075 w 988147"/>
                <a:gd name="connsiteY137" fmla="*/ 763548 h 987501"/>
                <a:gd name="connsiteX138" fmla="*/ 130824 w 988147"/>
                <a:gd name="connsiteY138" fmla="*/ 732895 h 987501"/>
                <a:gd name="connsiteX139" fmla="*/ 134251 w 988147"/>
                <a:gd name="connsiteY139" fmla="*/ 716141 h 987501"/>
                <a:gd name="connsiteX140" fmla="*/ 121114 w 988147"/>
                <a:gd name="connsiteY140" fmla="*/ 693295 h 987501"/>
                <a:gd name="connsiteX141" fmla="*/ 104551 w 988147"/>
                <a:gd name="connsiteY141" fmla="*/ 688535 h 987501"/>
                <a:gd name="connsiteX142" fmla="*/ 63046 w 988147"/>
                <a:gd name="connsiteY142" fmla="*/ 698055 h 987501"/>
                <a:gd name="connsiteX143" fmla="*/ 57525 w 988147"/>
                <a:gd name="connsiteY143" fmla="*/ 699387 h 987501"/>
                <a:gd name="connsiteX144" fmla="*/ 36963 w 988147"/>
                <a:gd name="connsiteY144" fmla="*/ 689297 h 987501"/>
                <a:gd name="connsiteX145" fmla="*/ 32203 w 988147"/>
                <a:gd name="connsiteY145" fmla="*/ 678255 h 987501"/>
                <a:gd name="connsiteX146" fmla="*/ 39819 w 988147"/>
                <a:gd name="connsiteY146" fmla="*/ 656741 h 987501"/>
                <a:gd name="connsiteX147" fmla="*/ 78848 w 988147"/>
                <a:gd name="connsiteY147" fmla="*/ 632371 h 987501"/>
                <a:gd name="connsiteX148" fmla="*/ 88177 w 988147"/>
                <a:gd name="connsiteY148" fmla="*/ 610477 h 987501"/>
                <a:gd name="connsiteX149" fmla="*/ 82275 w 988147"/>
                <a:gd name="connsiteY149" fmla="*/ 590676 h 987501"/>
                <a:gd name="connsiteX150" fmla="*/ 67996 w 988147"/>
                <a:gd name="connsiteY150" fmla="*/ 581157 h 987501"/>
                <a:gd name="connsiteX151" fmla="*/ 21922 w 988147"/>
                <a:gd name="connsiteY151" fmla="*/ 579824 h 987501"/>
                <a:gd name="connsiteX152" fmla="*/ 1360 w 988147"/>
                <a:gd name="connsiteY152" fmla="*/ 562499 h 987501"/>
                <a:gd name="connsiteX153" fmla="*/ 599 w 988147"/>
                <a:gd name="connsiteY153" fmla="*/ 558501 h 987501"/>
                <a:gd name="connsiteX154" fmla="*/ 17924 w 988147"/>
                <a:gd name="connsiteY154" fmla="*/ 532227 h 987501"/>
                <a:gd name="connsiteX155" fmla="*/ 59238 w 988147"/>
                <a:gd name="connsiteY155" fmla="*/ 519662 h 987501"/>
                <a:gd name="connsiteX156" fmla="*/ 71614 w 988147"/>
                <a:gd name="connsiteY156" fmla="*/ 505763 h 987501"/>
                <a:gd name="connsiteX157" fmla="*/ 71042 w 988147"/>
                <a:gd name="connsiteY157" fmla="*/ 479300 h 987501"/>
                <a:gd name="connsiteX158" fmla="*/ 61333 w 988147"/>
                <a:gd name="connsiteY158" fmla="*/ 468447 h 987501"/>
                <a:gd name="connsiteX159" fmla="*/ 17353 w 988147"/>
                <a:gd name="connsiteY159" fmla="*/ 454930 h 987501"/>
                <a:gd name="connsiteX160" fmla="*/ 599 w 988147"/>
                <a:gd name="connsiteY160" fmla="*/ 430560 h 987501"/>
                <a:gd name="connsiteX161" fmla="*/ 2312 w 988147"/>
                <a:gd name="connsiteY161" fmla="*/ 420470 h 987501"/>
                <a:gd name="connsiteX162" fmla="*/ 18115 w 988147"/>
                <a:gd name="connsiteY162" fmla="*/ 407904 h 987501"/>
                <a:gd name="connsiteX163" fmla="*/ 60761 w 988147"/>
                <a:gd name="connsiteY163" fmla="*/ 406572 h 987501"/>
                <a:gd name="connsiteX164" fmla="*/ 67044 w 988147"/>
                <a:gd name="connsiteY164" fmla="*/ 406381 h 987501"/>
                <a:gd name="connsiteX165" fmla="*/ 83989 w 988147"/>
                <a:gd name="connsiteY165" fmla="*/ 393054 h 987501"/>
                <a:gd name="connsiteX166" fmla="*/ 88938 w 988147"/>
                <a:gd name="connsiteY166" fmla="*/ 374206 h 987501"/>
                <a:gd name="connsiteX167" fmla="*/ 80943 w 988147"/>
                <a:gd name="connsiteY167" fmla="*/ 356309 h 987501"/>
                <a:gd name="connsiteX168" fmla="*/ 41913 w 988147"/>
                <a:gd name="connsiteY168" fmla="*/ 331940 h 987501"/>
                <a:gd name="connsiteX169" fmla="*/ 33155 w 988147"/>
                <a:gd name="connsiteY169" fmla="*/ 306999 h 987501"/>
                <a:gd name="connsiteX170" fmla="*/ 38676 w 988147"/>
                <a:gd name="connsiteY170" fmla="*/ 295005 h 987501"/>
                <a:gd name="connsiteX171" fmla="*/ 55811 w 988147"/>
                <a:gd name="connsiteY171" fmla="*/ 287770 h 987501"/>
                <a:gd name="connsiteX172" fmla="*/ 104551 w 988147"/>
                <a:gd name="connsiteY172" fmla="*/ 299003 h 987501"/>
                <a:gd name="connsiteX173" fmla="*/ 122256 w 988147"/>
                <a:gd name="connsiteY173" fmla="*/ 293101 h 987501"/>
                <a:gd name="connsiteX174" fmla="*/ 134251 w 988147"/>
                <a:gd name="connsiteY174" fmla="*/ 272158 h 987501"/>
                <a:gd name="connsiteX175" fmla="*/ 130824 w 988147"/>
                <a:gd name="connsiteY175" fmla="*/ 254262 h 987501"/>
                <a:gd name="connsiteX176" fmla="*/ 98458 w 988147"/>
                <a:gd name="connsiteY176" fmla="*/ 219802 h 987501"/>
                <a:gd name="connsiteX177" fmla="*/ 96554 w 988147"/>
                <a:gd name="connsiteY177" fmla="*/ 195242 h 987501"/>
                <a:gd name="connsiteX178" fmla="*/ 99791 w 988147"/>
                <a:gd name="connsiteY178" fmla="*/ 190482 h 987501"/>
                <a:gd name="connsiteX179" fmla="*/ 129110 w 988147"/>
                <a:gd name="connsiteY179" fmla="*/ 184009 h 987501"/>
                <a:gd name="connsiteX180" fmla="*/ 168711 w 988147"/>
                <a:gd name="connsiteY180" fmla="*/ 205142 h 987501"/>
                <a:gd name="connsiteX181" fmla="*/ 187369 w 988147"/>
                <a:gd name="connsiteY181" fmla="*/ 203428 h 987501"/>
                <a:gd name="connsiteX182" fmla="*/ 203361 w 988147"/>
                <a:gd name="connsiteY182" fmla="*/ 187626 h 987501"/>
                <a:gd name="connsiteX183" fmla="*/ 205456 w 988147"/>
                <a:gd name="connsiteY183" fmla="*/ 168587 h 987501"/>
                <a:gd name="connsiteX184" fmla="*/ 182419 w 988147"/>
                <a:gd name="connsiteY184" fmla="*/ 125370 h 987501"/>
                <a:gd name="connsiteX185" fmla="*/ 186417 w 988147"/>
                <a:gd name="connsiteY185" fmla="*/ 103475 h 987501"/>
                <a:gd name="connsiteX186" fmla="*/ 198411 w 988147"/>
                <a:gd name="connsiteY186" fmla="*/ 94527 h 987501"/>
                <a:gd name="connsiteX187" fmla="*/ 217831 w 988147"/>
                <a:gd name="connsiteY187" fmla="*/ 96621 h 987501"/>
                <a:gd name="connsiteX188" fmla="*/ 250768 w 988147"/>
                <a:gd name="connsiteY188" fmla="*/ 127273 h 987501"/>
                <a:gd name="connsiteX189" fmla="*/ 278564 w 988147"/>
                <a:gd name="connsiteY189" fmla="*/ 131272 h 987501"/>
                <a:gd name="connsiteX190" fmla="*/ 294176 w 988147"/>
                <a:gd name="connsiteY190" fmla="*/ 121562 h 987501"/>
                <a:gd name="connsiteX191" fmla="*/ 299507 w 988147"/>
                <a:gd name="connsiteY191" fmla="*/ 105189 h 987501"/>
                <a:gd name="connsiteX192" fmla="*/ 288465 w 988147"/>
                <a:gd name="connsiteY192" fmla="*/ 57592 h 987501"/>
                <a:gd name="connsiteX193" fmla="*/ 297794 w 988147"/>
                <a:gd name="connsiteY193" fmla="*/ 37220 h 987501"/>
                <a:gd name="connsiteX194" fmla="*/ 310549 w 988147"/>
                <a:gd name="connsiteY194" fmla="*/ 31889 h 987501"/>
                <a:gd name="connsiteX195" fmla="*/ 330731 w 988147"/>
                <a:gd name="connsiteY195" fmla="*/ 39124 h 987501"/>
                <a:gd name="connsiteX196" fmla="*/ 356243 w 988147"/>
                <a:gd name="connsiteY196" fmla="*/ 80248 h 987501"/>
                <a:gd name="connsiteX197" fmla="*/ 373949 w 988147"/>
                <a:gd name="connsiteY197" fmla="*/ 88815 h 987501"/>
                <a:gd name="connsiteX198" fmla="*/ 397747 w 988147"/>
                <a:gd name="connsiteY198" fmla="*/ 82152 h 987501"/>
                <a:gd name="connsiteX199" fmla="*/ 406505 w 988147"/>
                <a:gd name="connsiteY199" fmla="*/ 69396 h 987501"/>
                <a:gd name="connsiteX200" fmla="*/ 408409 w 988147"/>
                <a:gd name="connsiteY200" fmla="*/ 19895 h 987501"/>
                <a:gd name="connsiteX201" fmla="*/ 422497 w 988147"/>
                <a:gd name="connsiteY201" fmla="*/ 1808 h 987501"/>
                <a:gd name="connsiteX202" fmla="*/ 427638 w 988147"/>
                <a:gd name="connsiteY202" fmla="*/ 666 h 987501"/>
                <a:gd name="connsiteX203" fmla="*/ 456005 w 988147"/>
                <a:gd name="connsiteY203" fmla="*/ 17991 h 987501"/>
                <a:gd name="connsiteX204" fmla="*/ 468571 w 988147"/>
                <a:gd name="connsiteY204" fmla="*/ 59876 h 987501"/>
                <a:gd name="connsiteX205" fmla="*/ 480946 w 988147"/>
                <a:gd name="connsiteY205" fmla="*/ 71109 h 987501"/>
                <a:gd name="connsiteX206" fmla="*/ 507981 w 988147"/>
                <a:gd name="connsiteY206" fmla="*/ 71109 h 987501"/>
                <a:gd name="connsiteX207" fmla="*/ 519975 w 988147"/>
                <a:gd name="connsiteY207" fmla="*/ 60257 h 987501"/>
                <a:gd name="connsiteX208" fmla="*/ 534064 w 988147"/>
                <a:gd name="connsiteY208" fmla="*/ 13993 h 987501"/>
                <a:gd name="connsiteX209" fmla="*/ 553293 w 988147"/>
                <a:gd name="connsiteY209" fmla="*/ 95 h 98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988147" h="987501">
                  <a:moveTo>
                    <a:pt x="494461" y="421567"/>
                  </a:moveTo>
                  <a:cubicBezTo>
                    <a:pt x="451560" y="421567"/>
                    <a:pt x="422857" y="456752"/>
                    <a:pt x="423011" y="492709"/>
                  </a:cubicBezTo>
                  <a:cubicBezTo>
                    <a:pt x="423166" y="532523"/>
                    <a:pt x="454492" y="564468"/>
                    <a:pt x="494153" y="564468"/>
                  </a:cubicBezTo>
                  <a:cubicBezTo>
                    <a:pt x="533813" y="564468"/>
                    <a:pt x="565603" y="532986"/>
                    <a:pt x="565757" y="493172"/>
                  </a:cubicBezTo>
                  <a:cubicBezTo>
                    <a:pt x="565912" y="453512"/>
                    <a:pt x="534739" y="421567"/>
                    <a:pt x="494461" y="421567"/>
                  </a:cubicBezTo>
                  <a:close/>
                  <a:moveTo>
                    <a:pt x="494770" y="209069"/>
                  </a:moveTo>
                  <a:cubicBezTo>
                    <a:pt x="650788" y="209378"/>
                    <a:pt x="778719" y="337000"/>
                    <a:pt x="778410" y="493480"/>
                  </a:cubicBezTo>
                  <a:cubicBezTo>
                    <a:pt x="778102" y="648263"/>
                    <a:pt x="652485" y="777121"/>
                    <a:pt x="493690" y="776812"/>
                  </a:cubicBezTo>
                  <a:cubicBezTo>
                    <a:pt x="333660" y="776349"/>
                    <a:pt x="209278" y="645794"/>
                    <a:pt x="210512" y="492554"/>
                  </a:cubicBezTo>
                  <a:cubicBezTo>
                    <a:pt x="209586" y="337154"/>
                    <a:pt x="337981" y="208760"/>
                    <a:pt x="494770" y="209069"/>
                  </a:cubicBezTo>
                  <a:close/>
                  <a:moveTo>
                    <a:pt x="494464" y="132604"/>
                  </a:moveTo>
                  <a:cubicBezTo>
                    <a:pt x="293795" y="132414"/>
                    <a:pt x="134251" y="293291"/>
                    <a:pt x="133489" y="491485"/>
                  </a:cubicBezTo>
                  <a:cubicBezTo>
                    <a:pt x="132728" y="694437"/>
                    <a:pt x="297413" y="853982"/>
                    <a:pt x="493893" y="853411"/>
                  </a:cubicBezTo>
                  <a:cubicBezTo>
                    <a:pt x="689801" y="854172"/>
                    <a:pt x="855057" y="696531"/>
                    <a:pt x="854867" y="492817"/>
                  </a:cubicBezTo>
                  <a:cubicBezTo>
                    <a:pt x="854677" y="292530"/>
                    <a:pt x="693990" y="132795"/>
                    <a:pt x="494464" y="132604"/>
                  </a:cubicBezTo>
                  <a:close/>
                  <a:moveTo>
                    <a:pt x="553293" y="95"/>
                  </a:moveTo>
                  <a:cubicBezTo>
                    <a:pt x="555007" y="95"/>
                    <a:pt x="556720" y="95"/>
                    <a:pt x="558434" y="285"/>
                  </a:cubicBezTo>
                  <a:cubicBezTo>
                    <a:pt x="575378" y="1999"/>
                    <a:pt x="580138" y="7139"/>
                    <a:pt x="580519" y="24083"/>
                  </a:cubicBezTo>
                  <a:cubicBezTo>
                    <a:pt x="580900" y="38934"/>
                    <a:pt x="581471" y="53594"/>
                    <a:pt x="581851" y="68444"/>
                  </a:cubicBezTo>
                  <a:cubicBezTo>
                    <a:pt x="582042" y="74346"/>
                    <a:pt x="584136" y="78915"/>
                    <a:pt x="589657" y="81390"/>
                  </a:cubicBezTo>
                  <a:cubicBezTo>
                    <a:pt x="598606" y="85388"/>
                    <a:pt x="607934" y="88054"/>
                    <a:pt x="617835" y="88815"/>
                  </a:cubicBezTo>
                  <a:cubicBezTo>
                    <a:pt x="623927" y="89196"/>
                    <a:pt x="628116" y="86721"/>
                    <a:pt x="631162" y="81771"/>
                  </a:cubicBezTo>
                  <a:cubicBezTo>
                    <a:pt x="639539" y="68253"/>
                    <a:pt x="648106" y="54736"/>
                    <a:pt x="656483" y="41218"/>
                  </a:cubicBezTo>
                  <a:cubicBezTo>
                    <a:pt x="663718" y="29795"/>
                    <a:pt x="668097" y="28272"/>
                    <a:pt x="681043" y="32651"/>
                  </a:cubicBezTo>
                  <a:cubicBezTo>
                    <a:pt x="682566" y="33222"/>
                    <a:pt x="683899" y="33603"/>
                    <a:pt x="685422" y="34174"/>
                  </a:cubicBezTo>
                  <a:cubicBezTo>
                    <a:pt x="700463" y="40647"/>
                    <a:pt x="702938" y="45407"/>
                    <a:pt x="699320" y="61400"/>
                  </a:cubicBezTo>
                  <a:cubicBezTo>
                    <a:pt x="696084" y="75678"/>
                    <a:pt x="692847" y="89767"/>
                    <a:pt x="689420" y="104046"/>
                  </a:cubicBezTo>
                  <a:cubicBezTo>
                    <a:pt x="687516" y="111852"/>
                    <a:pt x="689420" y="117944"/>
                    <a:pt x="696274" y="122514"/>
                  </a:cubicBezTo>
                  <a:cubicBezTo>
                    <a:pt x="703319" y="127273"/>
                    <a:pt x="710363" y="131652"/>
                    <a:pt x="718359" y="134699"/>
                  </a:cubicBezTo>
                  <a:cubicBezTo>
                    <a:pt x="724071" y="136793"/>
                    <a:pt x="728640" y="135460"/>
                    <a:pt x="733019" y="131272"/>
                  </a:cubicBezTo>
                  <a:cubicBezTo>
                    <a:pt x="744632" y="120229"/>
                    <a:pt x="756246" y="109567"/>
                    <a:pt x="768050" y="98715"/>
                  </a:cubicBezTo>
                  <a:cubicBezTo>
                    <a:pt x="777760" y="89577"/>
                    <a:pt x="783091" y="89196"/>
                    <a:pt x="793943" y="96621"/>
                  </a:cubicBezTo>
                  <a:cubicBezTo>
                    <a:pt x="794514" y="97002"/>
                    <a:pt x="794895" y="97192"/>
                    <a:pt x="795275" y="97573"/>
                  </a:cubicBezTo>
                  <a:cubicBezTo>
                    <a:pt x="813743" y="110900"/>
                    <a:pt x="811078" y="116612"/>
                    <a:pt x="803462" y="130510"/>
                  </a:cubicBezTo>
                  <a:cubicBezTo>
                    <a:pt x="796609" y="143076"/>
                    <a:pt x="790135" y="156022"/>
                    <a:pt x="783091" y="168587"/>
                  </a:cubicBezTo>
                  <a:cubicBezTo>
                    <a:pt x="779474" y="175251"/>
                    <a:pt x="780235" y="180963"/>
                    <a:pt x="784804" y="186674"/>
                  </a:cubicBezTo>
                  <a:cubicBezTo>
                    <a:pt x="789945" y="192957"/>
                    <a:pt x="795657" y="198669"/>
                    <a:pt x="801939" y="203619"/>
                  </a:cubicBezTo>
                  <a:cubicBezTo>
                    <a:pt x="807270" y="207807"/>
                    <a:pt x="812791" y="208378"/>
                    <a:pt x="819074" y="205142"/>
                  </a:cubicBezTo>
                  <a:cubicBezTo>
                    <a:pt x="833353" y="197336"/>
                    <a:pt x="847822" y="189721"/>
                    <a:pt x="862292" y="182295"/>
                  </a:cubicBezTo>
                  <a:cubicBezTo>
                    <a:pt x="872573" y="176965"/>
                    <a:pt x="878475" y="178107"/>
                    <a:pt x="885900" y="187246"/>
                  </a:cubicBezTo>
                  <a:cubicBezTo>
                    <a:pt x="888565" y="190291"/>
                    <a:pt x="891040" y="193528"/>
                    <a:pt x="893135" y="196955"/>
                  </a:cubicBezTo>
                  <a:cubicBezTo>
                    <a:pt x="898465" y="205332"/>
                    <a:pt x="897894" y="210853"/>
                    <a:pt x="891231" y="218279"/>
                  </a:cubicBezTo>
                  <a:cubicBezTo>
                    <a:pt x="879807" y="230654"/>
                    <a:pt x="868384" y="243219"/>
                    <a:pt x="856771" y="255404"/>
                  </a:cubicBezTo>
                  <a:cubicBezTo>
                    <a:pt x="852392" y="259973"/>
                    <a:pt x="851440" y="264924"/>
                    <a:pt x="853725" y="270635"/>
                  </a:cubicBezTo>
                  <a:cubicBezTo>
                    <a:pt x="857151" y="278822"/>
                    <a:pt x="861340" y="286437"/>
                    <a:pt x="866861" y="293481"/>
                  </a:cubicBezTo>
                  <a:cubicBezTo>
                    <a:pt x="871240" y="299193"/>
                    <a:pt x="876571" y="300716"/>
                    <a:pt x="883615" y="299003"/>
                  </a:cubicBezTo>
                  <a:cubicBezTo>
                    <a:pt x="899798" y="295005"/>
                    <a:pt x="916172" y="291387"/>
                    <a:pt x="932354" y="287960"/>
                  </a:cubicBezTo>
                  <a:cubicBezTo>
                    <a:pt x="940922" y="286056"/>
                    <a:pt x="946063" y="288532"/>
                    <a:pt x="950441" y="296337"/>
                  </a:cubicBezTo>
                  <a:cubicBezTo>
                    <a:pt x="952726" y="300526"/>
                    <a:pt x="954630" y="304905"/>
                    <a:pt x="956153" y="309474"/>
                  </a:cubicBezTo>
                  <a:cubicBezTo>
                    <a:pt x="959389" y="319945"/>
                    <a:pt x="957676" y="324896"/>
                    <a:pt x="948347" y="330798"/>
                  </a:cubicBezTo>
                  <a:cubicBezTo>
                    <a:pt x="935020" y="339175"/>
                    <a:pt x="921883" y="347932"/>
                    <a:pt x="908175" y="355738"/>
                  </a:cubicBezTo>
                  <a:cubicBezTo>
                    <a:pt x="900369" y="360307"/>
                    <a:pt x="898275" y="366400"/>
                    <a:pt x="899608" y="374396"/>
                  </a:cubicBezTo>
                  <a:cubicBezTo>
                    <a:pt x="900750" y="381821"/>
                    <a:pt x="902845" y="389056"/>
                    <a:pt x="905510" y="396100"/>
                  </a:cubicBezTo>
                  <a:cubicBezTo>
                    <a:pt x="907985" y="402573"/>
                    <a:pt x="912364" y="406001"/>
                    <a:pt x="919789" y="406191"/>
                  </a:cubicBezTo>
                  <a:cubicBezTo>
                    <a:pt x="936543" y="406381"/>
                    <a:pt x="953107" y="407524"/>
                    <a:pt x="969861" y="408095"/>
                  </a:cubicBezTo>
                  <a:cubicBezTo>
                    <a:pt x="978999" y="408476"/>
                    <a:pt x="983569" y="412093"/>
                    <a:pt x="986044" y="420851"/>
                  </a:cubicBezTo>
                  <a:cubicBezTo>
                    <a:pt x="987567" y="425801"/>
                    <a:pt x="988138" y="430941"/>
                    <a:pt x="988138" y="436272"/>
                  </a:cubicBezTo>
                  <a:cubicBezTo>
                    <a:pt x="988138" y="446553"/>
                    <a:pt x="985282" y="450742"/>
                    <a:pt x="975763" y="453788"/>
                  </a:cubicBezTo>
                  <a:cubicBezTo>
                    <a:pt x="960722" y="458548"/>
                    <a:pt x="945681" y="463117"/>
                    <a:pt x="930641" y="467686"/>
                  </a:cubicBezTo>
                  <a:cubicBezTo>
                    <a:pt x="919789" y="470923"/>
                    <a:pt x="916933" y="474350"/>
                    <a:pt x="916552" y="485582"/>
                  </a:cubicBezTo>
                  <a:cubicBezTo>
                    <a:pt x="916362" y="493388"/>
                    <a:pt x="915791" y="501384"/>
                    <a:pt x="917504" y="509191"/>
                  </a:cubicBezTo>
                  <a:cubicBezTo>
                    <a:pt x="918647" y="514521"/>
                    <a:pt x="921883" y="517758"/>
                    <a:pt x="927214" y="519471"/>
                  </a:cubicBezTo>
                  <a:cubicBezTo>
                    <a:pt x="943016" y="524231"/>
                    <a:pt x="958818" y="528991"/>
                    <a:pt x="974620" y="533941"/>
                  </a:cubicBezTo>
                  <a:cubicBezTo>
                    <a:pt x="985663" y="537368"/>
                    <a:pt x="988329" y="541176"/>
                    <a:pt x="988138" y="552789"/>
                  </a:cubicBezTo>
                  <a:cubicBezTo>
                    <a:pt x="988138" y="553931"/>
                    <a:pt x="988138" y="555074"/>
                    <a:pt x="988138" y="556216"/>
                  </a:cubicBezTo>
                  <a:cubicBezTo>
                    <a:pt x="987377" y="574113"/>
                    <a:pt x="981665" y="579824"/>
                    <a:pt x="963768" y="580395"/>
                  </a:cubicBezTo>
                  <a:cubicBezTo>
                    <a:pt x="948728" y="580776"/>
                    <a:pt x="933878" y="581538"/>
                    <a:pt x="918837" y="581728"/>
                  </a:cubicBezTo>
                  <a:cubicBezTo>
                    <a:pt x="913125" y="581918"/>
                    <a:pt x="909127" y="584394"/>
                    <a:pt x="906843" y="589153"/>
                  </a:cubicBezTo>
                  <a:cubicBezTo>
                    <a:pt x="902654" y="598101"/>
                    <a:pt x="899989" y="607430"/>
                    <a:pt x="899227" y="617330"/>
                  </a:cubicBezTo>
                  <a:cubicBezTo>
                    <a:pt x="898656" y="623613"/>
                    <a:pt x="901321" y="627802"/>
                    <a:pt x="906652" y="631038"/>
                  </a:cubicBezTo>
                  <a:cubicBezTo>
                    <a:pt x="919979" y="639225"/>
                    <a:pt x="933116" y="647412"/>
                    <a:pt x="946253" y="655789"/>
                  </a:cubicBezTo>
                  <a:cubicBezTo>
                    <a:pt x="958247" y="663214"/>
                    <a:pt x="959770" y="667783"/>
                    <a:pt x="955201" y="681110"/>
                  </a:cubicBezTo>
                  <a:cubicBezTo>
                    <a:pt x="953678" y="685680"/>
                    <a:pt x="951584" y="690058"/>
                    <a:pt x="948918" y="694057"/>
                  </a:cubicBezTo>
                  <a:cubicBezTo>
                    <a:pt x="946443" y="697674"/>
                    <a:pt x="942445" y="700149"/>
                    <a:pt x="936734" y="700149"/>
                  </a:cubicBezTo>
                  <a:cubicBezTo>
                    <a:pt x="926643" y="697864"/>
                    <a:pt x="916552" y="695579"/>
                    <a:pt x="906462" y="693485"/>
                  </a:cubicBezTo>
                  <a:cubicBezTo>
                    <a:pt x="898275" y="691581"/>
                    <a:pt x="889898" y="689868"/>
                    <a:pt x="881711" y="687774"/>
                  </a:cubicBezTo>
                  <a:cubicBezTo>
                    <a:pt x="876381" y="686441"/>
                    <a:pt x="872192" y="687964"/>
                    <a:pt x="868765" y="691772"/>
                  </a:cubicBezTo>
                  <a:cubicBezTo>
                    <a:pt x="861721" y="699959"/>
                    <a:pt x="856199" y="709288"/>
                    <a:pt x="853154" y="719759"/>
                  </a:cubicBezTo>
                  <a:cubicBezTo>
                    <a:pt x="851630" y="724709"/>
                    <a:pt x="853915" y="728326"/>
                    <a:pt x="856961" y="731753"/>
                  </a:cubicBezTo>
                  <a:cubicBezTo>
                    <a:pt x="868004" y="743748"/>
                    <a:pt x="879236" y="755742"/>
                    <a:pt x="890279" y="767546"/>
                  </a:cubicBezTo>
                  <a:cubicBezTo>
                    <a:pt x="898656" y="776494"/>
                    <a:pt x="899037" y="781825"/>
                    <a:pt x="892373" y="792106"/>
                  </a:cubicBezTo>
                  <a:cubicBezTo>
                    <a:pt x="891992" y="792677"/>
                    <a:pt x="891612" y="793439"/>
                    <a:pt x="891040" y="794010"/>
                  </a:cubicBezTo>
                  <a:cubicBezTo>
                    <a:pt x="878475" y="810954"/>
                    <a:pt x="872954" y="811145"/>
                    <a:pt x="857532" y="802387"/>
                  </a:cubicBezTo>
                  <a:cubicBezTo>
                    <a:pt x="844966" y="795152"/>
                    <a:pt x="831640" y="788679"/>
                    <a:pt x="818884" y="781825"/>
                  </a:cubicBezTo>
                  <a:cubicBezTo>
                    <a:pt x="813553" y="778969"/>
                    <a:pt x="808603" y="778969"/>
                    <a:pt x="803843" y="782396"/>
                  </a:cubicBezTo>
                  <a:cubicBezTo>
                    <a:pt x="796227" y="787727"/>
                    <a:pt x="789754" y="794200"/>
                    <a:pt x="784233" y="801625"/>
                  </a:cubicBezTo>
                  <a:cubicBezTo>
                    <a:pt x="780235" y="806956"/>
                    <a:pt x="780045" y="812287"/>
                    <a:pt x="783281" y="818189"/>
                  </a:cubicBezTo>
                  <a:cubicBezTo>
                    <a:pt x="791087" y="832468"/>
                    <a:pt x="798703" y="846937"/>
                    <a:pt x="806128" y="861407"/>
                  </a:cubicBezTo>
                  <a:cubicBezTo>
                    <a:pt x="811268" y="871498"/>
                    <a:pt x="810507" y="876067"/>
                    <a:pt x="802320" y="883873"/>
                  </a:cubicBezTo>
                  <a:cubicBezTo>
                    <a:pt x="800987" y="885015"/>
                    <a:pt x="799845" y="886348"/>
                    <a:pt x="798512" y="887300"/>
                  </a:cubicBezTo>
                  <a:cubicBezTo>
                    <a:pt x="786328" y="896248"/>
                    <a:pt x="780045" y="900627"/>
                    <a:pt x="765766" y="886157"/>
                  </a:cubicBezTo>
                  <a:cubicBezTo>
                    <a:pt x="755485" y="875686"/>
                    <a:pt x="744442" y="866357"/>
                    <a:pt x="733781" y="856266"/>
                  </a:cubicBezTo>
                  <a:cubicBezTo>
                    <a:pt x="728830" y="851507"/>
                    <a:pt x="723500" y="850555"/>
                    <a:pt x="717407" y="853030"/>
                  </a:cubicBezTo>
                  <a:cubicBezTo>
                    <a:pt x="709411" y="856266"/>
                    <a:pt x="701796" y="860455"/>
                    <a:pt x="694941" y="865786"/>
                  </a:cubicBezTo>
                  <a:cubicBezTo>
                    <a:pt x="689230" y="870165"/>
                    <a:pt x="687707" y="875686"/>
                    <a:pt x="689420" y="882540"/>
                  </a:cubicBezTo>
                  <a:cubicBezTo>
                    <a:pt x="693418" y="899104"/>
                    <a:pt x="697226" y="915858"/>
                    <a:pt x="700844" y="932421"/>
                  </a:cubicBezTo>
                  <a:cubicBezTo>
                    <a:pt x="702367" y="939656"/>
                    <a:pt x="699892" y="945177"/>
                    <a:pt x="693418" y="948985"/>
                  </a:cubicBezTo>
                  <a:cubicBezTo>
                    <a:pt x="689039" y="951651"/>
                    <a:pt x="684280" y="953745"/>
                    <a:pt x="679330" y="955268"/>
                  </a:cubicBezTo>
                  <a:cubicBezTo>
                    <a:pt x="669239" y="958504"/>
                    <a:pt x="663528" y="956600"/>
                    <a:pt x="657816" y="947653"/>
                  </a:cubicBezTo>
                  <a:cubicBezTo>
                    <a:pt x="649439" y="934325"/>
                    <a:pt x="640872" y="921189"/>
                    <a:pt x="632875" y="907481"/>
                  </a:cubicBezTo>
                  <a:cubicBezTo>
                    <a:pt x="628496" y="900056"/>
                    <a:pt x="622785" y="897200"/>
                    <a:pt x="614217" y="898723"/>
                  </a:cubicBezTo>
                  <a:cubicBezTo>
                    <a:pt x="607363" y="900056"/>
                    <a:pt x="600700" y="901769"/>
                    <a:pt x="594226" y="904054"/>
                  </a:cubicBezTo>
                  <a:cubicBezTo>
                    <a:pt x="585279" y="907290"/>
                    <a:pt x="582423" y="911098"/>
                    <a:pt x="582042" y="920617"/>
                  </a:cubicBezTo>
                  <a:cubicBezTo>
                    <a:pt x="581471" y="935658"/>
                    <a:pt x="581090" y="950508"/>
                    <a:pt x="580709" y="965549"/>
                  </a:cubicBezTo>
                  <a:cubicBezTo>
                    <a:pt x="580328" y="979257"/>
                    <a:pt x="576902" y="983636"/>
                    <a:pt x="563384" y="986111"/>
                  </a:cubicBezTo>
                  <a:cubicBezTo>
                    <a:pt x="559767" y="986872"/>
                    <a:pt x="556149" y="987253"/>
                    <a:pt x="552532" y="987443"/>
                  </a:cubicBezTo>
                  <a:cubicBezTo>
                    <a:pt x="543584" y="988015"/>
                    <a:pt x="537872" y="984397"/>
                    <a:pt x="535016" y="975639"/>
                  </a:cubicBezTo>
                  <a:cubicBezTo>
                    <a:pt x="529876" y="959647"/>
                    <a:pt x="524925" y="943845"/>
                    <a:pt x="520356" y="927852"/>
                  </a:cubicBezTo>
                  <a:cubicBezTo>
                    <a:pt x="518262" y="920617"/>
                    <a:pt x="513883" y="917190"/>
                    <a:pt x="506648" y="916048"/>
                  </a:cubicBezTo>
                  <a:cubicBezTo>
                    <a:pt x="498271" y="914906"/>
                    <a:pt x="489894" y="914906"/>
                    <a:pt x="481517" y="916238"/>
                  </a:cubicBezTo>
                  <a:cubicBezTo>
                    <a:pt x="475235" y="917190"/>
                    <a:pt x="471236" y="920427"/>
                    <a:pt x="469332" y="926710"/>
                  </a:cubicBezTo>
                  <a:cubicBezTo>
                    <a:pt x="464954" y="941750"/>
                    <a:pt x="460194" y="956791"/>
                    <a:pt x="455434" y="971832"/>
                  </a:cubicBezTo>
                  <a:cubicBezTo>
                    <a:pt x="451246" y="985349"/>
                    <a:pt x="445915" y="988776"/>
                    <a:pt x="432017" y="986872"/>
                  </a:cubicBezTo>
                  <a:cubicBezTo>
                    <a:pt x="411074" y="984016"/>
                    <a:pt x="408599" y="981160"/>
                    <a:pt x="408409" y="960218"/>
                  </a:cubicBezTo>
                  <a:cubicBezTo>
                    <a:pt x="408218" y="946510"/>
                    <a:pt x="407647" y="932992"/>
                    <a:pt x="407266" y="919285"/>
                  </a:cubicBezTo>
                  <a:cubicBezTo>
                    <a:pt x="407076" y="913002"/>
                    <a:pt x="404601" y="908052"/>
                    <a:pt x="398699" y="905577"/>
                  </a:cubicBezTo>
                  <a:cubicBezTo>
                    <a:pt x="389751" y="901769"/>
                    <a:pt x="380612" y="899104"/>
                    <a:pt x="370902" y="898532"/>
                  </a:cubicBezTo>
                  <a:cubicBezTo>
                    <a:pt x="365000" y="898152"/>
                    <a:pt x="360812" y="900436"/>
                    <a:pt x="357575" y="905577"/>
                  </a:cubicBezTo>
                  <a:cubicBezTo>
                    <a:pt x="349389" y="919285"/>
                    <a:pt x="340631" y="932612"/>
                    <a:pt x="332254" y="946129"/>
                  </a:cubicBezTo>
                  <a:cubicBezTo>
                    <a:pt x="325590" y="956791"/>
                    <a:pt x="320450" y="958695"/>
                    <a:pt x="308645" y="954697"/>
                  </a:cubicBezTo>
                  <a:cubicBezTo>
                    <a:pt x="308074" y="954506"/>
                    <a:pt x="307503" y="954316"/>
                    <a:pt x="306932" y="954126"/>
                  </a:cubicBezTo>
                  <a:cubicBezTo>
                    <a:pt x="288655" y="946701"/>
                    <a:pt x="285038" y="942512"/>
                    <a:pt x="289797" y="924235"/>
                  </a:cubicBezTo>
                  <a:cubicBezTo>
                    <a:pt x="293415" y="910336"/>
                    <a:pt x="296080" y="896248"/>
                    <a:pt x="299507" y="882159"/>
                  </a:cubicBezTo>
                  <a:cubicBezTo>
                    <a:pt x="301220" y="874924"/>
                    <a:pt x="299316" y="869403"/>
                    <a:pt x="293224" y="865024"/>
                  </a:cubicBezTo>
                  <a:cubicBezTo>
                    <a:pt x="286751" y="860455"/>
                    <a:pt x="280088" y="856457"/>
                    <a:pt x="272853" y="853220"/>
                  </a:cubicBezTo>
                  <a:cubicBezTo>
                    <a:pt x="265999" y="850174"/>
                    <a:pt x="260097" y="851316"/>
                    <a:pt x="254385" y="856647"/>
                  </a:cubicBezTo>
                  <a:cubicBezTo>
                    <a:pt x="242962" y="867499"/>
                    <a:pt x="231348" y="878161"/>
                    <a:pt x="219925" y="888823"/>
                  </a:cubicBezTo>
                  <a:cubicBezTo>
                    <a:pt x="211358" y="897010"/>
                    <a:pt x="205837" y="897390"/>
                    <a:pt x="195746" y="891107"/>
                  </a:cubicBezTo>
                  <a:cubicBezTo>
                    <a:pt x="194604" y="890346"/>
                    <a:pt x="193461" y="889584"/>
                    <a:pt x="192319" y="888823"/>
                  </a:cubicBezTo>
                  <a:cubicBezTo>
                    <a:pt x="177659" y="878352"/>
                    <a:pt x="176326" y="872830"/>
                    <a:pt x="184703" y="857028"/>
                  </a:cubicBezTo>
                  <a:cubicBezTo>
                    <a:pt x="191557" y="844082"/>
                    <a:pt x="198221" y="831135"/>
                    <a:pt x="205265" y="818379"/>
                  </a:cubicBezTo>
                  <a:cubicBezTo>
                    <a:pt x="208883" y="811716"/>
                    <a:pt x="208312" y="806004"/>
                    <a:pt x="203742" y="800293"/>
                  </a:cubicBezTo>
                  <a:cubicBezTo>
                    <a:pt x="198792" y="794010"/>
                    <a:pt x="193080" y="788298"/>
                    <a:pt x="186607" y="783348"/>
                  </a:cubicBezTo>
                  <a:cubicBezTo>
                    <a:pt x="180896" y="778969"/>
                    <a:pt x="175184" y="778589"/>
                    <a:pt x="168901" y="782015"/>
                  </a:cubicBezTo>
                  <a:cubicBezTo>
                    <a:pt x="154812" y="789631"/>
                    <a:pt x="140533" y="797246"/>
                    <a:pt x="126064" y="804672"/>
                  </a:cubicBezTo>
                  <a:cubicBezTo>
                    <a:pt x="115974" y="810002"/>
                    <a:pt x="110072" y="808670"/>
                    <a:pt x="102647" y="800293"/>
                  </a:cubicBezTo>
                  <a:cubicBezTo>
                    <a:pt x="102075" y="799721"/>
                    <a:pt x="101695" y="799150"/>
                    <a:pt x="101123" y="798579"/>
                  </a:cubicBezTo>
                  <a:cubicBezTo>
                    <a:pt x="87986" y="783348"/>
                    <a:pt x="88177" y="778017"/>
                    <a:pt x="102075" y="763548"/>
                  </a:cubicBezTo>
                  <a:cubicBezTo>
                    <a:pt x="111785" y="753267"/>
                    <a:pt x="120924" y="742796"/>
                    <a:pt x="130824" y="732895"/>
                  </a:cubicBezTo>
                  <a:cubicBezTo>
                    <a:pt x="135774" y="727755"/>
                    <a:pt x="136726" y="722424"/>
                    <a:pt x="134251" y="716141"/>
                  </a:cubicBezTo>
                  <a:cubicBezTo>
                    <a:pt x="131014" y="707955"/>
                    <a:pt x="126445" y="700339"/>
                    <a:pt x="121114" y="693295"/>
                  </a:cubicBezTo>
                  <a:cubicBezTo>
                    <a:pt x="116735" y="687583"/>
                    <a:pt x="110833" y="687012"/>
                    <a:pt x="104551" y="688535"/>
                  </a:cubicBezTo>
                  <a:cubicBezTo>
                    <a:pt x="90652" y="691772"/>
                    <a:pt x="76944" y="695008"/>
                    <a:pt x="63046" y="698055"/>
                  </a:cubicBezTo>
                  <a:cubicBezTo>
                    <a:pt x="61142" y="698435"/>
                    <a:pt x="59238" y="699007"/>
                    <a:pt x="57525" y="699387"/>
                  </a:cubicBezTo>
                  <a:cubicBezTo>
                    <a:pt x="47053" y="701291"/>
                    <a:pt x="41723" y="698816"/>
                    <a:pt x="36963" y="689297"/>
                  </a:cubicBezTo>
                  <a:cubicBezTo>
                    <a:pt x="35249" y="685680"/>
                    <a:pt x="33536" y="682062"/>
                    <a:pt x="32203" y="678255"/>
                  </a:cubicBezTo>
                  <a:cubicBezTo>
                    <a:pt x="28776" y="668164"/>
                    <a:pt x="30680" y="662452"/>
                    <a:pt x="39819" y="656741"/>
                  </a:cubicBezTo>
                  <a:cubicBezTo>
                    <a:pt x="52765" y="648554"/>
                    <a:pt x="65902" y="640367"/>
                    <a:pt x="78848" y="632371"/>
                  </a:cubicBezTo>
                  <a:cubicBezTo>
                    <a:pt x="89129" y="625898"/>
                    <a:pt x="90652" y="622280"/>
                    <a:pt x="88177" y="610477"/>
                  </a:cubicBezTo>
                  <a:cubicBezTo>
                    <a:pt x="86654" y="603813"/>
                    <a:pt x="84940" y="596959"/>
                    <a:pt x="82275" y="590676"/>
                  </a:cubicBezTo>
                  <a:cubicBezTo>
                    <a:pt x="79609" y="584394"/>
                    <a:pt x="75040" y="581347"/>
                    <a:pt x="67996" y="581157"/>
                  </a:cubicBezTo>
                  <a:cubicBezTo>
                    <a:pt x="52575" y="580966"/>
                    <a:pt x="37344" y="580395"/>
                    <a:pt x="21922" y="579824"/>
                  </a:cubicBezTo>
                  <a:cubicBezTo>
                    <a:pt x="8024" y="579443"/>
                    <a:pt x="3836" y="575826"/>
                    <a:pt x="1360" y="562499"/>
                  </a:cubicBezTo>
                  <a:cubicBezTo>
                    <a:pt x="1170" y="561166"/>
                    <a:pt x="789" y="559834"/>
                    <a:pt x="599" y="558501"/>
                  </a:cubicBezTo>
                  <a:cubicBezTo>
                    <a:pt x="-1496" y="541556"/>
                    <a:pt x="1360" y="537177"/>
                    <a:pt x="17924" y="532227"/>
                  </a:cubicBezTo>
                  <a:cubicBezTo>
                    <a:pt x="31632" y="528039"/>
                    <a:pt x="45340" y="523469"/>
                    <a:pt x="59238" y="519662"/>
                  </a:cubicBezTo>
                  <a:cubicBezTo>
                    <a:pt x="66854" y="517568"/>
                    <a:pt x="70852" y="513189"/>
                    <a:pt x="71614" y="505763"/>
                  </a:cubicBezTo>
                  <a:cubicBezTo>
                    <a:pt x="72375" y="497006"/>
                    <a:pt x="72756" y="488057"/>
                    <a:pt x="71042" y="479300"/>
                  </a:cubicBezTo>
                  <a:cubicBezTo>
                    <a:pt x="70090" y="473588"/>
                    <a:pt x="66854" y="470161"/>
                    <a:pt x="61333" y="468447"/>
                  </a:cubicBezTo>
                  <a:cubicBezTo>
                    <a:pt x="46673" y="464069"/>
                    <a:pt x="32013" y="459500"/>
                    <a:pt x="17353" y="454930"/>
                  </a:cubicBezTo>
                  <a:cubicBezTo>
                    <a:pt x="1360" y="449980"/>
                    <a:pt x="-353" y="447315"/>
                    <a:pt x="599" y="430560"/>
                  </a:cubicBezTo>
                  <a:cubicBezTo>
                    <a:pt x="789" y="427133"/>
                    <a:pt x="1551" y="423707"/>
                    <a:pt x="2312" y="420470"/>
                  </a:cubicBezTo>
                  <a:cubicBezTo>
                    <a:pt x="4597" y="412093"/>
                    <a:pt x="9357" y="408285"/>
                    <a:pt x="18115" y="407904"/>
                  </a:cubicBezTo>
                  <a:cubicBezTo>
                    <a:pt x="32393" y="407333"/>
                    <a:pt x="46482" y="406953"/>
                    <a:pt x="60761" y="406572"/>
                  </a:cubicBezTo>
                  <a:cubicBezTo>
                    <a:pt x="62856" y="406572"/>
                    <a:pt x="64950" y="406381"/>
                    <a:pt x="67044" y="406381"/>
                  </a:cubicBezTo>
                  <a:cubicBezTo>
                    <a:pt x="76563" y="406762"/>
                    <a:pt x="81513" y="401431"/>
                    <a:pt x="83989" y="393054"/>
                  </a:cubicBezTo>
                  <a:cubicBezTo>
                    <a:pt x="85892" y="386771"/>
                    <a:pt x="87606" y="380489"/>
                    <a:pt x="88938" y="374206"/>
                  </a:cubicBezTo>
                  <a:cubicBezTo>
                    <a:pt x="90652" y="365448"/>
                    <a:pt x="88558" y="361259"/>
                    <a:pt x="80943" y="356309"/>
                  </a:cubicBezTo>
                  <a:cubicBezTo>
                    <a:pt x="67996" y="348123"/>
                    <a:pt x="54859" y="339936"/>
                    <a:pt x="41913" y="331940"/>
                  </a:cubicBezTo>
                  <a:cubicBezTo>
                    <a:pt x="30300" y="324705"/>
                    <a:pt x="28586" y="320136"/>
                    <a:pt x="33155" y="306999"/>
                  </a:cubicBezTo>
                  <a:cubicBezTo>
                    <a:pt x="34488" y="302811"/>
                    <a:pt x="36201" y="298622"/>
                    <a:pt x="38676" y="295005"/>
                  </a:cubicBezTo>
                  <a:cubicBezTo>
                    <a:pt x="42674" y="288912"/>
                    <a:pt x="48196" y="285866"/>
                    <a:pt x="55811" y="287770"/>
                  </a:cubicBezTo>
                  <a:cubicBezTo>
                    <a:pt x="71994" y="291578"/>
                    <a:pt x="88368" y="295005"/>
                    <a:pt x="104551" y="299003"/>
                  </a:cubicBezTo>
                  <a:cubicBezTo>
                    <a:pt x="111975" y="300907"/>
                    <a:pt x="117687" y="299193"/>
                    <a:pt x="122256" y="293101"/>
                  </a:cubicBezTo>
                  <a:cubicBezTo>
                    <a:pt x="127016" y="286628"/>
                    <a:pt x="131205" y="279583"/>
                    <a:pt x="134251" y="272158"/>
                  </a:cubicBezTo>
                  <a:cubicBezTo>
                    <a:pt x="136916" y="265495"/>
                    <a:pt x="136155" y="259783"/>
                    <a:pt x="130824" y="254262"/>
                  </a:cubicBezTo>
                  <a:cubicBezTo>
                    <a:pt x="119781" y="243029"/>
                    <a:pt x="109310" y="231415"/>
                    <a:pt x="98458" y="219802"/>
                  </a:cubicBezTo>
                  <a:cubicBezTo>
                    <a:pt x="90081" y="210663"/>
                    <a:pt x="89700" y="205523"/>
                    <a:pt x="96554" y="195242"/>
                  </a:cubicBezTo>
                  <a:cubicBezTo>
                    <a:pt x="97696" y="193719"/>
                    <a:pt x="98648" y="192005"/>
                    <a:pt x="99791" y="190482"/>
                  </a:cubicBezTo>
                  <a:cubicBezTo>
                    <a:pt x="109500" y="177726"/>
                    <a:pt x="114831" y="176584"/>
                    <a:pt x="129110" y="184009"/>
                  </a:cubicBezTo>
                  <a:cubicBezTo>
                    <a:pt x="142437" y="191053"/>
                    <a:pt x="155764" y="197907"/>
                    <a:pt x="168711" y="205142"/>
                  </a:cubicBezTo>
                  <a:cubicBezTo>
                    <a:pt x="175565" y="208950"/>
                    <a:pt x="181657" y="208188"/>
                    <a:pt x="187369" y="203428"/>
                  </a:cubicBezTo>
                  <a:cubicBezTo>
                    <a:pt x="193080" y="198669"/>
                    <a:pt x="198411" y="193338"/>
                    <a:pt x="203361" y="187626"/>
                  </a:cubicBezTo>
                  <a:cubicBezTo>
                    <a:pt x="208312" y="181724"/>
                    <a:pt x="209454" y="175822"/>
                    <a:pt x="205456" y="168587"/>
                  </a:cubicBezTo>
                  <a:cubicBezTo>
                    <a:pt x="197459" y="154309"/>
                    <a:pt x="190034" y="139839"/>
                    <a:pt x="182419" y="125370"/>
                  </a:cubicBezTo>
                  <a:cubicBezTo>
                    <a:pt x="177469" y="115850"/>
                    <a:pt x="178611" y="110710"/>
                    <a:pt x="186417" y="103475"/>
                  </a:cubicBezTo>
                  <a:cubicBezTo>
                    <a:pt x="190034" y="100048"/>
                    <a:pt x="194032" y="97192"/>
                    <a:pt x="198411" y="94527"/>
                  </a:cubicBezTo>
                  <a:cubicBezTo>
                    <a:pt x="206027" y="90148"/>
                    <a:pt x="211358" y="90719"/>
                    <a:pt x="217831" y="96621"/>
                  </a:cubicBezTo>
                  <a:cubicBezTo>
                    <a:pt x="228873" y="106711"/>
                    <a:pt x="239916" y="116992"/>
                    <a:pt x="250768" y="127273"/>
                  </a:cubicBezTo>
                  <a:cubicBezTo>
                    <a:pt x="262191" y="138126"/>
                    <a:pt x="264666" y="138506"/>
                    <a:pt x="278564" y="131272"/>
                  </a:cubicBezTo>
                  <a:cubicBezTo>
                    <a:pt x="284086" y="128416"/>
                    <a:pt x="289226" y="125370"/>
                    <a:pt x="294176" y="121562"/>
                  </a:cubicBezTo>
                  <a:cubicBezTo>
                    <a:pt x="299507" y="117183"/>
                    <a:pt x="301220" y="112043"/>
                    <a:pt x="299507" y="105189"/>
                  </a:cubicBezTo>
                  <a:cubicBezTo>
                    <a:pt x="295509" y="89386"/>
                    <a:pt x="292082" y="73394"/>
                    <a:pt x="288465" y="57592"/>
                  </a:cubicBezTo>
                  <a:cubicBezTo>
                    <a:pt x="286180" y="47311"/>
                    <a:pt x="288655" y="42170"/>
                    <a:pt x="297794" y="37220"/>
                  </a:cubicBezTo>
                  <a:cubicBezTo>
                    <a:pt x="301982" y="35126"/>
                    <a:pt x="306170" y="33412"/>
                    <a:pt x="310549" y="31889"/>
                  </a:cubicBezTo>
                  <a:cubicBezTo>
                    <a:pt x="319878" y="29034"/>
                    <a:pt x="325209" y="30747"/>
                    <a:pt x="330731" y="39124"/>
                  </a:cubicBezTo>
                  <a:cubicBezTo>
                    <a:pt x="339488" y="52642"/>
                    <a:pt x="348246" y="66159"/>
                    <a:pt x="356243" y="80248"/>
                  </a:cubicBezTo>
                  <a:cubicBezTo>
                    <a:pt x="360431" y="87483"/>
                    <a:pt x="366142" y="89957"/>
                    <a:pt x="373949" y="88815"/>
                  </a:cubicBezTo>
                  <a:cubicBezTo>
                    <a:pt x="382135" y="87483"/>
                    <a:pt x="390132" y="85388"/>
                    <a:pt x="397747" y="82152"/>
                  </a:cubicBezTo>
                  <a:cubicBezTo>
                    <a:pt x="403268" y="79677"/>
                    <a:pt x="406314" y="75869"/>
                    <a:pt x="406505" y="69396"/>
                  </a:cubicBezTo>
                  <a:cubicBezTo>
                    <a:pt x="406886" y="52832"/>
                    <a:pt x="407837" y="36459"/>
                    <a:pt x="408409" y="19895"/>
                  </a:cubicBezTo>
                  <a:cubicBezTo>
                    <a:pt x="408789" y="9233"/>
                    <a:pt x="412216" y="4664"/>
                    <a:pt x="422497" y="1808"/>
                  </a:cubicBezTo>
                  <a:cubicBezTo>
                    <a:pt x="424210" y="1427"/>
                    <a:pt x="425924" y="856"/>
                    <a:pt x="427638" y="666"/>
                  </a:cubicBezTo>
                  <a:cubicBezTo>
                    <a:pt x="446486" y="-1429"/>
                    <a:pt x="451056" y="666"/>
                    <a:pt x="456005" y="17991"/>
                  </a:cubicBezTo>
                  <a:cubicBezTo>
                    <a:pt x="460003" y="32080"/>
                    <a:pt x="464763" y="45788"/>
                    <a:pt x="468571" y="59876"/>
                  </a:cubicBezTo>
                  <a:cubicBezTo>
                    <a:pt x="470475" y="66540"/>
                    <a:pt x="474473" y="70157"/>
                    <a:pt x="480946" y="71109"/>
                  </a:cubicBezTo>
                  <a:cubicBezTo>
                    <a:pt x="489894" y="72252"/>
                    <a:pt x="499033" y="72252"/>
                    <a:pt x="507981" y="71109"/>
                  </a:cubicBezTo>
                  <a:cubicBezTo>
                    <a:pt x="514264" y="70348"/>
                    <a:pt x="518071" y="66540"/>
                    <a:pt x="519975" y="60257"/>
                  </a:cubicBezTo>
                  <a:cubicBezTo>
                    <a:pt x="524545" y="44836"/>
                    <a:pt x="529304" y="29415"/>
                    <a:pt x="534064" y="13993"/>
                  </a:cubicBezTo>
                  <a:cubicBezTo>
                    <a:pt x="537682" y="2570"/>
                    <a:pt x="541299" y="-96"/>
                    <a:pt x="553293" y="9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Oval 21">
              <a:extLst>
                <a:ext uri="{FF2B5EF4-FFF2-40B4-BE49-F238E27FC236}">
                  <a16:creationId xmlns:a16="http://schemas.microsoft.com/office/drawing/2014/main" xmlns="" id="{06A75627-6B2A-47B1-9C25-BB760CFD77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0508" y="1473200"/>
              <a:ext cx="453155" cy="454225"/>
            </a:xfrm>
            <a:custGeom>
              <a:avLst/>
              <a:gdLst/>
              <a:ahLst/>
              <a:cxnLst/>
              <a:rect l="l" t="t" r="r" b="b"/>
              <a:pathLst>
                <a:path w="3866431" h="3921936">
                  <a:moveTo>
                    <a:pt x="3673551" y="1918004"/>
                  </a:moveTo>
                  <a:lnTo>
                    <a:pt x="3689615" y="1928004"/>
                  </a:lnTo>
                  <a:lnTo>
                    <a:pt x="3673551" y="1923989"/>
                  </a:lnTo>
                  <a:close/>
                  <a:moveTo>
                    <a:pt x="1973868" y="1267034"/>
                  </a:moveTo>
                  <a:cubicBezTo>
                    <a:pt x="1644528" y="1247265"/>
                    <a:pt x="1335642" y="1460585"/>
                    <a:pt x="1246922" y="1791693"/>
                  </a:cubicBezTo>
                  <a:cubicBezTo>
                    <a:pt x="1145527" y="2170102"/>
                    <a:pt x="1370092" y="2559060"/>
                    <a:pt x="1748502" y="2660455"/>
                  </a:cubicBezTo>
                  <a:cubicBezTo>
                    <a:pt x="2126911" y="2761848"/>
                    <a:pt x="2515869" y="2537284"/>
                    <a:pt x="2617263" y="2158875"/>
                  </a:cubicBezTo>
                  <a:cubicBezTo>
                    <a:pt x="2718658" y="1780466"/>
                    <a:pt x="2494093" y="1391508"/>
                    <a:pt x="2115683" y="1290113"/>
                  </a:cubicBezTo>
                  <a:cubicBezTo>
                    <a:pt x="2068382" y="1277439"/>
                    <a:pt x="2020916" y="1269858"/>
                    <a:pt x="1973868" y="1267034"/>
                  </a:cubicBezTo>
                  <a:close/>
                  <a:moveTo>
                    <a:pt x="1884148" y="778913"/>
                  </a:moveTo>
                  <a:cubicBezTo>
                    <a:pt x="2001814" y="774234"/>
                    <a:pt x="2122171" y="786977"/>
                    <a:pt x="2241901" y="819059"/>
                  </a:cubicBezTo>
                  <a:cubicBezTo>
                    <a:pt x="2880466" y="990162"/>
                    <a:pt x="3259419" y="1646529"/>
                    <a:pt x="3088317" y="2285093"/>
                  </a:cubicBezTo>
                  <a:cubicBezTo>
                    <a:pt x="2917214" y="2923658"/>
                    <a:pt x="2260847" y="3302611"/>
                    <a:pt x="1622284" y="3131508"/>
                  </a:cubicBezTo>
                  <a:cubicBezTo>
                    <a:pt x="983718" y="2960406"/>
                    <a:pt x="604765" y="2304038"/>
                    <a:pt x="775868" y="1665473"/>
                  </a:cubicBezTo>
                  <a:cubicBezTo>
                    <a:pt x="914889" y="1146640"/>
                    <a:pt x="1374260" y="799191"/>
                    <a:pt x="1884148" y="778913"/>
                  </a:cubicBezTo>
                  <a:close/>
                  <a:moveTo>
                    <a:pt x="1877044" y="601672"/>
                  </a:moveTo>
                  <a:cubicBezTo>
                    <a:pt x="1291617" y="624954"/>
                    <a:pt x="764192" y="1023877"/>
                    <a:pt x="604575" y="1619576"/>
                  </a:cubicBezTo>
                  <a:cubicBezTo>
                    <a:pt x="408124" y="2352745"/>
                    <a:pt x="843218" y="3106349"/>
                    <a:pt x="1576386" y="3302801"/>
                  </a:cubicBezTo>
                  <a:cubicBezTo>
                    <a:pt x="2309553" y="3499253"/>
                    <a:pt x="3063157" y="3064158"/>
                    <a:pt x="3259610" y="2330990"/>
                  </a:cubicBezTo>
                  <a:cubicBezTo>
                    <a:pt x="3456061" y="1597823"/>
                    <a:pt x="3020967" y="844219"/>
                    <a:pt x="2287799" y="647766"/>
                  </a:cubicBezTo>
                  <a:cubicBezTo>
                    <a:pt x="2150330" y="610931"/>
                    <a:pt x="2012143" y="596300"/>
                    <a:pt x="1877044" y="601672"/>
                  </a:cubicBezTo>
                  <a:close/>
                  <a:moveTo>
                    <a:pt x="2155203" y="0"/>
                  </a:moveTo>
                  <a:lnTo>
                    <a:pt x="2726520" y="153083"/>
                  </a:lnTo>
                  <a:lnTo>
                    <a:pt x="2718332" y="639676"/>
                  </a:lnTo>
                  <a:lnTo>
                    <a:pt x="2703388" y="635671"/>
                  </a:lnTo>
                  <a:cubicBezTo>
                    <a:pt x="2825157" y="704200"/>
                    <a:pt x="2935213" y="788233"/>
                    <a:pt x="3028302" y="887881"/>
                  </a:cubicBezTo>
                  <a:lnTo>
                    <a:pt x="3461490" y="780167"/>
                  </a:lnTo>
                  <a:lnTo>
                    <a:pt x="3739170" y="1302405"/>
                  </a:lnTo>
                  <a:lnTo>
                    <a:pt x="3430511" y="1580676"/>
                  </a:lnTo>
                  <a:cubicBezTo>
                    <a:pt x="3469203" y="1721610"/>
                    <a:pt x="3487439" y="1869186"/>
                    <a:pt x="3480892" y="2019195"/>
                  </a:cubicBezTo>
                  <a:lnTo>
                    <a:pt x="3866431" y="2233221"/>
                  </a:lnTo>
                  <a:lnTo>
                    <a:pt x="3713346" y="2804538"/>
                  </a:lnTo>
                  <a:lnTo>
                    <a:pt x="3245518" y="2796670"/>
                  </a:lnTo>
                  <a:cubicBezTo>
                    <a:pt x="3186368" y="2895500"/>
                    <a:pt x="3114705" y="2984636"/>
                    <a:pt x="3034406" y="3064209"/>
                  </a:cubicBezTo>
                  <a:lnTo>
                    <a:pt x="3188044" y="3465205"/>
                  </a:lnTo>
                  <a:lnTo>
                    <a:pt x="2703542" y="3804459"/>
                  </a:lnTo>
                  <a:lnTo>
                    <a:pt x="2511083" y="3637373"/>
                  </a:lnTo>
                  <a:lnTo>
                    <a:pt x="2510721" y="3637782"/>
                  </a:lnTo>
                  <a:lnTo>
                    <a:pt x="2469028" y="3600862"/>
                  </a:lnTo>
                  <a:lnTo>
                    <a:pt x="2336049" y="3485413"/>
                  </a:lnTo>
                  <a:lnTo>
                    <a:pt x="2337504" y="3484394"/>
                  </a:lnTo>
                  <a:lnTo>
                    <a:pt x="2321804" y="3470491"/>
                  </a:lnTo>
                  <a:cubicBezTo>
                    <a:pt x="2198912" y="3505261"/>
                    <a:pt x="2070236" y="3521441"/>
                    <a:pt x="1939394" y="3520711"/>
                  </a:cubicBezTo>
                  <a:lnTo>
                    <a:pt x="1716657" y="3921936"/>
                  </a:lnTo>
                  <a:lnTo>
                    <a:pt x="1145338" y="3768853"/>
                  </a:lnTo>
                  <a:lnTo>
                    <a:pt x="1153058" y="3310015"/>
                  </a:lnTo>
                  <a:cubicBezTo>
                    <a:pt x="1031991" y="3241016"/>
                    <a:pt x="922646" y="3156634"/>
                    <a:pt x="830223" y="3056799"/>
                  </a:cubicBezTo>
                  <a:lnTo>
                    <a:pt x="837628" y="3072678"/>
                  </a:lnTo>
                  <a:lnTo>
                    <a:pt x="359851" y="3165234"/>
                  </a:lnTo>
                  <a:lnTo>
                    <a:pt x="109883" y="2629179"/>
                  </a:lnTo>
                  <a:lnTo>
                    <a:pt x="433005" y="2367184"/>
                  </a:lnTo>
                  <a:cubicBezTo>
                    <a:pt x="398515" y="2240774"/>
                    <a:pt x="380498" y="2109034"/>
                    <a:pt x="380471" y="1974963"/>
                  </a:cubicBezTo>
                  <a:lnTo>
                    <a:pt x="0" y="1763749"/>
                  </a:lnTo>
                  <a:lnTo>
                    <a:pt x="153083" y="1192432"/>
                  </a:lnTo>
                  <a:lnTo>
                    <a:pt x="589083" y="1199766"/>
                  </a:lnTo>
                  <a:cubicBezTo>
                    <a:pt x="648234" y="1095383"/>
                    <a:pt x="719659" y="1000210"/>
                    <a:pt x="800459" y="915022"/>
                  </a:cubicBezTo>
                  <a:lnTo>
                    <a:pt x="654428" y="464617"/>
                  </a:lnTo>
                  <a:lnTo>
                    <a:pt x="1156025" y="151183"/>
                  </a:lnTo>
                  <a:lnTo>
                    <a:pt x="1506312" y="489026"/>
                  </a:lnTo>
                  <a:lnTo>
                    <a:pt x="1502791" y="491226"/>
                  </a:lnTo>
                  <a:cubicBezTo>
                    <a:pt x="1640493" y="447897"/>
                    <a:pt x="1785874" y="427870"/>
                    <a:pt x="1933939" y="429497"/>
                  </a:cubicBezTo>
                  <a:lnTo>
                    <a:pt x="1918994" y="42549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5FE85E02-99D5-4615-8168-8FB6DD822E2B}"/>
                </a:ext>
              </a:extLst>
            </p:cNvPr>
            <p:cNvSpPr/>
            <p:nvPr/>
          </p:nvSpPr>
          <p:spPr>
            <a:xfrm>
              <a:off x="4910846" y="2596250"/>
              <a:ext cx="1177267" cy="513761"/>
            </a:xfrm>
            <a:custGeom>
              <a:avLst/>
              <a:gdLst>
                <a:gd name="connsiteX0" fmla="*/ 585792 w 1177267"/>
                <a:gd name="connsiteY0" fmla="*/ 310507 h 513761"/>
                <a:gd name="connsiteX1" fmla="*/ 841921 w 1177267"/>
                <a:gd name="connsiteY1" fmla="*/ 480280 h 513761"/>
                <a:gd name="connsiteX2" fmla="*/ 848680 w 1177267"/>
                <a:gd name="connsiteY2" fmla="*/ 513761 h 513761"/>
                <a:gd name="connsiteX3" fmla="*/ 735903 w 1177267"/>
                <a:gd name="connsiteY3" fmla="*/ 513761 h 513761"/>
                <a:gd name="connsiteX4" fmla="*/ 705542 w 1177267"/>
                <a:gd name="connsiteY4" fmla="*/ 468730 h 513761"/>
                <a:gd name="connsiteX5" fmla="*/ 585792 w 1177267"/>
                <a:gd name="connsiteY5" fmla="*/ 419128 h 513761"/>
                <a:gd name="connsiteX6" fmla="*/ 466043 w 1177267"/>
                <a:gd name="connsiteY6" fmla="*/ 468730 h 513761"/>
                <a:gd name="connsiteX7" fmla="*/ 435682 w 1177267"/>
                <a:gd name="connsiteY7" fmla="*/ 513761 h 513761"/>
                <a:gd name="connsiteX8" fmla="*/ 322905 w 1177267"/>
                <a:gd name="connsiteY8" fmla="*/ 513761 h 513761"/>
                <a:gd name="connsiteX9" fmla="*/ 329665 w 1177267"/>
                <a:gd name="connsiteY9" fmla="*/ 480280 h 513761"/>
                <a:gd name="connsiteX10" fmla="*/ 585792 w 1177267"/>
                <a:gd name="connsiteY10" fmla="*/ 310507 h 513761"/>
                <a:gd name="connsiteX11" fmla="*/ 673572 w 1177267"/>
                <a:gd name="connsiteY11" fmla="*/ 598 h 513761"/>
                <a:gd name="connsiteX12" fmla="*/ 780090 w 1177267"/>
                <a:gd name="connsiteY12" fmla="*/ 25912 h 513761"/>
                <a:gd name="connsiteX13" fmla="*/ 792583 w 1177267"/>
                <a:gd name="connsiteY13" fmla="*/ 41364 h 513761"/>
                <a:gd name="connsiteX14" fmla="*/ 793241 w 1177267"/>
                <a:gd name="connsiteY14" fmla="*/ 54185 h 513761"/>
                <a:gd name="connsiteX15" fmla="*/ 795869 w 1177267"/>
                <a:gd name="connsiteY15" fmla="*/ 133746 h 513761"/>
                <a:gd name="connsiteX16" fmla="*/ 796857 w 1177267"/>
                <a:gd name="connsiteY16" fmla="*/ 155772 h 513761"/>
                <a:gd name="connsiteX17" fmla="*/ 807048 w 1177267"/>
                <a:gd name="connsiteY17" fmla="*/ 172210 h 513761"/>
                <a:gd name="connsiteX18" fmla="*/ 831047 w 1177267"/>
                <a:gd name="connsiteY18" fmla="*/ 186017 h 513761"/>
                <a:gd name="connsiteX19" fmla="*/ 854060 w 1177267"/>
                <a:gd name="connsiteY19" fmla="*/ 186017 h 513761"/>
                <a:gd name="connsiteX20" fmla="*/ 951374 w 1177267"/>
                <a:gd name="connsiteY20" fmla="*/ 131772 h 513761"/>
                <a:gd name="connsiteX21" fmla="*/ 972085 w 1177267"/>
                <a:gd name="connsiteY21" fmla="*/ 134732 h 513761"/>
                <a:gd name="connsiteX22" fmla="*/ 1047700 w 1177267"/>
                <a:gd name="connsiteY22" fmla="*/ 211990 h 513761"/>
                <a:gd name="connsiteX23" fmla="*/ 1050330 w 1177267"/>
                <a:gd name="connsiteY23" fmla="*/ 233359 h 513761"/>
                <a:gd name="connsiteX24" fmla="*/ 993784 w 1177267"/>
                <a:gd name="connsiteY24" fmla="*/ 328701 h 513761"/>
                <a:gd name="connsiteX25" fmla="*/ 993454 w 1177267"/>
                <a:gd name="connsiteY25" fmla="*/ 350726 h 513761"/>
                <a:gd name="connsiteX26" fmla="*/ 1007919 w 1177267"/>
                <a:gd name="connsiteY26" fmla="*/ 377356 h 513761"/>
                <a:gd name="connsiteX27" fmla="*/ 1024687 w 1177267"/>
                <a:gd name="connsiteY27" fmla="*/ 387876 h 513761"/>
                <a:gd name="connsiteX28" fmla="*/ 1062495 w 1177267"/>
                <a:gd name="connsiteY28" fmla="*/ 390506 h 513761"/>
                <a:gd name="connsiteX29" fmla="*/ 1139423 w 1177267"/>
                <a:gd name="connsiteY29" fmla="*/ 395438 h 513761"/>
                <a:gd name="connsiteX30" fmla="*/ 1154219 w 1177267"/>
                <a:gd name="connsiteY30" fmla="*/ 407931 h 513761"/>
                <a:gd name="connsiteX31" fmla="*/ 1177267 w 1177267"/>
                <a:gd name="connsiteY31" fmla="*/ 513761 h 513761"/>
                <a:gd name="connsiteX32" fmla="*/ 915800 w 1177267"/>
                <a:gd name="connsiteY32" fmla="*/ 513761 h 513761"/>
                <a:gd name="connsiteX33" fmla="*/ 903868 w 1177267"/>
                <a:gd name="connsiteY33" fmla="*/ 454599 h 513761"/>
                <a:gd name="connsiteX34" fmla="*/ 585792 w 1177267"/>
                <a:gd name="connsiteY34" fmla="*/ 243551 h 513761"/>
                <a:gd name="connsiteX35" fmla="*/ 268365 w 1177267"/>
                <a:gd name="connsiteY35" fmla="*/ 452380 h 513761"/>
                <a:gd name="connsiteX36" fmla="*/ 255744 w 1177267"/>
                <a:gd name="connsiteY36" fmla="*/ 513761 h 513761"/>
                <a:gd name="connsiteX37" fmla="*/ 0 w 1177267"/>
                <a:gd name="connsiteY37" fmla="*/ 513761 h 513761"/>
                <a:gd name="connsiteX38" fmla="*/ 5203 w 1177267"/>
                <a:gd name="connsiteY38" fmla="*/ 474012 h 513761"/>
                <a:gd name="connsiteX39" fmla="*/ 18354 w 1177267"/>
                <a:gd name="connsiteY39" fmla="*/ 460861 h 513761"/>
                <a:gd name="connsiteX40" fmla="*/ 130461 w 1177267"/>
                <a:gd name="connsiteY40" fmla="*/ 440478 h 513761"/>
                <a:gd name="connsiteX41" fmla="*/ 146898 w 1177267"/>
                <a:gd name="connsiteY41" fmla="*/ 427656 h 513761"/>
                <a:gd name="connsiteX42" fmla="*/ 163994 w 1177267"/>
                <a:gd name="connsiteY42" fmla="*/ 386562 h 513761"/>
                <a:gd name="connsiteX43" fmla="*/ 161036 w 1177267"/>
                <a:gd name="connsiteY43" fmla="*/ 363219 h 513761"/>
                <a:gd name="connsiteX44" fmla="*/ 95613 w 1177267"/>
                <a:gd name="connsiteY44" fmla="*/ 277085 h 513761"/>
                <a:gd name="connsiteX45" fmla="*/ 95941 w 1177267"/>
                <a:gd name="connsiteY45" fmla="*/ 255716 h 513761"/>
                <a:gd name="connsiteX46" fmla="*/ 159392 w 1177267"/>
                <a:gd name="connsiteY46" fmla="*/ 177142 h 513761"/>
                <a:gd name="connsiteX47" fmla="*/ 181747 w 1177267"/>
                <a:gd name="connsiteY47" fmla="*/ 171224 h 513761"/>
                <a:gd name="connsiteX48" fmla="*/ 285636 w 1177267"/>
                <a:gd name="connsiteY48" fmla="*/ 214290 h 513761"/>
                <a:gd name="connsiteX49" fmla="*/ 305689 w 1177267"/>
                <a:gd name="connsiteY49" fmla="*/ 212648 h 513761"/>
                <a:gd name="connsiteX50" fmla="*/ 338566 w 1177267"/>
                <a:gd name="connsiteY50" fmla="*/ 189963 h 513761"/>
                <a:gd name="connsiteX51" fmla="*/ 346455 w 1177267"/>
                <a:gd name="connsiteY51" fmla="*/ 174512 h 513761"/>
                <a:gd name="connsiteX52" fmla="*/ 345799 w 1177267"/>
                <a:gd name="connsiteY52" fmla="*/ 163004 h 513761"/>
                <a:gd name="connsiteX53" fmla="*/ 341853 w 1177267"/>
                <a:gd name="connsiteY53" fmla="*/ 112047 h 513761"/>
                <a:gd name="connsiteX54" fmla="*/ 337908 w 1177267"/>
                <a:gd name="connsiteY54" fmla="*/ 61089 h 513761"/>
                <a:gd name="connsiteX55" fmla="*/ 348757 w 1177267"/>
                <a:gd name="connsiteY55" fmla="*/ 44322 h 513761"/>
                <a:gd name="connsiteX56" fmla="*/ 450343 w 1177267"/>
                <a:gd name="connsiteY56" fmla="*/ 10131 h 513761"/>
                <a:gd name="connsiteX57" fmla="*/ 456918 w 1177267"/>
                <a:gd name="connsiteY57" fmla="*/ 9145 h 513761"/>
                <a:gd name="connsiteX58" fmla="*/ 470728 w 1177267"/>
                <a:gd name="connsiteY58" fmla="*/ 18351 h 513761"/>
                <a:gd name="connsiteX59" fmla="*/ 534177 w 1177267"/>
                <a:gd name="connsiteY59" fmla="*/ 110075 h 513761"/>
                <a:gd name="connsiteX60" fmla="*/ 553904 w 1177267"/>
                <a:gd name="connsiteY60" fmla="*/ 119608 h 513761"/>
                <a:gd name="connsiteX61" fmla="*/ 587766 w 1177267"/>
                <a:gd name="connsiteY61" fmla="*/ 118294 h 513761"/>
                <a:gd name="connsiteX62" fmla="*/ 598286 w 1177267"/>
                <a:gd name="connsiteY62" fmla="*/ 113033 h 513761"/>
                <a:gd name="connsiteX63" fmla="*/ 601902 w 1177267"/>
                <a:gd name="connsiteY63" fmla="*/ 107773 h 513761"/>
                <a:gd name="connsiteX64" fmla="*/ 618339 w 1177267"/>
                <a:gd name="connsiteY64" fmla="*/ 77528 h 513761"/>
                <a:gd name="connsiteX65" fmla="*/ 655161 w 1177267"/>
                <a:gd name="connsiteY65" fmla="*/ 8817 h 513761"/>
                <a:gd name="connsiteX66" fmla="*/ 673572 w 1177267"/>
                <a:gd name="connsiteY66" fmla="*/ 598 h 51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77267" h="513761">
                  <a:moveTo>
                    <a:pt x="585792" y="310507"/>
                  </a:moveTo>
                  <a:cubicBezTo>
                    <a:pt x="700933" y="310507"/>
                    <a:pt x="799722" y="380511"/>
                    <a:pt x="841921" y="480280"/>
                  </a:cubicBezTo>
                  <a:lnTo>
                    <a:pt x="848680" y="513761"/>
                  </a:lnTo>
                  <a:lnTo>
                    <a:pt x="735903" y="513761"/>
                  </a:lnTo>
                  <a:lnTo>
                    <a:pt x="705542" y="468730"/>
                  </a:lnTo>
                  <a:cubicBezTo>
                    <a:pt x="674896" y="438083"/>
                    <a:pt x="632558" y="419128"/>
                    <a:pt x="585792" y="419128"/>
                  </a:cubicBezTo>
                  <a:cubicBezTo>
                    <a:pt x="539027" y="419128"/>
                    <a:pt x="496689" y="438083"/>
                    <a:pt x="466043" y="468730"/>
                  </a:cubicBezTo>
                  <a:lnTo>
                    <a:pt x="435682" y="513761"/>
                  </a:lnTo>
                  <a:lnTo>
                    <a:pt x="322905" y="513761"/>
                  </a:lnTo>
                  <a:lnTo>
                    <a:pt x="329665" y="480280"/>
                  </a:lnTo>
                  <a:cubicBezTo>
                    <a:pt x="371863" y="380511"/>
                    <a:pt x="470652" y="310507"/>
                    <a:pt x="585792" y="310507"/>
                  </a:cubicBezTo>
                  <a:close/>
                  <a:moveTo>
                    <a:pt x="673572" y="598"/>
                  </a:moveTo>
                  <a:cubicBezTo>
                    <a:pt x="709079" y="9145"/>
                    <a:pt x="744583" y="17365"/>
                    <a:pt x="780090" y="25912"/>
                  </a:cubicBezTo>
                  <a:cubicBezTo>
                    <a:pt x="787651" y="27884"/>
                    <a:pt x="792253" y="33474"/>
                    <a:pt x="792583" y="41364"/>
                  </a:cubicBezTo>
                  <a:cubicBezTo>
                    <a:pt x="792911" y="45638"/>
                    <a:pt x="792911" y="49911"/>
                    <a:pt x="793241" y="54185"/>
                  </a:cubicBezTo>
                  <a:cubicBezTo>
                    <a:pt x="794225" y="80816"/>
                    <a:pt x="794885" y="107445"/>
                    <a:pt x="795869" y="133746"/>
                  </a:cubicBezTo>
                  <a:cubicBezTo>
                    <a:pt x="796199" y="140977"/>
                    <a:pt x="796529" y="148539"/>
                    <a:pt x="796857" y="155772"/>
                  </a:cubicBezTo>
                  <a:cubicBezTo>
                    <a:pt x="797185" y="163004"/>
                    <a:pt x="800801" y="168594"/>
                    <a:pt x="807048" y="172210"/>
                  </a:cubicBezTo>
                  <a:cubicBezTo>
                    <a:pt x="814938" y="176812"/>
                    <a:pt x="823158" y="181087"/>
                    <a:pt x="831047" y="186017"/>
                  </a:cubicBezTo>
                  <a:cubicBezTo>
                    <a:pt x="838939" y="190621"/>
                    <a:pt x="846171" y="190291"/>
                    <a:pt x="854060" y="186017"/>
                  </a:cubicBezTo>
                  <a:cubicBezTo>
                    <a:pt x="886609" y="167936"/>
                    <a:pt x="918826" y="149855"/>
                    <a:pt x="951374" y="131772"/>
                  </a:cubicBezTo>
                  <a:cubicBezTo>
                    <a:pt x="958935" y="127500"/>
                    <a:pt x="966167" y="128814"/>
                    <a:pt x="972085" y="134732"/>
                  </a:cubicBezTo>
                  <a:cubicBezTo>
                    <a:pt x="997400" y="160374"/>
                    <a:pt x="1022385" y="186347"/>
                    <a:pt x="1047700" y="211990"/>
                  </a:cubicBezTo>
                  <a:cubicBezTo>
                    <a:pt x="1054275" y="218894"/>
                    <a:pt x="1055261" y="225141"/>
                    <a:pt x="1050330" y="233359"/>
                  </a:cubicBezTo>
                  <a:cubicBezTo>
                    <a:pt x="1031590" y="265250"/>
                    <a:pt x="1012523" y="296810"/>
                    <a:pt x="993784" y="328701"/>
                  </a:cubicBezTo>
                  <a:cubicBezTo>
                    <a:pt x="989510" y="335932"/>
                    <a:pt x="989180" y="343494"/>
                    <a:pt x="993454" y="350726"/>
                  </a:cubicBezTo>
                  <a:cubicBezTo>
                    <a:pt x="998386" y="359603"/>
                    <a:pt x="1002989" y="368479"/>
                    <a:pt x="1007919" y="377356"/>
                  </a:cubicBezTo>
                  <a:cubicBezTo>
                    <a:pt x="1011537" y="383932"/>
                    <a:pt x="1017125" y="387548"/>
                    <a:pt x="1024687" y="387876"/>
                  </a:cubicBezTo>
                  <a:cubicBezTo>
                    <a:pt x="1037180" y="388864"/>
                    <a:pt x="1050001" y="389520"/>
                    <a:pt x="1062495" y="390506"/>
                  </a:cubicBezTo>
                  <a:cubicBezTo>
                    <a:pt x="1088138" y="392150"/>
                    <a:pt x="1113781" y="393794"/>
                    <a:pt x="1139423" y="395438"/>
                  </a:cubicBezTo>
                  <a:cubicBezTo>
                    <a:pt x="1146657" y="395768"/>
                    <a:pt x="1152575" y="400698"/>
                    <a:pt x="1154219" y="407931"/>
                  </a:cubicBezTo>
                  <a:lnTo>
                    <a:pt x="1177267" y="513761"/>
                  </a:lnTo>
                  <a:lnTo>
                    <a:pt x="915800" y="513761"/>
                  </a:lnTo>
                  <a:lnTo>
                    <a:pt x="903868" y="454599"/>
                  </a:lnTo>
                  <a:cubicBezTo>
                    <a:pt x="851472" y="330529"/>
                    <a:pt x="728803" y="243305"/>
                    <a:pt x="585792" y="243551"/>
                  </a:cubicBezTo>
                  <a:cubicBezTo>
                    <a:pt x="444755" y="243305"/>
                    <a:pt x="321470" y="328494"/>
                    <a:pt x="268365" y="452380"/>
                  </a:cubicBezTo>
                  <a:lnTo>
                    <a:pt x="255744" y="513761"/>
                  </a:lnTo>
                  <a:lnTo>
                    <a:pt x="0" y="513761"/>
                  </a:lnTo>
                  <a:lnTo>
                    <a:pt x="5203" y="474012"/>
                  </a:lnTo>
                  <a:cubicBezTo>
                    <a:pt x="6189" y="467108"/>
                    <a:pt x="11121" y="462177"/>
                    <a:pt x="18354" y="460861"/>
                  </a:cubicBezTo>
                  <a:cubicBezTo>
                    <a:pt x="55832" y="453957"/>
                    <a:pt x="92983" y="447381"/>
                    <a:pt x="130461" y="440478"/>
                  </a:cubicBezTo>
                  <a:cubicBezTo>
                    <a:pt x="138351" y="439164"/>
                    <a:pt x="143611" y="434890"/>
                    <a:pt x="146898" y="427656"/>
                  </a:cubicBezTo>
                  <a:cubicBezTo>
                    <a:pt x="152488" y="413849"/>
                    <a:pt x="158406" y="400041"/>
                    <a:pt x="163994" y="386562"/>
                  </a:cubicBezTo>
                  <a:cubicBezTo>
                    <a:pt x="167611" y="378014"/>
                    <a:pt x="166624" y="370781"/>
                    <a:pt x="161036" y="363219"/>
                  </a:cubicBezTo>
                  <a:cubicBezTo>
                    <a:pt x="139009" y="334617"/>
                    <a:pt x="117310" y="305686"/>
                    <a:pt x="95613" y="277085"/>
                  </a:cubicBezTo>
                  <a:cubicBezTo>
                    <a:pt x="90023" y="269523"/>
                    <a:pt x="90023" y="262948"/>
                    <a:pt x="95941" y="255716"/>
                  </a:cubicBezTo>
                  <a:cubicBezTo>
                    <a:pt x="116982" y="229415"/>
                    <a:pt x="138023" y="203442"/>
                    <a:pt x="159392" y="177142"/>
                  </a:cubicBezTo>
                  <a:cubicBezTo>
                    <a:pt x="166295" y="168922"/>
                    <a:pt x="171885" y="167278"/>
                    <a:pt x="181747" y="171224"/>
                  </a:cubicBezTo>
                  <a:cubicBezTo>
                    <a:pt x="216267" y="185689"/>
                    <a:pt x="250786" y="199826"/>
                    <a:pt x="285636" y="214290"/>
                  </a:cubicBezTo>
                  <a:cubicBezTo>
                    <a:pt x="292540" y="217250"/>
                    <a:pt x="299442" y="216922"/>
                    <a:pt x="305689" y="212648"/>
                  </a:cubicBezTo>
                  <a:cubicBezTo>
                    <a:pt x="316867" y="205086"/>
                    <a:pt x="327716" y="197525"/>
                    <a:pt x="338566" y="189963"/>
                  </a:cubicBezTo>
                  <a:cubicBezTo>
                    <a:pt x="343825" y="186347"/>
                    <a:pt x="346455" y="181087"/>
                    <a:pt x="346455" y="174512"/>
                  </a:cubicBezTo>
                  <a:cubicBezTo>
                    <a:pt x="346455" y="170566"/>
                    <a:pt x="346127" y="166622"/>
                    <a:pt x="345799" y="163004"/>
                  </a:cubicBezTo>
                  <a:cubicBezTo>
                    <a:pt x="344483" y="145909"/>
                    <a:pt x="343168" y="129142"/>
                    <a:pt x="341853" y="112047"/>
                  </a:cubicBezTo>
                  <a:cubicBezTo>
                    <a:pt x="340538" y="94951"/>
                    <a:pt x="339224" y="78184"/>
                    <a:pt x="337908" y="61089"/>
                  </a:cubicBezTo>
                  <a:cubicBezTo>
                    <a:pt x="337250" y="53199"/>
                    <a:pt x="341196" y="46953"/>
                    <a:pt x="348757" y="44322"/>
                  </a:cubicBezTo>
                  <a:cubicBezTo>
                    <a:pt x="382620" y="32816"/>
                    <a:pt x="416482" y="21309"/>
                    <a:pt x="450343" y="10131"/>
                  </a:cubicBezTo>
                  <a:cubicBezTo>
                    <a:pt x="452645" y="9475"/>
                    <a:pt x="454618" y="9145"/>
                    <a:pt x="456918" y="9145"/>
                  </a:cubicBezTo>
                  <a:cubicBezTo>
                    <a:pt x="463164" y="9475"/>
                    <a:pt x="467110" y="13419"/>
                    <a:pt x="470728" y="18351"/>
                  </a:cubicBezTo>
                  <a:cubicBezTo>
                    <a:pt x="491767" y="48925"/>
                    <a:pt x="513138" y="79500"/>
                    <a:pt x="534177" y="110075"/>
                  </a:cubicBezTo>
                  <a:cubicBezTo>
                    <a:pt x="539109" y="116978"/>
                    <a:pt x="545684" y="120266"/>
                    <a:pt x="553904" y="119608"/>
                  </a:cubicBezTo>
                  <a:cubicBezTo>
                    <a:pt x="565081" y="118622"/>
                    <a:pt x="576587" y="118294"/>
                    <a:pt x="587766" y="118294"/>
                  </a:cubicBezTo>
                  <a:cubicBezTo>
                    <a:pt x="592368" y="118294"/>
                    <a:pt x="595656" y="116650"/>
                    <a:pt x="598286" y="113033"/>
                  </a:cubicBezTo>
                  <a:cubicBezTo>
                    <a:pt x="599600" y="111390"/>
                    <a:pt x="600916" y="109417"/>
                    <a:pt x="601902" y="107773"/>
                  </a:cubicBezTo>
                  <a:cubicBezTo>
                    <a:pt x="607491" y="97581"/>
                    <a:pt x="612751" y="87390"/>
                    <a:pt x="618339" y="77528"/>
                  </a:cubicBezTo>
                  <a:cubicBezTo>
                    <a:pt x="630504" y="54515"/>
                    <a:pt x="642998" y="31830"/>
                    <a:pt x="655161" y="8817"/>
                  </a:cubicBezTo>
                  <a:cubicBezTo>
                    <a:pt x="659107" y="1584"/>
                    <a:pt x="665353" y="-1376"/>
                    <a:pt x="673572" y="59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Oval 21">
              <a:extLst>
                <a:ext uri="{FF2B5EF4-FFF2-40B4-BE49-F238E27FC236}">
                  <a16:creationId xmlns:a16="http://schemas.microsoft.com/office/drawing/2014/main" xmlns="" id="{EDD5C135-2A92-489D-AA4E-8AA9E00BA6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1942" y="1297395"/>
              <a:ext cx="363588" cy="364447"/>
            </a:xfrm>
            <a:custGeom>
              <a:avLst/>
              <a:gdLst/>
              <a:ahLst/>
              <a:cxnLst/>
              <a:rect l="l" t="t" r="r" b="b"/>
              <a:pathLst>
                <a:path w="3866431" h="3921936">
                  <a:moveTo>
                    <a:pt x="3673551" y="1918004"/>
                  </a:moveTo>
                  <a:lnTo>
                    <a:pt x="3689615" y="1928004"/>
                  </a:lnTo>
                  <a:lnTo>
                    <a:pt x="3673551" y="1923989"/>
                  </a:lnTo>
                  <a:close/>
                  <a:moveTo>
                    <a:pt x="1973868" y="1267034"/>
                  </a:moveTo>
                  <a:cubicBezTo>
                    <a:pt x="1644528" y="1247265"/>
                    <a:pt x="1335642" y="1460585"/>
                    <a:pt x="1246922" y="1791693"/>
                  </a:cubicBezTo>
                  <a:cubicBezTo>
                    <a:pt x="1145527" y="2170102"/>
                    <a:pt x="1370092" y="2559060"/>
                    <a:pt x="1748502" y="2660455"/>
                  </a:cubicBezTo>
                  <a:cubicBezTo>
                    <a:pt x="2126911" y="2761848"/>
                    <a:pt x="2515869" y="2537284"/>
                    <a:pt x="2617263" y="2158875"/>
                  </a:cubicBezTo>
                  <a:cubicBezTo>
                    <a:pt x="2718658" y="1780466"/>
                    <a:pt x="2494093" y="1391508"/>
                    <a:pt x="2115683" y="1290113"/>
                  </a:cubicBezTo>
                  <a:cubicBezTo>
                    <a:pt x="2068382" y="1277439"/>
                    <a:pt x="2020916" y="1269858"/>
                    <a:pt x="1973868" y="1267034"/>
                  </a:cubicBezTo>
                  <a:close/>
                  <a:moveTo>
                    <a:pt x="1884148" y="778913"/>
                  </a:moveTo>
                  <a:cubicBezTo>
                    <a:pt x="2001814" y="774234"/>
                    <a:pt x="2122171" y="786977"/>
                    <a:pt x="2241901" y="819059"/>
                  </a:cubicBezTo>
                  <a:cubicBezTo>
                    <a:pt x="2880466" y="990162"/>
                    <a:pt x="3259419" y="1646529"/>
                    <a:pt x="3088317" y="2285093"/>
                  </a:cubicBezTo>
                  <a:cubicBezTo>
                    <a:pt x="2917214" y="2923658"/>
                    <a:pt x="2260847" y="3302611"/>
                    <a:pt x="1622284" y="3131508"/>
                  </a:cubicBezTo>
                  <a:cubicBezTo>
                    <a:pt x="983718" y="2960406"/>
                    <a:pt x="604765" y="2304038"/>
                    <a:pt x="775868" y="1665473"/>
                  </a:cubicBezTo>
                  <a:cubicBezTo>
                    <a:pt x="914889" y="1146640"/>
                    <a:pt x="1374260" y="799191"/>
                    <a:pt x="1884148" y="778913"/>
                  </a:cubicBezTo>
                  <a:close/>
                  <a:moveTo>
                    <a:pt x="1877044" y="601672"/>
                  </a:moveTo>
                  <a:cubicBezTo>
                    <a:pt x="1291617" y="624954"/>
                    <a:pt x="764192" y="1023877"/>
                    <a:pt x="604575" y="1619576"/>
                  </a:cubicBezTo>
                  <a:cubicBezTo>
                    <a:pt x="408124" y="2352745"/>
                    <a:pt x="843218" y="3106349"/>
                    <a:pt x="1576386" y="3302801"/>
                  </a:cubicBezTo>
                  <a:cubicBezTo>
                    <a:pt x="2309553" y="3499253"/>
                    <a:pt x="3063157" y="3064158"/>
                    <a:pt x="3259610" y="2330990"/>
                  </a:cubicBezTo>
                  <a:cubicBezTo>
                    <a:pt x="3456061" y="1597823"/>
                    <a:pt x="3020967" y="844219"/>
                    <a:pt x="2287799" y="647766"/>
                  </a:cubicBezTo>
                  <a:cubicBezTo>
                    <a:pt x="2150330" y="610931"/>
                    <a:pt x="2012143" y="596300"/>
                    <a:pt x="1877044" y="601672"/>
                  </a:cubicBezTo>
                  <a:close/>
                  <a:moveTo>
                    <a:pt x="2155203" y="0"/>
                  </a:moveTo>
                  <a:lnTo>
                    <a:pt x="2726520" y="153083"/>
                  </a:lnTo>
                  <a:lnTo>
                    <a:pt x="2718332" y="639676"/>
                  </a:lnTo>
                  <a:lnTo>
                    <a:pt x="2703388" y="635671"/>
                  </a:lnTo>
                  <a:cubicBezTo>
                    <a:pt x="2825157" y="704200"/>
                    <a:pt x="2935213" y="788233"/>
                    <a:pt x="3028302" y="887881"/>
                  </a:cubicBezTo>
                  <a:lnTo>
                    <a:pt x="3461490" y="780167"/>
                  </a:lnTo>
                  <a:lnTo>
                    <a:pt x="3739170" y="1302405"/>
                  </a:lnTo>
                  <a:lnTo>
                    <a:pt x="3430511" y="1580676"/>
                  </a:lnTo>
                  <a:cubicBezTo>
                    <a:pt x="3469203" y="1721610"/>
                    <a:pt x="3487439" y="1869186"/>
                    <a:pt x="3480892" y="2019195"/>
                  </a:cubicBezTo>
                  <a:lnTo>
                    <a:pt x="3866431" y="2233221"/>
                  </a:lnTo>
                  <a:lnTo>
                    <a:pt x="3713346" y="2804538"/>
                  </a:lnTo>
                  <a:lnTo>
                    <a:pt x="3245518" y="2796670"/>
                  </a:lnTo>
                  <a:cubicBezTo>
                    <a:pt x="3186368" y="2895500"/>
                    <a:pt x="3114705" y="2984636"/>
                    <a:pt x="3034406" y="3064209"/>
                  </a:cubicBezTo>
                  <a:lnTo>
                    <a:pt x="3188044" y="3465205"/>
                  </a:lnTo>
                  <a:lnTo>
                    <a:pt x="2703542" y="3804459"/>
                  </a:lnTo>
                  <a:lnTo>
                    <a:pt x="2511083" y="3637373"/>
                  </a:lnTo>
                  <a:lnTo>
                    <a:pt x="2510721" y="3637782"/>
                  </a:lnTo>
                  <a:lnTo>
                    <a:pt x="2469028" y="3600862"/>
                  </a:lnTo>
                  <a:lnTo>
                    <a:pt x="2336049" y="3485413"/>
                  </a:lnTo>
                  <a:lnTo>
                    <a:pt x="2337504" y="3484394"/>
                  </a:lnTo>
                  <a:lnTo>
                    <a:pt x="2321804" y="3470491"/>
                  </a:lnTo>
                  <a:cubicBezTo>
                    <a:pt x="2198912" y="3505261"/>
                    <a:pt x="2070236" y="3521441"/>
                    <a:pt x="1939394" y="3520711"/>
                  </a:cubicBezTo>
                  <a:lnTo>
                    <a:pt x="1716657" y="3921936"/>
                  </a:lnTo>
                  <a:lnTo>
                    <a:pt x="1145338" y="3768853"/>
                  </a:lnTo>
                  <a:lnTo>
                    <a:pt x="1153058" y="3310015"/>
                  </a:lnTo>
                  <a:cubicBezTo>
                    <a:pt x="1031991" y="3241016"/>
                    <a:pt x="922646" y="3156634"/>
                    <a:pt x="830223" y="3056799"/>
                  </a:cubicBezTo>
                  <a:lnTo>
                    <a:pt x="837628" y="3072678"/>
                  </a:lnTo>
                  <a:lnTo>
                    <a:pt x="359851" y="3165234"/>
                  </a:lnTo>
                  <a:lnTo>
                    <a:pt x="109883" y="2629179"/>
                  </a:lnTo>
                  <a:lnTo>
                    <a:pt x="433005" y="2367184"/>
                  </a:lnTo>
                  <a:cubicBezTo>
                    <a:pt x="398515" y="2240774"/>
                    <a:pt x="380498" y="2109034"/>
                    <a:pt x="380471" y="1974963"/>
                  </a:cubicBezTo>
                  <a:lnTo>
                    <a:pt x="0" y="1763749"/>
                  </a:lnTo>
                  <a:lnTo>
                    <a:pt x="153083" y="1192432"/>
                  </a:lnTo>
                  <a:lnTo>
                    <a:pt x="589083" y="1199766"/>
                  </a:lnTo>
                  <a:cubicBezTo>
                    <a:pt x="648234" y="1095383"/>
                    <a:pt x="719659" y="1000210"/>
                    <a:pt x="800459" y="915022"/>
                  </a:cubicBezTo>
                  <a:lnTo>
                    <a:pt x="654428" y="464617"/>
                  </a:lnTo>
                  <a:lnTo>
                    <a:pt x="1156025" y="151183"/>
                  </a:lnTo>
                  <a:lnTo>
                    <a:pt x="1506312" y="489026"/>
                  </a:lnTo>
                  <a:lnTo>
                    <a:pt x="1502791" y="491226"/>
                  </a:lnTo>
                  <a:cubicBezTo>
                    <a:pt x="1640493" y="447897"/>
                    <a:pt x="1785874" y="427870"/>
                    <a:pt x="1933939" y="429497"/>
                  </a:cubicBezTo>
                  <a:lnTo>
                    <a:pt x="1918994" y="42549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80A8CF27-61A1-4226-82CA-1E692B1AF4C1}"/>
                </a:ext>
              </a:extLst>
            </p:cNvPr>
            <p:cNvSpPr/>
            <p:nvPr/>
          </p:nvSpPr>
          <p:spPr>
            <a:xfrm>
              <a:off x="6713329" y="989049"/>
              <a:ext cx="458833" cy="458833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EC02F338-C77B-40D4-A941-4F3B25CDA201}"/>
                </a:ext>
              </a:extLst>
            </p:cNvPr>
            <p:cNvSpPr/>
            <p:nvPr/>
          </p:nvSpPr>
          <p:spPr>
            <a:xfrm>
              <a:off x="6501725" y="2082243"/>
              <a:ext cx="470192" cy="468928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0EE02638-5E4E-4AAB-BBEE-E7DFCDCA419B}"/>
                </a:ext>
              </a:extLst>
            </p:cNvPr>
            <p:cNvSpPr/>
            <p:nvPr/>
          </p:nvSpPr>
          <p:spPr>
            <a:xfrm>
              <a:off x="7038554" y="2404538"/>
              <a:ext cx="1005802" cy="716980"/>
            </a:xfrm>
            <a:custGeom>
              <a:avLst/>
              <a:gdLst>
                <a:gd name="connsiteX0" fmla="*/ 707784 w 1005802"/>
                <a:gd name="connsiteY0" fmla="*/ 371382 h 716980"/>
                <a:gd name="connsiteX1" fmla="*/ 983473 w 1005802"/>
                <a:gd name="connsiteY1" fmla="*/ 517965 h 716980"/>
                <a:gd name="connsiteX2" fmla="*/ 1005802 w 1005802"/>
                <a:gd name="connsiteY2" fmla="*/ 559103 h 716980"/>
                <a:gd name="connsiteX3" fmla="*/ 1005802 w 1005802"/>
                <a:gd name="connsiteY3" fmla="*/ 716980 h 716980"/>
                <a:gd name="connsiteX4" fmla="*/ 907688 w 1005802"/>
                <a:gd name="connsiteY4" fmla="*/ 716980 h 716980"/>
                <a:gd name="connsiteX5" fmla="*/ 910338 w 1005802"/>
                <a:gd name="connsiteY5" fmla="*/ 703852 h 716980"/>
                <a:gd name="connsiteX6" fmla="*/ 707784 w 1005802"/>
                <a:gd name="connsiteY6" fmla="*/ 501298 h 716980"/>
                <a:gd name="connsiteX7" fmla="*/ 505231 w 1005802"/>
                <a:gd name="connsiteY7" fmla="*/ 703852 h 716980"/>
                <a:gd name="connsiteX8" fmla="*/ 507882 w 1005802"/>
                <a:gd name="connsiteY8" fmla="*/ 716980 h 716980"/>
                <a:gd name="connsiteX9" fmla="*/ 377966 w 1005802"/>
                <a:gd name="connsiteY9" fmla="*/ 716980 h 716980"/>
                <a:gd name="connsiteX10" fmla="*/ 375315 w 1005802"/>
                <a:gd name="connsiteY10" fmla="*/ 703852 h 716980"/>
                <a:gd name="connsiteX11" fmla="*/ 707784 w 1005802"/>
                <a:gd name="connsiteY11" fmla="*/ 371382 h 716980"/>
                <a:gd name="connsiteX12" fmla="*/ 812773 w 1005802"/>
                <a:gd name="connsiteY12" fmla="*/ 715 h 716980"/>
                <a:gd name="connsiteX13" fmla="*/ 940174 w 1005802"/>
                <a:gd name="connsiteY13" fmla="*/ 30993 h 716980"/>
                <a:gd name="connsiteX14" fmla="*/ 955116 w 1005802"/>
                <a:gd name="connsiteY14" fmla="*/ 49473 h 716980"/>
                <a:gd name="connsiteX15" fmla="*/ 955903 w 1005802"/>
                <a:gd name="connsiteY15" fmla="*/ 64808 h 716980"/>
                <a:gd name="connsiteX16" fmla="*/ 959047 w 1005802"/>
                <a:gd name="connsiteY16" fmla="*/ 159966 h 716980"/>
                <a:gd name="connsiteX17" fmla="*/ 960228 w 1005802"/>
                <a:gd name="connsiteY17" fmla="*/ 186312 h 716980"/>
                <a:gd name="connsiteX18" fmla="*/ 972418 w 1005802"/>
                <a:gd name="connsiteY18" fmla="*/ 205972 h 716980"/>
                <a:gd name="connsiteX19" fmla="*/ 1001122 w 1005802"/>
                <a:gd name="connsiteY19" fmla="*/ 222486 h 716980"/>
                <a:gd name="connsiteX20" fmla="*/ 1005802 w 1005802"/>
                <a:gd name="connsiteY20" fmla="*/ 223840 h 716980"/>
                <a:gd name="connsiteX21" fmla="*/ 1005802 w 1005802"/>
                <a:gd name="connsiteY21" fmla="*/ 419617 h 716980"/>
                <a:gd name="connsiteX22" fmla="*/ 999746 w 1005802"/>
                <a:gd name="connsiteY22" fmla="*/ 412262 h 716980"/>
                <a:gd name="connsiteX23" fmla="*/ 707784 w 1005802"/>
                <a:gd name="connsiteY23" fmla="*/ 291299 h 716980"/>
                <a:gd name="connsiteX24" fmla="*/ 294911 w 1005802"/>
                <a:gd name="connsiteY24" fmla="*/ 702600 h 716980"/>
                <a:gd name="connsiteX25" fmla="*/ 296304 w 1005802"/>
                <a:gd name="connsiteY25" fmla="*/ 716980 h 716980"/>
                <a:gd name="connsiteX26" fmla="*/ 38150 w 1005802"/>
                <a:gd name="connsiteY26" fmla="*/ 716980 h 716980"/>
                <a:gd name="connsiteX27" fmla="*/ 0 w 1005802"/>
                <a:gd name="connsiteY27" fmla="*/ 702600 h 716980"/>
                <a:gd name="connsiteX28" fmla="*/ 0 w 1005802"/>
                <a:gd name="connsiteY28" fmla="*/ 680581 h 716980"/>
                <a:gd name="connsiteX29" fmla="*/ 3538 w 1005802"/>
                <a:gd name="connsiteY29" fmla="*/ 642046 h 716980"/>
                <a:gd name="connsiteX30" fmla="*/ 13369 w 1005802"/>
                <a:gd name="connsiteY30" fmla="*/ 566943 h 716980"/>
                <a:gd name="connsiteX31" fmla="*/ 29099 w 1005802"/>
                <a:gd name="connsiteY31" fmla="*/ 551213 h 716980"/>
                <a:gd name="connsiteX32" fmla="*/ 163184 w 1005802"/>
                <a:gd name="connsiteY32" fmla="*/ 526834 h 716980"/>
                <a:gd name="connsiteX33" fmla="*/ 182844 w 1005802"/>
                <a:gd name="connsiteY33" fmla="*/ 511499 h 716980"/>
                <a:gd name="connsiteX34" fmla="*/ 203291 w 1005802"/>
                <a:gd name="connsiteY34" fmla="*/ 462348 h 716980"/>
                <a:gd name="connsiteX35" fmla="*/ 199753 w 1005802"/>
                <a:gd name="connsiteY35" fmla="*/ 434429 h 716980"/>
                <a:gd name="connsiteX36" fmla="*/ 121504 w 1005802"/>
                <a:gd name="connsiteY36" fmla="*/ 331408 h 716980"/>
                <a:gd name="connsiteX37" fmla="*/ 121896 w 1005802"/>
                <a:gd name="connsiteY37" fmla="*/ 305849 h 716980"/>
                <a:gd name="connsiteX38" fmla="*/ 197787 w 1005802"/>
                <a:gd name="connsiteY38" fmla="*/ 211870 h 716980"/>
                <a:gd name="connsiteX39" fmla="*/ 224525 w 1005802"/>
                <a:gd name="connsiteY39" fmla="*/ 204792 h 716980"/>
                <a:gd name="connsiteX40" fmla="*/ 348782 w 1005802"/>
                <a:gd name="connsiteY40" fmla="*/ 256302 h 716980"/>
                <a:gd name="connsiteX41" fmla="*/ 372766 w 1005802"/>
                <a:gd name="connsiteY41" fmla="*/ 254338 h 716980"/>
                <a:gd name="connsiteX42" fmla="*/ 412088 w 1005802"/>
                <a:gd name="connsiteY42" fmla="*/ 227205 h 716980"/>
                <a:gd name="connsiteX43" fmla="*/ 421525 w 1005802"/>
                <a:gd name="connsiteY43" fmla="*/ 208725 h 716980"/>
                <a:gd name="connsiteX44" fmla="*/ 420740 w 1005802"/>
                <a:gd name="connsiteY44" fmla="*/ 194961 h 716980"/>
                <a:gd name="connsiteX45" fmla="*/ 416021 w 1005802"/>
                <a:gd name="connsiteY45" fmla="*/ 134013 h 716980"/>
                <a:gd name="connsiteX46" fmla="*/ 411301 w 1005802"/>
                <a:gd name="connsiteY46" fmla="*/ 73065 h 716980"/>
                <a:gd name="connsiteX47" fmla="*/ 424278 w 1005802"/>
                <a:gd name="connsiteY47" fmla="*/ 53011 h 716980"/>
                <a:gd name="connsiteX48" fmla="*/ 545779 w 1005802"/>
                <a:gd name="connsiteY48" fmla="*/ 12117 h 716980"/>
                <a:gd name="connsiteX49" fmla="*/ 553644 w 1005802"/>
                <a:gd name="connsiteY49" fmla="*/ 10938 h 716980"/>
                <a:gd name="connsiteX50" fmla="*/ 570161 w 1005802"/>
                <a:gd name="connsiteY50" fmla="*/ 21948 h 716980"/>
                <a:gd name="connsiteX51" fmla="*/ 646049 w 1005802"/>
                <a:gd name="connsiteY51" fmla="*/ 131655 h 716980"/>
                <a:gd name="connsiteX52" fmla="*/ 669644 w 1005802"/>
                <a:gd name="connsiteY52" fmla="*/ 143058 h 716980"/>
                <a:gd name="connsiteX53" fmla="*/ 710145 w 1005802"/>
                <a:gd name="connsiteY53" fmla="*/ 141486 h 716980"/>
                <a:gd name="connsiteX54" fmla="*/ 722727 w 1005802"/>
                <a:gd name="connsiteY54" fmla="*/ 135193 h 716980"/>
                <a:gd name="connsiteX55" fmla="*/ 727052 w 1005802"/>
                <a:gd name="connsiteY55" fmla="*/ 128902 h 716980"/>
                <a:gd name="connsiteX56" fmla="*/ 746712 w 1005802"/>
                <a:gd name="connsiteY56" fmla="*/ 92727 h 716980"/>
                <a:gd name="connsiteX57" fmla="*/ 790753 w 1005802"/>
                <a:gd name="connsiteY57" fmla="*/ 10546 h 716980"/>
                <a:gd name="connsiteX58" fmla="*/ 812773 w 1005802"/>
                <a:gd name="connsiteY58" fmla="*/ 715 h 71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05802" h="716980">
                  <a:moveTo>
                    <a:pt x="707784" y="371382"/>
                  </a:moveTo>
                  <a:cubicBezTo>
                    <a:pt x="822546" y="371382"/>
                    <a:pt x="923726" y="429527"/>
                    <a:pt x="983473" y="517965"/>
                  </a:cubicBezTo>
                  <a:lnTo>
                    <a:pt x="1005802" y="559103"/>
                  </a:lnTo>
                  <a:lnTo>
                    <a:pt x="1005802" y="716980"/>
                  </a:lnTo>
                  <a:lnTo>
                    <a:pt x="907688" y="716980"/>
                  </a:lnTo>
                  <a:lnTo>
                    <a:pt x="910338" y="703852"/>
                  </a:lnTo>
                  <a:cubicBezTo>
                    <a:pt x="910338" y="591985"/>
                    <a:pt x="819651" y="501298"/>
                    <a:pt x="707784" y="501298"/>
                  </a:cubicBezTo>
                  <a:cubicBezTo>
                    <a:pt x="595917" y="501298"/>
                    <a:pt x="505231" y="591985"/>
                    <a:pt x="505231" y="703852"/>
                  </a:cubicBezTo>
                  <a:lnTo>
                    <a:pt x="507882" y="716980"/>
                  </a:lnTo>
                  <a:lnTo>
                    <a:pt x="377966" y="716980"/>
                  </a:lnTo>
                  <a:lnTo>
                    <a:pt x="375315" y="703852"/>
                  </a:lnTo>
                  <a:cubicBezTo>
                    <a:pt x="375315" y="520233"/>
                    <a:pt x="524166" y="371382"/>
                    <a:pt x="707784" y="371382"/>
                  </a:cubicBezTo>
                  <a:close/>
                  <a:moveTo>
                    <a:pt x="812773" y="715"/>
                  </a:moveTo>
                  <a:cubicBezTo>
                    <a:pt x="855241" y="10938"/>
                    <a:pt x="897706" y="20769"/>
                    <a:pt x="940174" y="30993"/>
                  </a:cubicBezTo>
                  <a:cubicBezTo>
                    <a:pt x="949218" y="33351"/>
                    <a:pt x="954722" y="40037"/>
                    <a:pt x="955116" y="49473"/>
                  </a:cubicBezTo>
                  <a:cubicBezTo>
                    <a:pt x="955509" y="54585"/>
                    <a:pt x="955509" y="59697"/>
                    <a:pt x="955903" y="64808"/>
                  </a:cubicBezTo>
                  <a:cubicBezTo>
                    <a:pt x="957080" y="96660"/>
                    <a:pt x="957869" y="128509"/>
                    <a:pt x="959047" y="159966"/>
                  </a:cubicBezTo>
                  <a:cubicBezTo>
                    <a:pt x="959441" y="168616"/>
                    <a:pt x="959836" y="177660"/>
                    <a:pt x="960228" y="186312"/>
                  </a:cubicBezTo>
                  <a:cubicBezTo>
                    <a:pt x="960620" y="194961"/>
                    <a:pt x="964945" y="201647"/>
                    <a:pt x="972418" y="205972"/>
                  </a:cubicBezTo>
                  <a:cubicBezTo>
                    <a:pt x="981854" y="211476"/>
                    <a:pt x="991685" y="216590"/>
                    <a:pt x="1001122" y="222486"/>
                  </a:cubicBezTo>
                  <a:lnTo>
                    <a:pt x="1005802" y="223840"/>
                  </a:lnTo>
                  <a:lnTo>
                    <a:pt x="1005802" y="419617"/>
                  </a:lnTo>
                  <a:lnTo>
                    <a:pt x="999746" y="412262"/>
                  </a:lnTo>
                  <a:cubicBezTo>
                    <a:pt x="925035" y="337404"/>
                    <a:pt x="821817" y="291103"/>
                    <a:pt x="707784" y="291299"/>
                  </a:cubicBezTo>
                  <a:cubicBezTo>
                    <a:pt x="482867" y="290907"/>
                    <a:pt x="295696" y="472177"/>
                    <a:pt x="294911" y="702600"/>
                  </a:cubicBezTo>
                  <a:lnTo>
                    <a:pt x="296304" y="716980"/>
                  </a:lnTo>
                  <a:lnTo>
                    <a:pt x="38150" y="716980"/>
                  </a:lnTo>
                  <a:lnTo>
                    <a:pt x="0" y="702600"/>
                  </a:lnTo>
                  <a:cubicBezTo>
                    <a:pt x="0" y="695130"/>
                    <a:pt x="0" y="688052"/>
                    <a:pt x="0" y="680581"/>
                  </a:cubicBezTo>
                  <a:cubicBezTo>
                    <a:pt x="1180" y="667605"/>
                    <a:pt x="2359" y="655023"/>
                    <a:pt x="3538" y="642046"/>
                  </a:cubicBezTo>
                  <a:cubicBezTo>
                    <a:pt x="5899" y="616880"/>
                    <a:pt x="9437" y="591714"/>
                    <a:pt x="13369" y="566943"/>
                  </a:cubicBezTo>
                  <a:cubicBezTo>
                    <a:pt x="14548" y="558685"/>
                    <a:pt x="20447" y="552787"/>
                    <a:pt x="29099" y="551213"/>
                  </a:cubicBezTo>
                  <a:cubicBezTo>
                    <a:pt x="73925" y="542956"/>
                    <a:pt x="118358" y="535091"/>
                    <a:pt x="163184" y="526834"/>
                  </a:cubicBezTo>
                  <a:cubicBezTo>
                    <a:pt x="172621" y="525262"/>
                    <a:pt x="178912" y="520150"/>
                    <a:pt x="182844" y="511499"/>
                  </a:cubicBezTo>
                  <a:cubicBezTo>
                    <a:pt x="189530" y="494984"/>
                    <a:pt x="196608" y="478470"/>
                    <a:pt x="203291" y="462348"/>
                  </a:cubicBezTo>
                  <a:cubicBezTo>
                    <a:pt x="207618" y="452125"/>
                    <a:pt x="206437" y="443473"/>
                    <a:pt x="199753" y="434429"/>
                  </a:cubicBezTo>
                  <a:cubicBezTo>
                    <a:pt x="173408" y="400219"/>
                    <a:pt x="147455" y="365616"/>
                    <a:pt x="121504" y="331408"/>
                  </a:cubicBezTo>
                  <a:cubicBezTo>
                    <a:pt x="114818" y="322364"/>
                    <a:pt x="114818" y="314499"/>
                    <a:pt x="121896" y="305849"/>
                  </a:cubicBezTo>
                  <a:cubicBezTo>
                    <a:pt x="147062" y="274392"/>
                    <a:pt x="172228" y="243327"/>
                    <a:pt x="197787" y="211870"/>
                  </a:cubicBezTo>
                  <a:cubicBezTo>
                    <a:pt x="206044" y="202039"/>
                    <a:pt x="212730" y="200073"/>
                    <a:pt x="224525" y="204792"/>
                  </a:cubicBezTo>
                  <a:cubicBezTo>
                    <a:pt x="265813" y="222094"/>
                    <a:pt x="307099" y="239003"/>
                    <a:pt x="348782" y="256302"/>
                  </a:cubicBezTo>
                  <a:cubicBezTo>
                    <a:pt x="357039" y="259842"/>
                    <a:pt x="365294" y="259449"/>
                    <a:pt x="372766" y="254338"/>
                  </a:cubicBezTo>
                  <a:cubicBezTo>
                    <a:pt x="386135" y="245294"/>
                    <a:pt x="399112" y="236250"/>
                    <a:pt x="412088" y="227205"/>
                  </a:cubicBezTo>
                  <a:cubicBezTo>
                    <a:pt x="418379" y="222881"/>
                    <a:pt x="421525" y="216590"/>
                    <a:pt x="421525" y="208725"/>
                  </a:cubicBezTo>
                  <a:cubicBezTo>
                    <a:pt x="421525" y="204006"/>
                    <a:pt x="421132" y="199288"/>
                    <a:pt x="420740" y="194961"/>
                  </a:cubicBezTo>
                  <a:cubicBezTo>
                    <a:pt x="419166" y="174515"/>
                    <a:pt x="417592" y="154460"/>
                    <a:pt x="416021" y="134013"/>
                  </a:cubicBezTo>
                  <a:cubicBezTo>
                    <a:pt x="414447" y="113567"/>
                    <a:pt x="412875" y="93512"/>
                    <a:pt x="411301" y="73065"/>
                  </a:cubicBezTo>
                  <a:cubicBezTo>
                    <a:pt x="410514" y="63629"/>
                    <a:pt x="415234" y="56159"/>
                    <a:pt x="424278" y="53011"/>
                  </a:cubicBezTo>
                  <a:cubicBezTo>
                    <a:pt x="464779" y="39250"/>
                    <a:pt x="505280" y="25486"/>
                    <a:pt x="545779" y="12117"/>
                  </a:cubicBezTo>
                  <a:cubicBezTo>
                    <a:pt x="548532" y="11333"/>
                    <a:pt x="550893" y="10938"/>
                    <a:pt x="553644" y="10938"/>
                  </a:cubicBezTo>
                  <a:cubicBezTo>
                    <a:pt x="561114" y="11333"/>
                    <a:pt x="565834" y="16050"/>
                    <a:pt x="570161" y="21948"/>
                  </a:cubicBezTo>
                  <a:cubicBezTo>
                    <a:pt x="595325" y="58517"/>
                    <a:pt x="620885" y="95086"/>
                    <a:pt x="646049" y="131655"/>
                  </a:cubicBezTo>
                  <a:cubicBezTo>
                    <a:pt x="651948" y="139912"/>
                    <a:pt x="659813" y="143844"/>
                    <a:pt x="669644" y="143058"/>
                  </a:cubicBezTo>
                  <a:cubicBezTo>
                    <a:pt x="683013" y="141878"/>
                    <a:pt x="696774" y="141486"/>
                    <a:pt x="710145" y="141486"/>
                  </a:cubicBezTo>
                  <a:cubicBezTo>
                    <a:pt x="715649" y="141486"/>
                    <a:pt x="719581" y="139520"/>
                    <a:pt x="722727" y="135193"/>
                  </a:cubicBezTo>
                  <a:cubicBezTo>
                    <a:pt x="724299" y="133229"/>
                    <a:pt x="725872" y="130868"/>
                    <a:pt x="727052" y="128902"/>
                  </a:cubicBezTo>
                  <a:cubicBezTo>
                    <a:pt x="733737" y="116712"/>
                    <a:pt x="740028" y="104523"/>
                    <a:pt x="746712" y="92727"/>
                  </a:cubicBezTo>
                  <a:cubicBezTo>
                    <a:pt x="761262" y="65203"/>
                    <a:pt x="776205" y="38070"/>
                    <a:pt x="790753" y="10546"/>
                  </a:cubicBezTo>
                  <a:cubicBezTo>
                    <a:pt x="795472" y="1894"/>
                    <a:pt x="802942" y="-1646"/>
                    <a:pt x="812773" y="7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23004D72-59B7-482B-8A13-068E00729A45}"/>
                </a:ext>
              </a:extLst>
            </p:cNvPr>
            <p:cNvSpPr/>
            <p:nvPr/>
          </p:nvSpPr>
          <p:spPr>
            <a:xfrm>
              <a:off x="6726396" y="2609788"/>
              <a:ext cx="391774" cy="39177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40B69E76-6ABA-481F-BB2A-59CF15EEFAAA}"/>
                </a:ext>
              </a:extLst>
            </p:cNvPr>
            <p:cNvSpPr/>
            <p:nvPr/>
          </p:nvSpPr>
          <p:spPr>
            <a:xfrm rot="16200000">
              <a:off x="7498068" y="1027994"/>
              <a:ext cx="641151" cy="457041"/>
            </a:xfrm>
            <a:custGeom>
              <a:avLst/>
              <a:gdLst>
                <a:gd name="connsiteX0" fmla="*/ 707784 w 1005802"/>
                <a:gd name="connsiteY0" fmla="*/ 371382 h 716980"/>
                <a:gd name="connsiteX1" fmla="*/ 983473 w 1005802"/>
                <a:gd name="connsiteY1" fmla="*/ 517965 h 716980"/>
                <a:gd name="connsiteX2" fmla="*/ 1005802 w 1005802"/>
                <a:gd name="connsiteY2" fmla="*/ 559103 h 716980"/>
                <a:gd name="connsiteX3" fmla="*/ 1005802 w 1005802"/>
                <a:gd name="connsiteY3" fmla="*/ 716980 h 716980"/>
                <a:gd name="connsiteX4" fmla="*/ 907688 w 1005802"/>
                <a:gd name="connsiteY4" fmla="*/ 716980 h 716980"/>
                <a:gd name="connsiteX5" fmla="*/ 910338 w 1005802"/>
                <a:gd name="connsiteY5" fmla="*/ 703852 h 716980"/>
                <a:gd name="connsiteX6" fmla="*/ 707784 w 1005802"/>
                <a:gd name="connsiteY6" fmla="*/ 501298 h 716980"/>
                <a:gd name="connsiteX7" fmla="*/ 505231 w 1005802"/>
                <a:gd name="connsiteY7" fmla="*/ 703852 h 716980"/>
                <a:gd name="connsiteX8" fmla="*/ 507882 w 1005802"/>
                <a:gd name="connsiteY8" fmla="*/ 716980 h 716980"/>
                <a:gd name="connsiteX9" fmla="*/ 377966 w 1005802"/>
                <a:gd name="connsiteY9" fmla="*/ 716980 h 716980"/>
                <a:gd name="connsiteX10" fmla="*/ 375315 w 1005802"/>
                <a:gd name="connsiteY10" fmla="*/ 703852 h 716980"/>
                <a:gd name="connsiteX11" fmla="*/ 707784 w 1005802"/>
                <a:gd name="connsiteY11" fmla="*/ 371382 h 716980"/>
                <a:gd name="connsiteX12" fmla="*/ 812773 w 1005802"/>
                <a:gd name="connsiteY12" fmla="*/ 715 h 716980"/>
                <a:gd name="connsiteX13" fmla="*/ 940174 w 1005802"/>
                <a:gd name="connsiteY13" fmla="*/ 30993 h 716980"/>
                <a:gd name="connsiteX14" fmla="*/ 955116 w 1005802"/>
                <a:gd name="connsiteY14" fmla="*/ 49473 h 716980"/>
                <a:gd name="connsiteX15" fmla="*/ 955903 w 1005802"/>
                <a:gd name="connsiteY15" fmla="*/ 64808 h 716980"/>
                <a:gd name="connsiteX16" fmla="*/ 959047 w 1005802"/>
                <a:gd name="connsiteY16" fmla="*/ 159966 h 716980"/>
                <a:gd name="connsiteX17" fmla="*/ 960228 w 1005802"/>
                <a:gd name="connsiteY17" fmla="*/ 186312 h 716980"/>
                <a:gd name="connsiteX18" fmla="*/ 972418 w 1005802"/>
                <a:gd name="connsiteY18" fmla="*/ 205972 h 716980"/>
                <a:gd name="connsiteX19" fmla="*/ 1001122 w 1005802"/>
                <a:gd name="connsiteY19" fmla="*/ 222486 h 716980"/>
                <a:gd name="connsiteX20" fmla="*/ 1005802 w 1005802"/>
                <a:gd name="connsiteY20" fmla="*/ 223840 h 716980"/>
                <a:gd name="connsiteX21" fmla="*/ 1005802 w 1005802"/>
                <a:gd name="connsiteY21" fmla="*/ 419617 h 716980"/>
                <a:gd name="connsiteX22" fmla="*/ 999746 w 1005802"/>
                <a:gd name="connsiteY22" fmla="*/ 412262 h 716980"/>
                <a:gd name="connsiteX23" fmla="*/ 707784 w 1005802"/>
                <a:gd name="connsiteY23" fmla="*/ 291299 h 716980"/>
                <a:gd name="connsiteX24" fmla="*/ 294911 w 1005802"/>
                <a:gd name="connsiteY24" fmla="*/ 702600 h 716980"/>
                <a:gd name="connsiteX25" fmla="*/ 296304 w 1005802"/>
                <a:gd name="connsiteY25" fmla="*/ 716980 h 716980"/>
                <a:gd name="connsiteX26" fmla="*/ 38150 w 1005802"/>
                <a:gd name="connsiteY26" fmla="*/ 716980 h 716980"/>
                <a:gd name="connsiteX27" fmla="*/ 0 w 1005802"/>
                <a:gd name="connsiteY27" fmla="*/ 702600 h 716980"/>
                <a:gd name="connsiteX28" fmla="*/ 0 w 1005802"/>
                <a:gd name="connsiteY28" fmla="*/ 680581 h 716980"/>
                <a:gd name="connsiteX29" fmla="*/ 3538 w 1005802"/>
                <a:gd name="connsiteY29" fmla="*/ 642046 h 716980"/>
                <a:gd name="connsiteX30" fmla="*/ 13369 w 1005802"/>
                <a:gd name="connsiteY30" fmla="*/ 566943 h 716980"/>
                <a:gd name="connsiteX31" fmla="*/ 29099 w 1005802"/>
                <a:gd name="connsiteY31" fmla="*/ 551213 h 716980"/>
                <a:gd name="connsiteX32" fmla="*/ 163184 w 1005802"/>
                <a:gd name="connsiteY32" fmla="*/ 526834 h 716980"/>
                <a:gd name="connsiteX33" fmla="*/ 182844 w 1005802"/>
                <a:gd name="connsiteY33" fmla="*/ 511499 h 716980"/>
                <a:gd name="connsiteX34" fmla="*/ 203291 w 1005802"/>
                <a:gd name="connsiteY34" fmla="*/ 462348 h 716980"/>
                <a:gd name="connsiteX35" fmla="*/ 199753 w 1005802"/>
                <a:gd name="connsiteY35" fmla="*/ 434429 h 716980"/>
                <a:gd name="connsiteX36" fmla="*/ 121504 w 1005802"/>
                <a:gd name="connsiteY36" fmla="*/ 331408 h 716980"/>
                <a:gd name="connsiteX37" fmla="*/ 121896 w 1005802"/>
                <a:gd name="connsiteY37" fmla="*/ 305849 h 716980"/>
                <a:gd name="connsiteX38" fmla="*/ 197787 w 1005802"/>
                <a:gd name="connsiteY38" fmla="*/ 211870 h 716980"/>
                <a:gd name="connsiteX39" fmla="*/ 224525 w 1005802"/>
                <a:gd name="connsiteY39" fmla="*/ 204792 h 716980"/>
                <a:gd name="connsiteX40" fmla="*/ 348782 w 1005802"/>
                <a:gd name="connsiteY40" fmla="*/ 256302 h 716980"/>
                <a:gd name="connsiteX41" fmla="*/ 372766 w 1005802"/>
                <a:gd name="connsiteY41" fmla="*/ 254338 h 716980"/>
                <a:gd name="connsiteX42" fmla="*/ 412088 w 1005802"/>
                <a:gd name="connsiteY42" fmla="*/ 227205 h 716980"/>
                <a:gd name="connsiteX43" fmla="*/ 421525 w 1005802"/>
                <a:gd name="connsiteY43" fmla="*/ 208725 h 716980"/>
                <a:gd name="connsiteX44" fmla="*/ 420740 w 1005802"/>
                <a:gd name="connsiteY44" fmla="*/ 194961 h 716980"/>
                <a:gd name="connsiteX45" fmla="*/ 416021 w 1005802"/>
                <a:gd name="connsiteY45" fmla="*/ 134013 h 716980"/>
                <a:gd name="connsiteX46" fmla="*/ 411301 w 1005802"/>
                <a:gd name="connsiteY46" fmla="*/ 73065 h 716980"/>
                <a:gd name="connsiteX47" fmla="*/ 424278 w 1005802"/>
                <a:gd name="connsiteY47" fmla="*/ 53011 h 716980"/>
                <a:gd name="connsiteX48" fmla="*/ 545779 w 1005802"/>
                <a:gd name="connsiteY48" fmla="*/ 12117 h 716980"/>
                <a:gd name="connsiteX49" fmla="*/ 553644 w 1005802"/>
                <a:gd name="connsiteY49" fmla="*/ 10938 h 716980"/>
                <a:gd name="connsiteX50" fmla="*/ 570161 w 1005802"/>
                <a:gd name="connsiteY50" fmla="*/ 21948 h 716980"/>
                <a:gd name="connsiteX51" fmla="*/ 646049 w 1005802"/>
                <a:gd name="connsiteY51" fmla="*/ 131655 h 716980"/>
                <a:gd name="connsiteX52" fmla="*/ 669644 w 1005802"/>
                <a:gd name="connsiteY52" fmla="*/ 143058 h 716980"/>
                <a:gd name="connsiteX53" fmla="*/ 710145 w 1005802"/>
                <a:gd name="connsiteY53" fmla="*/ 141486 h 716980"/>
                <a:gd name="connsiteX54" fmla="*/ 722727 w 1005802"/>
                <a:gd name="connsiteY54" fmla="*/ 135193 h 716980"/>
                <a:gd name="connsiteX55" fmla="*/ 727052 w 1005802"/>
                <a:gd name="connsiteY55" fmla="*/ 128902 h 716980"/>
                <a:gd name="connsiteX56" fmla="*/ 746712 w 1005802"/>
                <a:gd name="connsiteY56" fmla="*/ 92727 h 716980"/>
                <a:gd name="connsiteX57" fmla="*/ 790753 w 1005802"/>
                <a:gd name="connsiteY57" fmla="*/ 10546 h 716980"/>
                <a:gd name="connsiteX58" fmla="*/ 812773 w 1005802"/>
                <a:gd name="connsiteY58" fmla="*/ 715 h 71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05802" h="716980">
                  <a:moveTo>
                    <a:pt x="707784" y="371382"/>
                  </a:moveTo>
                  <a:cubicBezTo>
                    <a:pt x="822546" y="371382"/>
                    <a:pt x="923726" y="429527"/>
                    <a:pt x="983473" y="517965"/>
                  </a:cubicBezTo>
                  <a:lnTo>
                    <a:pt x="1005802" y="559103"/>
                  </a:lnTo>
                  <a:lnTo>
                    <a:pt x="1005802" y="716980"/>
                  </a:lnTo>
                  <a:lnTo>
                    <a:pt x="907688" y="716980"/>
                  </a:lnTo>
                  <a:lnTo>
                    <a:pt x="910338" y="703852"/>
                  </a:lnTo>
                  <a:cubicBezTo>
                    <a:pt x="910338" y="591985"/>
                    <a:pt x="819651" y="501298"/>
                    <a:pt x="707784" y="501298"/>
                  </a:cubicBezTo>
                  <a:cubicBezTo>
                    <a:pt x="595917" y="501298"/>
                    <a:pt x="505231" y="591985"/>
                    <a:pt x="505231" y="703852"/>
                  </a:cubicBezTo>
                  <a:lnTo>
                    <a:pt x="507882" y="716980"/>
                  </a:lnTo>
                  <a:lnTo>
                    <a:pt x="377966" y="716980"/>
                  </a:lnTo>
                  <a:lnTo>
                    <a:pt x="375315" y="703852"/>
                  </a:lnTo>
                  <a:cubicBezTo>
                    <a:pt x="375315" y="520233"/>
                    <a:pt x="524166" y="371382"/>
                    <a:pt x="707784" y="371382"/>
                  </a:cubicBezTo>
                  <a:close/>
                  <a:moveTo>
                    <a:pt x="812773" y="715"/>
                  </a:moveTo>
                  <a:cubicBezTo>
                    <a:pt x="855241" y="10938"/>
                    <a:pt x="897706" y="20769"/>
                    <a:pt x="940174" y="30993"/>
                  </a:cubicBezTo>
                  <a:cubicBezTo>
                    <a:pt x="949218" y="33351"/>
                    <a:pt x="954722" y="40037"/>
                    <a:pt x="955116" y="49473"/>
                  </a:cubicBezTo>
                  <a:cubicBezTo>
                    <a:pt x="955509" y="54585"/>
                    <a:pt x="955509" y="59697"/>
                    <a:pt x="955903" y="64808"/>
                  </a:cubicBezTo>
                  <a:cubicBezTo>
                    <a:pt x="957080" y="96660"/>
                    <a:pt x="957869" y="128509"/>
                    <a:pt x="959047" y="159966"/>
                  </a:cubicBezTo>
                  <a:cubicBezTo>
                    <a:pt x="959441" y="168616"/>
                    <a:pt x="959836" y="177660"/>
                    <a:pt x="960228" y="186312"/>
                  </a:cubicBezTo>
                  <a:cubicBezTo>
                    <a:pt x="960620" y="194961"/>
                    <a:pt x="964945" y="201647"/>
                    <a:pt x="972418" y="205972"/>
                  </a:cubicBezTo>
                  <a:cubicBezTo>
                    <a:pt x="981854" y="211476"/>
                    <a:pt x="991685" y="216590"/>
                    <a:pt x="1001122" y="222486"/>
                  </a:cubicBezTo>
                  <a:lnTo>
                    <a:pt x="1005802" y="223840"/>
                  </a:lnTo>
                  <a:lnTo>
                    <a:pt x="1005802" y="419617"/>
                  </a:lnTo>
                  <a:lnTo>
                    <a:pt x="999746" y="412262"/>
                  </a:lnTo>
                  <a:cubicBezTo>
                    <a:pt x="925035" y="337404"/>
                    <a:pt x="821817" y="291103"/>
                    <a:pt x="707784" y="291299"/>
                  </a:cubicBezTo>
                  <a:cubicBezTo>
                    <a:pt x="482867" y="290907"/>
                    <a:pt x="295696" y="472177"/>
                    <a:pt x="294911" y="702600"/>
                  </a:cubicBezTo>
                  <a:lnTo>
                    <a:pt x="296304" y="716980"/>
                  </a:lnTo>
                  <a:lnTo>
                    <a:pt x="38150" y="716980"/>
                  </a:lnTo>
                  <a:lnTo>
                    <a:pt x="0" y="702600"/>
                  </a:lnTo>
                  <a:cubicBezTo>
                    <a:pt x="0" y="695130"/>
                    <a:pt x="0" y="688052"/>
                    <a:pt x="0" y="680581"/>
                  </a:cubicBezTo>
                  <a:cubicBezTo>
                    <a:pt x="1180" y="667605"/>
                    <a:pt x="2359" y="655023"/>
                    <a:pt x="3538" y="642046"/>
                  </a:cubicBezTo>
                  <a:cubicBezTo>
                    <a:pt x="5899" y="616880"/>
                    <a:pt x="9437" y="591714"/>
                    <a:pt x="13369" y="566943"/>
                  </a:cubicBezTo>
                  <a:cubicBezTo>
                    <a:pt x="14548" y="558685"/>
                    <a:pt x="20447" y="552787"/>
                    <a:pt x="29099" y="551213"/>
                  </a:cubicBezTo>
                  <a:cubicBezTo>
                    <a:pt x="73925" y="542956"/>
                    <a:pt x="118358" y="535091"/>
                    <a:pt x="163184" y="526834"/>
                  </a:cubicBezTo>
                  <a:cubicBezTo>
                    <a:pt x="172621" y="525262"/>
                    <a:pt x="178912" y="520150"/>
                    <a:pt x="182844" y="511499"/>
                  </a:cubicBezTo>
                  <a:cubicBezTo>
                    <a:pt x="189530" y="494984"/>
                    <a:pt x="196608" y="478470"/>
                    <a:pt x="203291" y="462348"/>
                  </a:cubicBezTo>
                  <a:cubicBezTo>
                    <a:pt x="207618" y="452125"/>
                    <a:pt x="206437" y="443473"/>
                    <a:pt x="199753" y="434429"/>
                  </a:cubicBezTo>
                  <a:cubicBezTo>
                    <a:pt x="173408" y="400219"/>
                    <a:pt x="147455" y="365616"/>
                    <a:pt x="121504" y="331408"/>
                  </a:cubicBezTo>
                  <a:cubicBezTo>
                    <a:pt x="114818" y="322364"/>
                    <a:pt x="114818" y="314499"/>
                    <a:pt x="121896" y="305849"/>
                  </a:cubicBezTo>
                  <a:cubicBezTo>
                    <a:pt x="147062" y="274392"/>
                    <a:pt x="172228" y="243327"/>
                    <a:pt x="197787" y="211870"/>
                  </a:cubicBezTo>
                  <a:cubicBezTo>
                    <a:pt x="206044" y="202039"/>
                    <a:pt x="212730" y="200073"/>
                    <a:pt x="224525" y="204792"/>
                  </a:cubicBezTo>
                  <a:cubicBezTo>
                    <a:pt x="265813" y="222094"/>
                    <a:pt x="307099" y="239003"/>
                    <a:pt x="348782" y="256302"/>
                  </a:cubicBezTo>
                  <a:cubicBezTo>
                    <a:pt x="357039" y="259842"/>
                    <a:pt x="365294" y="259449"/>
                    <a:pt x="372766" y="254338"/>
                  </a:cubicBezTo>
                  <a:cubicBezTo>
                    <a:pt x="386135" y="245294"/>
                    <a:pt x="399112" y="236250"/>
                    <a:pt x="412088" y="227205"/>
                  </a:cubicBezTo>
                  <a:cubicBezTo>
                    <a:pt x="418379" y="222881"/>
                    <a:pt x="421525" y="216590"/>
                    <a:pt x="421525" y="208725"/>
                  </a:cubicBezTo>
                  <a:cubicBezTo>
                    <a:pt x="421525" y="204006"/>
                    <a:pt x="421132" y="199288"/>
                    <a:pt x="420740" y="194961"/>
                  </a:cubicBezTo>
                  <a:cubicBezTo>
                    <a:pt x="419166" y="174515"/>
                    <a:pt x="417592" y="154460"/>
                    <a:pt x="416021" y="134013"/>
                  </a:cubicBezTo>
                  <a:cubicBezTo>
                    <a:pt x="414447" y="113567"/>
                    <a:pt x="412875" y="93512"/>
                    <a:pt x="411301" y="73065"/>
                  </a:cubicBezTo>
                  <a:cubicBezTo>
                    <a:pt x="410514" y="63629"/>
                    <a:pt x="415234" y="56159"/>
                    <a:pt x="424278" y="53011"/>
                  </a:cubicBezTo>
                  <a:cubicBezTo>
                    <a:pt x="464779" y="39250"/>
                    <a:pt x="505280" y="25486"/>
                    <a:pt x="545779" y="12117"/>
                  </a:cubicBezTo>
                  <a:cubicBezTo>
                    <a:pt x="548532" y="11333"/>
                    <a:pt x="550893" y="10938"/>
                    <a:pt x="553644" y="10938"/>
                  </a:cubicBezTo>
                  <a:cubicBezTo>
                    <a:pt x="561114" y="11333"/>
                    <a:pt x="565834" y="16050"/>
                    <a:pt x="570161" y="21948"/>
                  </a:cubicBezTo>
                  <a:cubicBezTo>
                    <a:pt x="595325" y="58517"/>
                    <a:pt x="620885" y="95086"/>
                    <a:pt x="646049" y="131655"/>
                  </a:cubicBezTo>
                  <a:cubicBezTo>
                    <a:pt x="651948" y="139912"/>
                    <a:pt x="659813" y="143844"/>
                    <a:pt x="669644" y="143058"/>
                  </a:cubicBezTo>
                  <a:cubicBezTo>
                    <a:pt x="683013" y="141878"/>
                    <a:pt x="696774" y="141486"/>
                    <a:pt x="710145" y="141486"/>
                  </a:cubicBezTo>
                  <a:cubicBezTo>
                    <a:pt x="715649" y="141486"/>
                    <a:pt x="719581" y="139520"/>
                    <a:pt x="722727" y="135193"/>
                  </a:cubicBezTo>
                  <a:cubicBezTo>
                    <a:pt x="724299" y="133229"/>
                    <a:pt x="725872" y="130868"/>
                    <a:pt x="727052" y="128902"/>
                  </a:cubicBezTo>
                  <a:cubicBezTo>
                    <a:pt x="733737" y="116712"/>
                    <a:pt x="740028" y="104523"/>
                    <a:pt x="746712" y="92727"/>
                  </a:cubicBezTo>
                  <a:cubicBezTo>
                    <a:pt x="761262" y="65203"/>
                    <a:pt x="776205" y="38070"/>
                    <a:pt x="790753" y="10546"/>
                  </a:cubicBezTo>
                  <a:cubicBezTo>
                    <a:pt x="795472" y="1894"/>
                    <a:pt x="802942" y="-1646"/>
                    <a:pt x="812773" y="7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95B722F6-6958-46C8-9808-EB8D964E2C43}"/>
                </a:ext>
              </a:extLst>
            </p:cNvPr>
            <p:cNvSpPr/>
            <p:nvPr/>
          </p:nvSpPr>
          <p:spPr>
            <a:xfrm rot="10800000">
              <a:off x="5897822" y="928688"/>
              <a:ext cx="839355" cy="366296"/>
            </a:xfrm>
            <a:custGeom>
              <a:avLst/>
              <a:gdLst>
                <a:gd name="connsiteX0" fmla="*/ 585792 w 1177267"/>
                <a:gd name="connsiteY0" fmla="*/ 310507 h 513761"/>
                <a:gd name="connsiteX1" fmla="*/ 841921 w 1177267"/>
                <a:gd name="connsiteY1" fmla="*/ 480280 h 513761"/>
                <a:gd name="connsiteX2" fmla="*/ 848680 w 1177267"/>
                <a:gd name="connsiteY2" fmla="*/ 513761 h 513761"/>
                <a:gd name="connsiteX3" fmla="*/ 735903 w 1177267"/>
                <a:gd name="connsiteY3" fmla="*/ 513761 h 513761"/>
                <a:gd name="connsiteX4" fmla="*/ 705542 w 1177267"/>
                <a:gd name="connsiteY4" fmla="*/ 468730 h 513761"/>
                <a:gd name="connsiteX5" fmla="*/ 585792 w 1177267"/>
                <a:gd name="connsiteY5" fmla="*/ 419128 h 513761"/>
                <a:gd name="connsiteX6" fmla="*/ 466043 w 1177267"/>
                <a:gd name="connsiteY6" fmla="*/ 468730 h 513761"/>
                <a:gd name="connsiteX7" fmla="*/ 435682 w 1177267"/>
                <a:gd name="connsiteY7" fmla="*/ 513761 h 513761"/>
                <a:gd name="connsiteX8" fmla="*/ 322905 w 1177267"/>
                <a:gd name="connsiteY8" fmla="*/ 513761 h 513761"/>
                <a:gd name="connsiteX9" fmla="*/ 329665 w 1177267"/>
                <a:gd name="connsiteY9" fmla="*/ 480280 h 513761"/>
                <a:gd name="connsiteX10" fmla="*/ 585792 w 1177267"/>
                <a:gd name="connsiteY10" fmla="*/ 310507 h 513761"/>
                <a:gd name="connsiteX11" fmla="*/ 673572 w 1177267"/>
                <a:gd name="connsiteY11" fmla="*/ 598 h 513761"/>
                <a:gd name="connsiteX12" fmla="*/ 780090 w 1177267"/>
                <a:gd name="connsiteY12" fmla="*/ 25912 h 513761"/>
                <a:gd name="connsiteX13" fmla="*/ 792583 w 1177267"/>
                <a:gd name="connsiteY13" fmla="*/ 41364 h 513761"/>
                <a:gd name="connsiteX14" fmla="*/ 793241 w 1177267"/>
                <a:gd name="connsiteY14" fmla="*/ 54185 h 513761"/>
                <a:gd name="connsiteX15" fmla="*/ 795869 w 1177267"/>
                <a:gd name="connsiteY15" fmla="*/ 133746 h 513761"/>
                <a:gd name="connsiteX16" fmla="*/ 796857 w 1177267"/>
                <a:gd name="connsiteY16" fmla="*/ 155772 h 513761"/>
                <a:gd name="connsiteX17" fmla="*/ 807048 w 1177267"/>
                <a:gd name="connsiteY17" fmla="*/ 172210 h 513761"/>
                <a:gd name="connsiteX18" fmla="*/ 831047 w 1177267"/>
                <a:gd name="connsiteY18" fmla="*/ 186017 h 513761"/>
                <a:gd name="connsiteX19" fmla="*/ 854060 w 1177267"/>
                <a:gd name="connsiteY19" fmla="*/ 186017 h 513761"/>
                <a:gd name="connsiteX20" fmla="*/ 951374 w 1177267"/>
                <a:gd name="connsiteY20" fmla="*/ 131772 h 513761"/>
                <a:gd name="connsiteX21" fmla="*/ 972085 w 1177267"/>
                <a:gd name="connsiteY21" fmla="*/ 134732 h 513761"/>
                <a:gd name="connsiteX22" fmla="*/ 1047700 w 1177267"/>
                <a:gd name="connsiteY22" fmla="*/ 211990 h 513761"/>
                <a:gd name="connsiteX23" fmla="*/ 1050330 w 1177267"/>
                <a:gd name="connsiteY23" fmla="*/ 233359 h 513761"/>
                <a:gd name="connsiteX24" fmla="*/ 993784 w 1177267"/>
                <a:gd name="connsiteY24" fmla="*/ 328701 h 513761"/>
                <a:gd name="connsiteX25" fmla="*/ 993454 w 1177267"/>
                <a:gd name="connsiteY25" fmla="*/ 350726 h 513761"/>
                <a:gd name="connsiteX26" fmla="*/ 1007919 w 1177267"/>
                <a:gd name="connsiteY26" fmla="*/ 377356 h 513761"/>
                <a:gd name="connsiteX27" fmla="*/ 1024687 w 1177267"/>
                <a:gd name="connsiteY27" fmla="*/ 387876 h 513761"/>
                <a:gd name="connsiteX28" fmla="*/ 1062495 w 1177267"/>
                <a:gd name="connsiteY28" fmla="*/ 390506 h 513761"/>
                <a:gd name="connsiteX29" fmla="*/ 1139423 w 1177267"/>
                <a:gd name="connsiteY29" fmla="*/ 395438 h 513761"/>
                <a:gd name="connsiteX30" fmla="*/ 1154219 w 1177267"/>
                <a:gd name="connsiteY30" fmla="*/ 407931 h 513761"/>
                <a:gd name="connsiteX31" fmla="*/ 1177267 w 1177267"/>
                <a:gd name="connsiteY31" fmla="*/ 513761 h 513761"/>
                <a:gd name="connsiteX32" fmla="*/ 915800 w 1177267"/>
                <a:gd name="connsiteY32" fmla="*/ 513761 h 513761"/>
                <a:gd name="connsiteX33" fmla="*/ 903868 w 1177267"/>
                <a:gd name="connsiteY33" fmla="*/ 454599 h 513761"/>
                <a:gd name="connsiteX34" fmla="*/ 585792 w 1177267"/>
                <a:gd name="connsiteY34" fmla="*/ 243551 h 513761"/>
                <a:gd name="connsiteX35" fmla="*/ 268365 w 1177267"/>
                <a:gd name="connsiteY35" fmla="*/ 452380 h 513761"/>
                <a:gd name="connsiteX36" fmla="*/ 255744 w 1177267"/>
                <a:gd name="connsiteY36" fmla="*/ 513761 h 513761"/>
                <a:gd name="connsiteX37" fmla="*/ 0 w 1177267"/>
                <a:gd name="connsiteY37" fmla="*/ 513761 h 513761"/>
                <a:gd name="connsiteX38" fmla="*/ 5203 w 1177267"/>
                <a:gd name="connsiteY38" fmla="*/ 474012 h 513761"/>
                <a:gd name="connsiteX39" fmla="*/ 18354 w 1177267"/>
                <a:gd name="connsiteY39" fmla="*/ 460861 h 513761"/>
                <a:gd name="connsiteX40" fmla="*/ 130461 w 1177267"/>
                <a:gd name="connsiteY40" fmla="*/ 440478 h 513761"/>
                <a:gd name="connsiteX41" fmla="*/ 146898 w 1177267"/>
                <a:gd name="connsiteY41" fmla="*/ 427656 h 513761"/>
                <a:gd name="connsiteX42" fmla="*/ 163994 w 1177267"/>
                <a:gd name="connsiteY42" fmla="*/ 386562 h 513761"/>
                <a:gd name="connsiteX43" fmla="*/ 161036 w 1177267"/>
                <a:gd name="connsiteY43" fmla="*/ 363219 h 513761"/>
                <a:gd name="connsiteX44" fmla="*/ 95613 w 1177267"/>
                <a:gd name="connsiteY44" fmla="*/ 277085 h 513761"/>
                <a:gd name="connsiteX45" fmla="*/ 95941 w 1177267"/>
                <a:gd name="connsiteY45" fmla="*/ 255716 h 513761"/>
                <a:gd name="connsiteX46" fmla="*/ 159392 w 1177267"/>
                <a:gd name="connsiteY46" fmla="*/ 177142 h 513761"/>
                <a:gd name="connsiteX47" fmla="*/ 181747 w 1177267"/>
                <a:gd name="connsiteY47" fmla="*/ 171224 h 513761"/>
                <a:gd name="connsiteX48" fmla="*/ 285636 w 1177267"/>
                <a:gd name="connsiteY48" fmla="*/ 214290 h 513761"/>
                <a:gd name="connsiteX49" fmla="*/ 305689 w 1177267"/>
                <a:gd name="connsiteY49" fmla="*/ 212648 h 513761"/>
                <a:gd name="connsiteX50" fmla="*/ 338566 w 1177267"/>
                <a:gd name="connsiteY50" fmla="*/ 189963 h 513761"/>
                <a:gd name="connsiteX51" fmla="*/ 346455 w 1177267"/>
                <a:gd name="connsiteY51" fmla="*/ 174512 h 513761"/>
                <a:gd name="connsiteX52" fmla="*/ 345799 w 1177267"/>
                <a:gd name="connsiteY52" fmla="*/ 163004 h 513761"/>
                <a:gd name="connsiteX53" fmla="*/ 341853 w 1177267"/>
                <a:gd name="connsiteY53" fmla="*/ 112047 h 513761"/>
                <a:gd name="connsiteX54" fmla="*/ 337908 w 1177267"/>
                <a:gd name="connsiteY54" fmla="*/ 61089 h 513761"/>
                <a:gd name="connsiteX55" fmla="*/ 348757 w 1177267"/>
                <a:gd name="connsiteY55" fmla="*/ 44322 h 513761"/>
                <a:gd name="connsiteX56" fmla="*/ 450343 w 1177267"/>
                <a:gd name="connsiteY56" fmla="*/ 10131 h 513761"/>
                <a:gd name="connsiteX57" fmla="*/ 456918 w 1177267"/>
                <a:gd name="connsiteY57" fmla="*/ 9145 h 513761"/>
                <a:gd name="connsiteX58" fmla="*/ 470728 w 1177267"/>
                <a:gd name="connsiteY58" fmla="*/ 18351 h 513761"/>
                <a:gd name="connsiteX59" fmla="*/ 534177 w 1177267"/>
                <a:gd name="connsiteY59" fmla="*/ 110075 h 513761"/>
                <a:gd name="connsiteX60" fmla="*/ 553904 w 1177267"/>
                <a:gd name="connsiteY60" fmla="*/ 119608 h 513761"/>
                <a:gd name="connsiteX61" fmla="*/ 587766 w 1177267"/>
                <a:gd name="connsiteY61" fmla="*/ 118294 h 513761"/>
                <a:gd name="connsiteX62" fmla="*/ 598286 w 1177267"/>
                <a:gd name="connsiteY62" fmla="*/ 113033 h 513761"/>
                <a:gd name="connsiteX63" fmla="*/ 601902 w 1177267"/>
                <a:gd name="connsiteY63" fmla="*/ 107773 h 513761"/>
                <a:gd name="connsiteX64" fmla="*/ 618339 w 1177267"/>
                <a:gd name="connsiteY64" fmla="*/ 77528 h 513761"/>
                <a:gd name="connsiteX65" fmla="*/ 655161 w 1177267"/>
                <a:gd name="connsiteY65" fmla="*/ 8817 h 513761"/>
                <a:gd name="connsiteX66" fmla="*/ 673572 w 1177267"/>
                <a:gd name="connsiteY66" fmla="*/ 598 h 51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77267" h="513761">
                  <a:moveTo>
                    <a:pt x="585792" y="310507"/>
                  </a:moveTo>
                  <a:cubicBezTo>
                    <a:pt x="700933" y="310507"/>
                    <a:pt x="799722" y="380511"/>
                    <a:pt x="841921" y="480280"/>
                  </a:cubicBezTo>
                  <a:lnTo>
                    <a:pt x="848680" y="513761"/>
                  </a:lnTo>
                  <a:lnTo>
                    <a:pt x="735903" y="513761"/>
                  </a:lnTo>
                  <a:lnTo>
                    <a:pt x="705542" y="468730"/>
                  </a:lnTo>
                  <a:cubicBezTo>
                    <a:pt x="674896" y="438083"/>
                    <a:pt x="632558" y="419128"/>
                    <a:pt x="585792" y="419128"/>
                  </a:cubicBezTo>
                  <a:cubicBezTo>
                    <a:pt x="539027" y="419128"/>
                    <a:pt x="496689" y="438083"/>
                    <a:pt x="466043" y="468730"/>
                  </a:cubicBezTo>
                  <a:lnTo>
                    <a:pt x="435682" y="513761"/>
                  </a:lnTo>
                  <a:lnTo>
                    <a:pt x="322905" y="513761"/>
                  </a:lnTo>
                  <a:lnTo>
                    <a:pt x="329665" y="480280"/>
                  </a:lnTo>
                  <a:cubicBezTo>
                    <a:pt x="371863" y="380511"/>
                    <a:pt x="470652" y="310507"/>
                    <a:pt x="585792" y="310507"/>
                  </a:cubicBezTo>
                  <a:close/>
                  <a:moveTo>
                    <a:pt x="673572" y="598"/>
                  </a:moveTo>
                  <a:cubicBezTo>
                    <a:pt x="709079" y="9145"/>
                    <a:pt x="744583" y="17365"/>
                    <a:pt x="780090" y="25912"/>
                  </a:cubicBezTo>
                  <a:cubicBezTo>
                    <a:pt x="787651" y="27884"/>
                    <a:pt x="792253" y="33474"/>
                    <a:pt x="792583" y="41364"/>
                  </a:cubicBezTo>
                  <a:cubicBezTo>
                    <a:pt x="792911" y="45638"/>
                    <a:pt x="792911" y="49911"/>
                    <a:pt x="793241" y="54185"/>
                  </a:cubicBezTo>
                  <a:cubicBezTo>
                    <a:pt x="794225" y="80816"/>
                    <a:pt x="794885" y="107445"/>
                    <a:pt x="795869" y="133746"/>
                  </a:cubicBezTo>
                  <a:cubicBezTo>
                    <a:pt x="796199" y="140977"/>
                    <a:pt x="796529" y="148539"/>
                    <a:pt x="796857" y="155772"/>
                  </a:cubicBezTo>
                  <a:cubicBezTo>
                    <a:pt x="797185" y="163004"/>
                    <a:pt x="800801" y="168594"/>
                    <a:pt x="807048" y="172210"/>
                  </a:cubicBezTo>
                  <a:cubicBezTo>
                    <a:pt x="814938" y="176812"/>
                    <a:pt x="823158" y="181087"/>
                    <a:pt x="831047" y="186017"/>
                  </a:cubicBezTo>
                  <a:cubicBezTo>
                    <a:pt x="838939" y="190621"/>
                    <a:pt x="846171" y="190291"/>
                    <a:pt x="854060" y="186017"/>
                  </a:cubicBezTo>
                  <a:cubicBezTo>
                    <a:pt x="886609" y="167936"/>
                    <a:pt x="918826" y="149855"/>
                    <a:pt x="951374" y="131772"/>
                  </a:cubicBezTo>
                  <a:cubicBezTo>
                    <a:pt x="958935" y="127500"/>
                    <a:pt x="966167" y="128814"/>
                    <a:pt x="972085" y="134732"/>
                  </a:cubicBezTo>
                  <a:cubicBezTo>
                    <a:pt x="997400" y="160374"/>
                    <a:pt x="1022385" y="186347"/>
                    <a:pt x="1047700" y="211990"/>
                  </a:cubicBezTo>
                  <a:cubicBezTo>
                    <a:pt x="1054275" y="218894"/>
                    <a:pt x="1055261" y="225141"/>
                    <a:pt x="1050330" y="233359"/>
                  </a:cubicBezTo>
                  <a:cubicBezTo>
                    <a:pt x="1031590" y="265250"/>
                    <a:pt x="1012523" y="296810"/>
                    <a:pt x="993784" y="328701"/>
                  </a:cubicBezTo>
                  <a:cubicBezTo>
                    <a:pt x="989510" y="335932"/>
                    <a:pt x="989180" y="343494"/>
                    <a:pt x="993454" y="350726"/>
                  </a:cubicBezTo>
                  <a:cubicBezTo>
                    <a:pt x="998386" y="359603"/>
                    <a:pt x="1002989" y="368479"/>
                    <a:pt x="1007919" y="377356"/>
                  </a:cubicBezTo>
                  <a:cubicBezTo>
                    <a:pt x="1011537" y="383932"/>
                    <a:pt x="1017125" y="387548"/>
                    <a:pt x="1024687" y="387876"/>
                  </a:cubicBezTo>
                  <a:cubicBezTo>
                    <a:pt x="1037180" y="388864"/>
                    <a:pt x="1050001" y="389520"/>
                    <a:pt x="1062495" y="390506"/>
                  </a:cubicBezTo>
                  <a:cubicBezTo>
                    <a:pt x="1088138" y="392150"/>
                    <a:pt x="1113781" y="393794"/>
                    <a:pt x="1139423" y="395438"/>
                  </a:cubicBezTo>
                  <a:cubicBezTo>
                    <a:pt x="1146657" y="395768"/>
                    <a:pt x="1152575" y="400698"/>
                    <a:pt x="1154219" y="407931"/>
                  </a:cubicBezTo>
                  <a:lnTo>
                    <a:pt x="1177267" y="513761"/>
                  </a:lnTo>
                  <a:lnTo>
                    <a:pt x="915800" y="513761"/>
                  </a:lnTo>
                  <a:lnTo>
                    <a:pt x="903868" y="454599"/>
                  </a:lnTo>
                  <a:cubicBezTo>
                    <a:pt x="851472" y="330529"/>
                    <a:pt x="728803" y="243305"/>
                    <a:pt x="585792" y="243551"/>
                  </a:cubicBezTo>
                  <a:cubicBezTo>
                    <a:pt x="444755" y="243305"/>
                    <a:pt x="321470" y="328494"/>
                    <a:pt x="268365" y="452380"/>
                  </a:cubicBezTo>
                  <a:lnTo>
                    <a:pt x="255744" y="513761"/>
                  </a:lnTo>
                  <a:lnTo>
                    <a:pt x="0" y="513761"/>
                  </a:lnTo>
                  <a:lnTo>
                    <a:pt x="5203" y="474012"/>
                  </a:lnTo>
                  <a:cubicBezTo>
                    <a:pt x="6189" y="467108"/>
                    <a:pt x="11121" y="462177"/>
                    <a:pt x="18354" y="460861"/>
                  </a:cubicBezTo>
                  <a:cubicBezTo>
                    <a:pt x="55832" y="453957"/>
                    <a:pt x="92983" y="447381"/>
                    <a:pt x="130461" y="440478"/>
                  </a:cubicBezTo>
                  <a:cubicBezTo>
                    <a:pt x="138351" y="439164"/>
                    <a:pt x="143611" y="434890"/>
                    <a:pt x="146898" y="427656"/>
                  </a:cubicBezTo>
                  <a:cubicBezTo>
                    <a:pt x="152488" y="413849"/>
                    <a:pt x="158406" y="400041"/>
                    <a:pt x="163994" y="386562"/>
                  </a:cubicBezTo>
                  <a:cubicBezTo>
                    <a:pt x="167611" y="378014"/>
                    <a:pt x="166624" y="370781"/>
                    <a:pt x="161036" y="363219"/>
                  </a:cubicBezTo>
                  <a:cubicBezTo>
                    <a:pt x="139009" y="334617"/>
                    <a:pt x="117310" y="305686"/>
                    <a:pt x="95613" y="277085"/>
                  </a:cubicBezTo>
                  <a:cubicBezTo>
                    <a:pt x="90023" y="269523"/>
                    <a:pt x="90023" y="262948"/>
                    <a:pt x="95941" y="255716"/>
                  </a:cubicBezTo>
                  <a:cubicBezTo>
                    <a:pt x="116982" y="229415"/>
                    <a:pt x="138023" y="203442"/>
                    <a:pt x="159392" y="177142"/>
                  </a:cubicBezTo>
                  <a:cubicBezTo>
                    <a:pt x="166295" y="168922"/>
                    <a:pt x="171885" y="167278"/>
                    <a:pt x="181747" y="171224"/>
                  </a:cubicBezTo>
                  <a:cubicBezTo>
                    <a:pt x="216267" y="185689"/>
                    <a:pt x="250786" y="199826"/>
                    <a:pt x="285636" y="214290"/>
                  </a:cubicBezTo>
                  <a:cubicBezTo>
                    <a:pt x="292540" y="217250"/>
                    <a:pt x="299442" y="216922"/>
                    <a:pt x="305689" y="212648"/>
                  </a:cubicBezTo>
                  <a:cubicBezTo>
                    <a:pt x="316867" y="205086"/>
                    <a:pt x="327716" y="197525"/>
                    <a:pt x="338566" y="189963"/>
                  </a:cubicBezTo>
                  <a:cubicBezTo>
                    <a:pt x="343825" y="186347"/>
                    <a:pt x="346455" y="181087"/>
                    <a:pt x="346455" y="174512"/>
                  </a:cubicBezTo>
                  <a:cubicBezTo>
                    <a:pt x="346455" y="170566"/>
                    <a:pt x="346127" y="166622"/>
                    <a:pt x="345799" y="163004"/>
                  </a:cubicBezTo>
                  <a:cubicBezTo>
                    <a:pt x="344483" y="145909"/>
                    <a:pt x="343168" y="129142"/>
                    <a:pt x="341853" y="112047"/>
                  </a:cubicBezTo>
                  <a:cubicBezTo>
                    <a:pt x="340538" y="94951"/>
                    <a:pt x="339224" y="78184"/>
                    <a:pt x="337908" y="61089"/>
                  </a:cubicBezTo>
                  <a:cubicBezTo>
                    <a:pt x="337250" y="53199"/>
                    <a:pt x="341196" y="46953"/>
                    <a:pt x="348757" y="44322"/>
                  </a:cubicBezTo>
                  <a:cubicBezTo>
                    <a:pt x="382620" y="32816"/>
                    <a:pt x="416482" y="21309"/>
                    <a:pt x="450343" y="10131"/>
                  </a:cubicBezTo>
                  <a:cubicBezTo>
                    <a:pt x="452645" y="9475"/>
                    <a:pt x="454618" y="9145"/>
                    <a:pt x="456918" y="9145"/>
                  </a:cubicBezTo>
                  <a:cubicBezTo>
                    <a:pt x="463164" y="9475"/>
                    <a:pt x="467110" y="13419"/>
                    <a:pt x="470728" y="18351"/>
                  </a:cubicBezTo>
                  <a:cubicBezTo>
                    <a:pt x="491767" y="48925"/>
                    <a:pt x="513138" y="79500"/>
                    <a:pt x="534177" y="110075"/>
                  </a:cubicBezTo>
                  <a:cubicBezTo>
                    <a:pt x="539109" y="116978"/>
                    <a:pt x="545684" y="120266"/>
                    <a:pt x="553904" y="119608"/>
                  </a:cubicBezTo>
                  <a:cubicBezTo>
                    <a:pt x="565081" y="118622"/>
                    <a:pt x="576587" y="118294"/>
                    <a:pt x="587766" y="118294"/>
                  </a:cubicBezTo>
                  <a:cubicBezTo>
                    <a:pt x="592368" y="118294"/>
                    <a:pt x="595656" y="116650"/>
                    <a:pt x="598286" y="113033"/>
                  </a:cubicBezTo>
                  <a:cubicBezTo>
                    <a:pt x="599600" y="111390"/>
                    <a:pt x="600916" y="109417"/>
                    <a:pt x="601902" y="107773"/>
                  </a:cubicBezTo>
                  <a:cubicBezTo>
                    <a:pt x="607491" y="97581"/>
                    <a:pt x="612751" y="87390"/>
                    <a:pt x="618339" y="77528"/>
                  </a:cubicBezTo>
                  <a:cubicBezTo>
                    <a:pt x="630504" y="54515"/>
                    <a:pt x="642998" y="31830"/>
                    <a:pt x="655161" y="8817"/>
                  </a:cubicBezTo>
                  <a:cubicBezTo>
                    <a:pt x="659107" y="1584"/>
                    <a:pt x="665353" y="-1376"/>
                    <a:pt x="673572" y="59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D66A624F-6449-4E95-A8AC-0B4E4911F3C6}"/>
              </a:ext>
            </a:extLst>
          </p:cNvPr>
          <p:cNvGrpSpPr/>
          <p:nvPr/>
        </p:nvGrpSpPr>
        <p:grpSpPr>
          <a:xfrm>
            <a:off x="1506288" y="3520271"/>
            <a:ext cx="2611480" cy="287375"/>
            <a:chOff x="2599595" y="3889123"/>
            <a:chExt cx="2611480" cy="28737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24231C81-3004-4FF0-8C8D-A889DA14A2C1}"/>
                </a:ext>
              </a:extLst>
            </p:cNvPr>
            <p:cNvSpPr/>
            <p:nvPr/>
          </p:nvSpPr>
          <p:spPr>
            <a:xfrm rot="1654349">
              <a:off x="2599595" y="3889123"/>
              <a:ext cx="2611480" cy="274320"/>
            </a:xfrm>
            <a:custGeom>
              <a:avLst/>
              <a:gdLst>
                <a:gd name="connsiteX0" fmla="*/ 0 w 2611480"/>
                <a:gd name="connsiteY0" fmla="*/ 0 h 274320"/>
                <a:gd name="connsiteX1" fmla="*/ 2468237 w 2611480"/>
                <a:gd name="connsiteY1" fmla="*/ 0 h 274320"/>
                <a:gd name="connsiteX2" fmla="*/ 2611480 w 2611480"/>
                <a:gd name="connsiteY2" fmla="*/ 274320 h 274320"/>
                <a:gd name="connsiteX3" fmla="*/ 143244 w 2611480"/>
                <a:gd name="connsiteY3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1480" h="274320">
                  <a:moveTo>
                    <a:pt x="0" y="0"/>
                  </a:moveTo>
                  <a:lnTo>
                    <a:pt x="2468237" y="0"/>
                  </a:lnTo>
                  <a:lnTo>
                    <a:pt x="2611480" y="274320"/>
                  </a:lnTo>
                  <a:lnTo>
                    <a:pt x="143244" y="2743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772AEC5-6A6B-4965-8499-EF3209E25F17}"/>
                </a:ext>
              </a:extLst>
            </p:cNvPr>
            <p:cNvSpPr/>
            <p:nvPr/>
          </p:nvSpPr>
          <p:spPr>
            <a:xfrm rot="1654349">
              <a:off x="2652811" y="3902961"/>
              <a:ext cx="2554869" cy="273537"/>
            </a:xfrm>
            <a:custGeom>
              <a:avLst/>
              <a:gdLst>
                <a:gd name="connsiteX0" fmla="*/ 2554855 w 2554869"/>
                <a:gd name="connsiteY0" fmla="*/ 273511 h 273537"/>
                <a:gd name="connsiteX1" fmla="*/ 2554869 w 2554869"/>
                <a:gd name="connsiteY1" fmla="*/ 273537 h 273537"/>
                <a:gd name="connsiteX2" fmla="*/ 2554834 w 2554869"/>
                <a:gd name="connsiteY2" fmla="*/ 273537 h 273537"/>
                <a:gd name="connsiteX3" fmla="*/ 2446157 w 2554869"/>
                <a:gd name="connsiteY3" fmla="*/ 65347 h 273537"/>
                <a:gd name="connsiteX4" fmla="*/ 2501792 w 2554869"/>
                <a:gd name="connsiteY4" fmla="*/ 171891 h 273537"/>
                <a:gd name="connsiteX5" fmla="*/ 2418941 w 2554869"/>
                <a:gd name="connsiteY5" fmla="*/ 273537 h 273537"/>
                <a:gd name="connsiteX6" fmla="*/ 2276463 w 2554869"/>
                <a:gd name="connsiteY6" fmla="*/ 273537 h 273537"/>
                <a:gd name="connsiteX7" fmla="*/ 2221050 w 2554869"/>
                <a:gd name="connsiteY7" fmla="*/ 0 h 273537"/>
                <a:gd name="connsiteX8" fmla="*/ 2363526 w 2554869"/>
                <a:gd name="connsiteY8" fmla="*/ 0 h 273537"/>
                <a:gd name="connsiteX9" fmla="*/ 2140567 w 2554869"/>
                <a:gd name="connsiteY9" fmla="*/ 273537 h 273537"/>
                <a:gd name="connsiteX10" fmla="*/ 1998090 w 2554869"/>
                <a:gd name="connsiteY10" fmla="*/ 273537 h 273537"/>
                <a:gd name="connsiteX11" fmla="*/ 1942678 w 2554869"/>
                <a:gd name="connsiteY11" fmla="*/ 0 h 273537"/>
                <a:gd name="connsiteX12" fmla="*/ 2085155 w 2554869"/>
                <a:gd name="connsiteY12" fmla="*/ 0 h 273537"/>
                <a:gd name="connsiteX13" fmla="*/ 1862196 w 2554869"/>
                <a:gd name="connsiteY13" fmla="*/ 273537 h 273537"/>
                <a:gd name="connsiteX14" fmla="*/ 1719719 w 2554869"/>
                <a:gd name="connsiteY14" fmla="*/ 273537 h 273537"/>
                <a:gd name="connsiteX15" fmla="*/ 1664307 w 2554869"/>
                <a:gd name="connsiteY15" fmla="*/ 0 h 273537"/>
                <a:gd name="connsiteX16" fmla="*/ 1806785 w 2554869"/>
                <a:gd name="connsiteY16" fmla="*/ 0 h 273537"/>
                <a:gd name="connsiteX17" fmla="*/ 1583824 w 2554869"/>
                <a:gd name="connsiteY17" fmla="*/ 273537 h 273537"/>
                <a:gd name="connsiteX18" fmla="*/ 1441348 w 2554869"/>
                <a:gd name="connsiteY18" fmla="*/ 273537 h 273537"/>
                <a:gd name="connsiteX19" fmla="*/ 1385936 w 2554869"/>
                <a:gd name="connsiteY19" fmla="*/ 0 h 273537"/>
                <a:gd name="connsiteX20" fmla="*/ 1528412 w 2554869"/>
                <a:gd name="connsiteY20" fmla="*/ 0 h 273537"/>
                <a:gd name="connsiteX21" fmla="*/ 1305453 w 2554869"/>
                <a:gd name="connsiteY21" fmla="*/ 273537 h 273537"/>
                <a:gd name="connsiteX22" fmla="*/ 1162976 w 2554869"/>
                <a:gd name="connsiteY22" fmla="*/ 273537 h 273537"/>
                <a:gd name="connsiteX23" fmla="*/ 1126291 w 2554869"/>
                <a:gd name="connsiteY23" fmla="*/ 0 h 273537"/>
                <a:gd name="connsiteX24" fmla="*/ 1268768 w 2554869"/>
                <a:gd name="connsiteY24" fmla="*/ 0 h 273537"/>
                <a:gd name="connsiteX25" fmla="*/ 1045810 w 2554869"/>
                <a:gd name="connsiteY25" fmla="*/ 273537 h 273537"/>
                <a:gd name="connsiteX26" fmla="*/ 903332 w 2554869"/>
                <a:gd name="connsiteY26" fmla="*/ 273537 h 273537"/>
                <a:gd name="connsiteX27" fmla="*/ 866645 w 2554869"/>
                <a:gd name="connsiteY27" fmla="*/ 0 h 273537"/>
                <a:gd name="connsiteX28" fmla="*/ 1009123 w 2554869"/>
                <a:gd name="connsiteY28" fmla="*/ 0 h 273537"/>
                <a:gd name="connsiteX29" fmla="*/ 786164 w 2554869"/>
                <a:gd name="connsiteY29" fmla="*/ 273537 h 273537"/>
                <a:gd name="connsiteX30" fmla="*/ 643687 w 2554869"/>
                <a:gd name="connsiteY30" fmla="*/ 273537 h 273537"/>
                <a:gd name="connsiteX31" fmla="*/ 607001 w 2554869"/>
                <a:gd name="connsiteY31" fmla="*/ 0 h 273537"/>
                <a:gd name="connsiteX32" fmla="*/ 749477 w 2554869"/>
                <a:gd name="connsiteY32" fmla="*/ 0 h 273537"/>
                <a:gd name="connsiteX33" fmla="*/ 526518 w 2554869"/>
                <a:gd name="connsiteY33" fmla="*/ 273537 h 273537"/>
                <a:gd name="connsiteX34" fmla="*/ 384042 w 2554869"/>
                <a:gd name="connsiteY34" fmla="*/ 273537 h 273537"/>
                <a:gd name="connsiteX35" fmla="*/ 347356 w 2554869"/>
                <a:gd name="connsiteY35" fmla="*/ 0 h 273537"/>
                <a:gd name="connsiteX36" fmla="*/ 489833 w 2554869"/>
                <a:gd name="connsiteY36" fmla="*/ 0 h 273537"/>
                <a:gd name="connsiteX37" fmla="*/ 266874 w 2554869"/>
                <a:gd name="connsiteY37" fmla="*/ 273537 h 273537"/>
                <a:gd name="connsiteX38" fmla="*/ 124397 w 2554869"/>
                <a:gd name="connsiteY38" fmla="*/ 273537 h 273537"/>
                <a:gd name="connsiteX39" fmla="*/ 87727 w 2554869"/>
                <a:gd name="connsiteY39" fmla="*/ 0 h 273537"/>
                <a:gd name="connsiteX40" fmla="*/ 230203 w 2554869"/>
                <a:gd name="connsiteY40" fmla="*/ 0 h 273537"/>
                <a:gd name="connsiteX41" fmla="*/ 55634 w 2554869"/>
                <a:gd name="connsiteY41" fmla="*/ 214170 h 273537"/>
                <a:gd name="connsiteX42" fmla="*/ 0 w 2554869"/>
                <a:gd name="connsiteY42" fmla="*/ 107628 h 27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54869" h="273537">
                  <a:moveTo>
                    <a:pt x="2554855" y="273511"/>
                  </a:moveTo>
                  <a:lnTo>
                    <a:pt x="2554869" y="273537"/>
                  </a:lnTo>
                  <a:lnTo>
                    <a:pt x="2554834" y="273537"/>
                  </a:lnTo>
                  <a:close/>
                  <a:moveTo>
                    <a:pt x="2446157" y="65347"/>
                  </a:moveTo>
                  <a:lnTo>
                    <a:pt x="2501792" y="171891"/>
                  </a:lnTo>
                  <a:lnTo>
                    <a:pt x="2418941" y="273537"/>
                  </a:lnTo>
                  <a:lnTo>
                    <a:pt x="2276463" y="273537"/>
                  </a:lnTo>
                  <a:close/>
                  <a:moveTo>
                    <a:pt x="2221050" y="0"/>
                  </a:moveTo>
                  <a:lnTo>
                    <a:pt x="2363526" y="0"/>
                  </a:lnTo>
                  <a:lnTo>
                    <a:pt x="2140567" y="273537"/>
                  </a:lnTo>
                  <a:lnTo>
                    <a:pt x="1998090" y="273537"/>
                  </a:lnTo>
                  <a:close/>
                  <a:moveTo>
                    <a:pt x="1942678" y="0"/>
                  </a:moveTo>
                  <a:lnTo>
                    <a:pt x="2085155" y="0"/>
                  </a:lnTo>
                  <a:lnTo>
                    <a:pt x="1862196" y="273537"/>
                  </a:lnTo>
                  <a:lnTo>
                    <a:pt x="1719719" y="273537"/>
                  </a:lnTo>
                  <a:close/>
                  <a:moveTo>
                    <a:pt x="1664307" y="0"/>
                  </a:moveTo>
                  <a:lnTo>
                    <a:pt x="1806785" y="0"/>
                  </a:lnTo>
                  <a:lnTo>
                    <a:pt x="1583824" y="273537"/>
                  </a:lnTo>
                  <a:lnTo>
                    <a:pt x="1441348" y="273537"/>
                  </a:lnTo>
                  <a:close/>
                  <a:moveTo>
                    <a:pt x="1385936" y="0"/>
                  </a:moveTo>
                  <a:lnTo>
                    <a:pt x="1528412" y="0"/>
                  </a:lnTo>
                  <a:lnTo>
                    <a:pt x="1305453" y="273537"/>
                  </a:lnTo>
                  <a:lnTo>
                    <a:pt x="1162976" y="273537"/>
                  </a:lnTo>
                  <a:close/>
                  <a:moveTo>
                    <a:pt x="1126291" y="0"/>
                  </a:moveTo>
                  <a:lnTo>
                    <a:pt x="1268768" y="0"/>
                  </a:lnTo>
                  <a:lnTo>
                    <a:pt x="1045810" y="273537"/>
                  </a:lnTo>
                  <a:lnTo>
                    <a:pt x="903332" y="273537"/>
                  </a:lnTo>
                  <a:close/>
                  <a:moveTo>
                    <a:pt x="866645" y="0"/>
                  </a:moveTo>
                  <a:lnTo>
                    <a:pt x="1009123" y="0"/>
                  </a:lnTo>
                  <a:lnTo>
                    <a:pt x="786164" y="273537"/>
                  </a:lnTo>
                  <a:lnTo>
                    <a:pt x="643687" y="273537"/>
                  </a:lnTo>
                  <a:close/>
                  <a:moveTo>
                    <a:pt x="607001" y="0"/>
                  </a:moveTo>
                  <a:lnTo>
                    <a:pt x="749477" y="0"/>
                  </a:lnTo>
                  <a:lnTo>
                    <a:pt x="526518" y="273537"/>
                  </a:lnTo>
                  <a:lnTo>
                    <a:pt x="384042" y="273537"/>
                  </a:lnTo>
                  <a:close/>
                  <a:moveTo>
                    <a:pt x="347356" y="0"/>
                  </a:moveTo>
                  <a:lnTo>
                    <a:pt x="489833" y="0"/>
                  </a:lnTo>
                  <a:lnTo>
                    <a:pt x="266874" y="273537"/>
                  </a:lnTo>
                  <a:lnTo>
                    <a:pt x="124397" y="273537"/>
                  </a:lnTo>
                  <a:close/>
                  <a:moveTo>
                    <a:pt x="87727" y="0"/>
                  </a:moveTo>
                  <a:lnTo>
                    <a:pt x="230203" y="0"/>
                  </a:lnTo>
                  <a:lnTo>
                    <a:pt x="55634" y="214170"/>
                  </a:lnTo>
                  <a:lnTo>
                    <a:pt x="0" y="10762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3DF6B0FC-8B2E-43FD-839E-7D89E1DB73A3}"/>
              </a:ext>
            </a:extLst>
          </p:cNvPr>
          <p:cNvGrpSpPr/>
          <p:nvPr/>
        </p:nvGrpSpPr>
        <p:grpSpPr>
          <a:xfrm>
            <a:off x="1496121" y="3527564"/>
            <a:ext cx="2642213" cy="274320"/>
            <a:chOff x="2589428" y="3896416"/>
            <a:chExt cx="2642213" cy="27432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21FE5674-477A-4581-A5FE-B225C50FF42F}"/>
                </a:ext>
              </a:extLst>
            </p:cNvPr>
            <p:cNvSpPr/>
            <p:nvPr/>
          </p:nvSpPr>
          <p:spPr>
            <a:xfrm rot="9000000">
              <a:off x="2598169" y="3896416"/>
              <a:ext cx="2633472" cy="274320"/>
            </a:xfrm>
            <a:custGeom>
              <a:avLst/>
              <a:gdLst>
                <a:gd name="connsiteX0" fmla="*/ 0 w 2633472"/>
                <a:gd name="connsiteY0" fmla="*/ 274320 h 274320"/>
                <a:gd name="connsiteX1" fmla="*/ 0 w 2633472"/>
                <a:gd name="connsiteY1" fmla="*/ 249046 h 274320"/>
                <a:gd name="connsiteX2" fmla="*/ 143787 w 2633472"/>
                <a:gd name="connsiteY2" fmla="*/ 0 h 274320"/>
                <a:gd name="connsiteX3" fmla="*/ 2633472 w 2633472"/>
                <a:gd name="connsiteY3" fmla="*/ 0 h 274320"/>
                <a:gd name="connsiteX4" fmla="*/ 2633472 w 2633472"/>
                <a:gd name="connsiteY4" fmla="*/ 46462 h 274320"/>
                <a:gd name="connsiteX5" fmla="*/ 2501918 w 2633472"/>
                <a:gd name="connsiteY5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33472" h="274320">
                  <a:moveTo>
                    <a:pt x="0" y="274320"/>
                  </a:moveTo>
                  <a:lnTo>
                    <a:pt x="0" y="249046"/>
                  </a:lnTo>
                  <a:lnTo>
                    <a:pt x="143787" y="0"/>
                  </a:lnTo>
                  <a:lnTo>
                    <a:pt x="2633472" y="0"/>
                  </a:lnTo>
                  <a:lnTo>
                    <a:pt x="2633472" y="46462"/>
                  </a:lnTo>
                  <a:lnTo>
                    <a:pt x="2501918" y="2743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5C201005-4169-41B5-BCE4-09E483C5339D}"/>
                </a:ext>
              </a:extLst>
            </p:cNvPr>
            <p:cNvSpPr/>
            <p:nvPr/>
          </p:nvSpPr>
          <p:spPr>
            <a:xfrm rot="9000000">
              <a:off x="2589428" y="3896469"/>
              <a:ext cx="2633472" cy="273537"/>
            </a:xfrm>
            <a:custGeom>
              <a:avLst/>
              <a:gdLst>
                <a:gd name="connsiteX0" fmla="*/ 2621748 w 2633472"/>
                <a:gd name="connsiteY0" fmla="*/ 273537 h 273537"/>
                <a:gd name="connsiteX1" fmla="*/ 2633472 w 2633472"/>
                <a:gd name="connsiteY1" fmla="*/ 259137 h 273537"/>
                <a:gd name="connsiteX2" fmla="*/ 2633472 w 2633472"/>
                <a:gd name="connsiteY2" fmla="*/ 273537 h 273537"/>
                <a:gd name="connsiteX3" fmla="*/ 2343704 w 2633472"/>
                <a:gd name="connsiteY3" fmla="*/ 273537 h 273537"/>
                <a:gd name="connsiteX4" fmla="*/ 2566400 w 2633472"/>
                <a:gd name="connsiteY4" fmla="*/ 0 h 273537"/>
                <a:gd name="connsiteX5" fmla="*/ 2633472 w 2633472"/>
                <a:gd name="connsiteY5" fmla="*/ 0 h 273537"/>
                <a:gd name="connsiteX6" fmla="*/ 2633472 w 2633472"/>
                <a:gd name="connsiteY6" fmla="*/ 92415 h 273537"/>
                <a:gd name="connsiteX7" fmla="*/ 2486015 w 2633472"/>
                <a:gd name="connsiteY7" fmla="*/ 273537 h 273537"/>
                <a:gd name="connsiteX8" fmla="*/ 2065659 w 2633472"/>
                <a:gd name="connsiteY8" fmla="*/ 273537 h 273537"/>
                <a:gd name="connsiteX9" fmla="*/ 2288356 w 2633472"/>
                <a:gd name="connsiteY9" fmla="*/ 0 h 273537"/>
                <a:gd name="connsiteX10" fmla="*/ 2430665 w 2633472"/>
                <a:gd name="connsiteY10" fmla="*/ 0 h 273537"/>
                <a:gd name="connsiteX11" fmla="*/ 2207968 w 2633472"/>
                <a:gd name="connsiteY11" fmla="*/ 273537 h 273537"/>
                <a:gd name="connsiteX12" fmla="*/ 1787615 w 2633472"/>
                <a:gd name="connsiteY12" fmla="*/ 273537 h 273537"/>
                <a:gd name="connsiteX13" fmla="*/ 2010312 w 2633472"/>
                <a:gd name="connsiteY13" fmla="*/ 0 h 273537"/>
                <a:gd name="connsiteX14" fmla="*/ 2152621 w 2633472"/>
                <a:gd name="connsiteY14" fmla="*/ 0 h 273537"/>
                <a:gd name="connsiteX15" fmla="*/ 1929923 w 2633472"/>
                <a:gd name="connsiteY15" fmla="*/ 273537 h 273537"/>
                <a:gd name="connsiteX16" fmla="*/ 1509570 w 2633472"/>
                <a:gd name="connsiteY16" fmla="*/ 273537 h 273537"/>
                <a:gd name="connsiteX17" fmla="*/ 1732267 w 2633472"/>
                <a:gd name="connsiteY17" fmla="*/ 0 h 273537"/>
                <a:gd name="connsiteX18" fmla="*/ 1874578 w 2633472"/>
                <a:gd name="connsiteY18" fmla="*/ 0 h 273537"/>
                <a:gd name="connsiteX19" fmla="*/ 1651879 w 2633472"/>
                <a:gd name="connsiteY19" fmla="*/ 273537 h 273537"/>
                <a:gd name="connsiteX20" fmla="*/ 1231526 w 2633472"/>
                <a:gd name="connsiteY20" fmla="*/ 273537 h 273537"/>
                <a:gd name="connsiteX21" fmla="*/ 1454223 w 2633472"/>
                <a:gd name="connsiteY21" fmla="*/ 0 h 273537"/>
                <a:gd name="connsiteX22" fmla="*/ 1596532 w 2633472"/>
                <a:gd name="connsiteY22" fmla="*/ 0 h 273537"/>
                <a:gd name="connsiteX23" fmla="*/ 1373835 w 2633472"/>
                <a:gd name="connsiteY23" fmla="*/ 273537 h 273537"/>
                <a:gd name="connsiteX24" fmla="*/ 972187 w 2633472"/>
                <a:gd name="connsiteY24" fmla="*/ 273537 h 273537"/>
                <a:gd name="connsiteX25" fmla="*/ 1194884 w 2633472"/>
                <a:gd name="connsiteY25" fmla="*/ 0 h 273537"/>
                <a:gd name="connsiteX26" fmla="*/ 1337193 w 2633472"/>
                <a:gd name="connsiteY26" fmla="*/ 0 h 273537"/>
                <a:gd name="connsiteX27" fmla="*/ 1114497 w 2633472"/>
                <a:gd name="connsiteY27" fmla="*/ 273537 h 273537"/>
                <a:gd name="connsiteX28" fmla="*/ 712848 w 2633472"/>
                <a:gd name="connsiteY28" fmla="*/ 273537 h 273537"/>
                <a:gd name="connsiteX29" fmla="*/ 935544 w 2633472"/>
                <a:gd name="connsiteY29" fmla="*/ 0 h 273537"/>
                <a:gd name="connsiteX30" fmla="*/ 1077854 w 2633472"/>
                <a:gd name="connsiteY30" fmla="*/ 0 h 273537"/>
                <a:gd name="connsiteX31" fmla="*/ 855156 w 2633472"/>
                <a:gd name="connsiteY31" fmla="*/ 273537 h 273537"/>
                <a:gd name="connsiteX32" fmla="*/ 453507 w 2633472"/>
                <a:gd name="connsiteY32" fmla="*/ 273537 h 273537"/>
                <a:gd name="connsiteX33" fmla="*/ 676204 w 2633472"/>
                <a:gd name="connsiteY33" fmla="*/ 0 h 273537"/>
                <a:gd name="connsiteX34" fmla="*/ 818513 w 2633472"/>
                <a:gd name="connsiteY34" fmla="*/ 0 h 273537"/>
                <a:gd name="connsiteX35" fmla="*/ 595816 w 2633472"/>
                <a:gd name="connsiteY35" fmla="*/ 273537 h 273537"/>
                <a:gd name="connsiteX36" fmla="*/ 194168 w 2633472"/>
                <a:gd name="connsiteY36" fmla="*/ 273537 h 273537"/>
                <a:gd name="connsiteX37" fmla="*/ 416865 w 2633472"/>
                <a:gd name="connsiteY37" fmla="*/ 0 h 273537"/>
                <a:gd name="connsiteX38" fmla="*/ 559174 w 2633472"/>
                <a:gd name="connsiteY38" fmla="*/ 0 h 273537"/>
                <a:gd name="connsiteX39" fmla="*/ 336476 w 2633472"/>
                <a:gd name="connsiteY39" fmla="*/ 273537 h 273537"/>
                <a:gd name="connsiteX40" fmla="*/ 0 w 2633472"/>
                <a:gd name="connsiteY40" fmla="*/ 273537 h 273537"/>
                <a:gd name="connsiteX41" fmla="*/ 0 w 2633472"/>
                <a:gd name="connsiteY41" fmla="*/ 231172 h 273537"/>
                <a:gd name="connsiteX42" fmla="*/ 74771 w 2633472"/>
                <a:gd name="connsiteY42" fmla="*/ 101664 h 273537"/>
                <a:gd name="connsiteX43" fmla="*/ 157541 w 2633472"/>
                <a:gd name="connsiteY43" fmla="*/ 0 h 273537"/>
                <a:gd name="connsiteX44" fmla="*/ 299849 w 2633472"/>
                <a:gd name="connsiteY44" fmla="*/ 0 h 273537"/>
                <a:gd name="connsiteX45" fmla="*/ 77152 w 2633472"/>
                <a:gd name="connsiteY45" fmla="*/ 273537 h 27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633472" h="273537">
                  <a:moveTo>
                    <a:pt x="2621748" y="273537"/>
                  </a:moveTo>
                  <a:lnTo>
                    <a:pt x="2633472" y="259137"/>
                  </a:lnTo>
                  <a:lnTo>
                    <a:pt x="2633472" y="273537"/>
                  </a:lnTo>
                  <a:close/>
                  <a:moveTo>
                    <a:pt x="2343704" y="273537"/>
                  </a:moveTo>
                  <a:lnTo>
                    <a:pt x="2566400" y="0"/>
                  </a:lnTo>
                  <a:lnTo>
                    <a:pt x="2633472" y="0"/>
                  </a:lnTo>
                  <a:lnTo>
                    <a:pt x="2633472" y="92415"/>
                  </a:lnTo>
                  <a:lnTo>
                    <a:pt x="2486015" y="273537"/>
                  </a:lnTo>
                  <a:close/>
                  <a:moveTo>
                    <a:pt x="2065659" y="273537"/>
                  </a:moveTo>
                  <a:lnTo>
                    <a:pt x="2288356" y="0"/>
                  </a:lnTo>
                  <a:lnTo>
                    <a:pt x="2430665" y="0"/>
                  </a:lnTo>
                  <a:lnTo>
                    <a:pt x="2207968" y="273537"/>
                  </a:lnTo>
                  <a:close/>
                  <a:moveTo>
                    <a:pt x="1787615" y="273537"/>
                  </a:moveTo>
                  <a:lnTo>
                    <a:pt x="2010312" y="0"/>
                  </a:lnTo>
                  <a:lnTo>
                    <a:pt x="2152621" y="0"/>
                  </a:lnTo>
                  <a:lnTo>
                    <a:pt x="1929923" y="273537"/>
                  </a:lnTo>
                  <a:close/>
                  <a:moveTo>
                    <a:pt x="1509570" y="273537"/>
                  </a:moveTo>
                  <a:lnTo>
                    <a:pt x="1732267" y="0"/>
                  </a:lnTo>
                  <a:lnTo>
                    <a:pt x="1874578" y="0"/>
                  </a:lnTo>
                  <a:lnTo>
                    <a:pt x="1651879" y="273537"/>
                  </a:lnTo>
                  <a:close/>
                  <a:moveTo>
                    <a:pt x="1231526" y="273537"/>
                  </a:moveTo>
                  <a:lnTo>
                    <a:pt x="1454223" y="0"/>
                  </a:lnTo>
                  <a:lnTo>
                    <a:pt x="1596532" y="0"/>
                  </a:lnTo>
                  <a:lnTo>
                    <a:pt x="1373835" y="273537"/>
                  </a:lnTo>
                  <a:close/>
                  <a:moveTo>
                    <a:pt x="972187" y="273537"/>
                  </a:moveTo>
                  <a:lnTo>
                    <a:pt x="1194884" y="0"/>
                  </a:lnTo>
                  <a:lnTo>
                    <a:pt x="1337193" y="0"/>
                  </a:lnTo>
                  <a:lnTo>
                    <a:pt x="1114497" y="273537"/>
                  </a:lnTo>
                  <a:close/>
                  <a:moveTo>
                    <a:pt x="712848" y="273537"/>
                  </a:moveTo>
                  <a:lnTo>
                    <a:pt x="935544" y="0"/>
                  </a:lnTo>
                  <a:lnTo>
                    <a:pt x="1077854" y="0"/>
                  </a:lnTo>
                  <a:lnTo>
                    <a:pt x="855156" y="273537"/>
                  </a:lnTo>
                  <a:close/>
                  <a:moveTo>
                    <a:pt x="453507" y="273537"/>
                  </a:moveTo>
                  <a:lnTo>
                    <a:pt x="676204" y="0"/>
                  </a:lnTo>
                  <a:lnTo>
                    <a:pt x="818513" y="0"/>
                  </a:lnTo>
                  <a:lnTo>
                    <a:pt x="595816" y="273537"/>
                  </a:lnTo>
                  <a:close/>
                  <a:moveTo>
                    <a:pt x="194168" y="273537"/>
                  </a:moveTo>
                  <a:lnTo>
                    <a:pt x="416865" y="0"/>
                  </a:lnTo>
                  <a:lnTo>
                    <a:pt x="559174" y="0"/>
                  </a:lnTo>
                  <a:lnTo>
                    <a:pt x="336476" y="273537"/>
                  </a:lnTo>
                  <a:close/>
                  <a:moveTo>
                    <a:pt x="0" y="273537"/>
                  </a:moveTo>
                  <a:lnTo>
                    <a:pt x="0" y="231172"/>
                  </a:lnTo>
                  <a:lnTo>
                    <a:pt x="74771" y="101664"/>
                  </a:lnTo>
                  <a:lnTo>
                    <a:pt x="157541" y="0"/>
                  </a:lnTo>
                  <a:lnTo>
                    <a:pt x="299849" y="0"/>
                  </a:lnTo>
                  <a:lnTo>
                    <a:pt x="77152" y="27353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C9985CE0-E4DD-4949-880D-7DE14FC4C922}"/>
              </a:ext>
            </a:extLst>
          </p:cNvPr>
          <p:cNvSpPr/>
          <p:nvPr/>
        </p:nvSpPr>
        <p:spPr>
          <a:xfrm>
            <a:off x="1958006" y="1391479"/>
            <a:ext cx="765313" cy="934278"/>
          </a:xfrm>
          <a:custGeom>
            <a:avLst/>
            <a:gdLst>
              <a:gd name="connsiteX0" fmla="*/ 0 w 765313"/>
              <a:gd name="connsiteY0" fmla="*/ 904461 h 904461"/>
              <a:gd name="connsiteX1" fmla="*/ 765313 w 765313"/>
              <a:gd name="connsiteY1" fmla="*/ 0 h 90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313" h="904461">
                <a:moveTo>
                  <a:pt x="0" y="904461"/>
                </a:moveTo>
                <a:lnTo>
                  <a:pt x="765313" y="0"/>
                </a:lnTo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38507A1C-6AB6-4852-A4DD-84C38283DF47}"/>
              </a:ext>
            </a:extLst>
          </p:cNvPr>
          <p:cNvSpPr/>
          <p:nvPr/>
        </p:nvSpPr>
        <p:spPr>
          <a:xfrm flipH="1">
            <a:off x="2867351" y="1296607"/>
            <a:ext cx="887648" cy="1049039"/>
          </a:xfrm>
          <a:custGeom>
            <a:avLst/>
            <a:gdLst>
              <a:gd name="connsiteX0" fmla="*/ 0 w 765313"/>
              <a:gd name="connsiteY0" fmla="*/ 904461 h 904461"/>
              <a:gd name="connsiteX1" fmla="*/ 765313 w 765313"/>
              <a:gd name="connsiteY1" fmla="*/ 0 h 90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313" h="904461">
                <a:moveTo>
                  <a:pt x="0" y="904461"/>
                </a:moveTo>
                <a:lnTo>
                  <a:pt x="765313" y="0"/>
                </a:lnTo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6D036DCC-2B79-4141-9FEA-521215284776}"/>
              </a:ext>
            </a:extLst>
          </p:cNvPr>
          <p:cNvSpPr/>
          <p:nvPr/>
        </p:nvSpPr>
        <p:spPr>
          <a:xfrm>
            <a:off x="882044" y="1779271"/>
            <a:ext cx="3847806" cy="3840392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8E9A573-F123-4D17-996D-4D9A4F0A3F4A}"/>
              </a:ext>
            </a:extLst>
          </p:cNvPr>
          <p:cNvSpPr txBox="1"/>
          <p:nvPr/>
        </p:nvSpPr>
        <p:spPr>
          <a:xfrm>
            <a:off x="5387636" y="557033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 smtClean="0">
                <a:solidFill>
                  <a:schemeClr val="accent2"/>
                </a:solidFill>
                <a:cs typeface="Arial" pitchFamily="34" charset="0"/>
              </a:rPr>
              <a:t>Cuprins</a:t>
            </a:r>
            <a:r>
              <a:rPr lang="en-US" altLang="ko-KR" sz="5400" dirty="0" smtClean="0">
                <a:solidFill>
                  <a:schemeClr val="accent2"/>
                </a:solidFill>
                <a:cs typeface="Arial" pitchFamily="34" charset="0"/>
              </a:rPr>
              <a:t>: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9E443BEA-881E-4A4F-AA20-F48C26757ADC}"/>
              </a:ext>
            </a:extLst>
          </p:cNvPr>
          <p:cNvGrpSpPr/>
          <p:nvPr/>
        </p:nvGrpSpPr>
        <p:grpSpPr>
          <a:xfrm>
            <a:off x="5870976" y="2324548"/>
            <a:ext cx="5640368" cy="836080"/>
            <a:chOff x="5610479" y="1764981"/>
            <a:chExt cx="5640368" cy="83608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CE124B32-4858-428C-9A34-701444E28795}"/>
                </a:ext>
              </a:extLst>
            </p:cNvPr>
            <p:cNvSpPr txBox="1"/>
            <p:nvPr/>
          </p:nvSpPr>
          <p:spPr>
            <a:xfrm>
              <a:off x="6743155" y="1764981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User stories</a:t>
              </a:r>
              <a:endParaRPr lang="ko-KR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17416C41-E6AA-4CDF-99F5-AB46DE385603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B1C42425-BC7A-4106-8DEC-A9D16E71C06C}"/>
              </a:ext>
            </a:extLst>
          </p:cNvPr>
          <p:cNvGrpSpPr/>
          <p:nvPr/>
        </p:nvGrpSpPr>
        <p:grpSpPr>
          <a:xfrm>
            <a:off x="5873248" y="3323110"/>
            <a:ext cx="5640368" cy="836080"/>
            <a:chOff x="5610479" y="1764981"/>
            <a:chExt cx="5640368" cy="83608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BC1072BD-93AB-47AD-80AC-80E24069278B}"/>
                </a:ext>
              </a:extLst>
            </p:cNvPr>
            <p:cNvSpPr txBox="1"/>
            <p:nvPr/>
          </p:nvSpPr>
          <p:spPr>
            <a:xfrm>
              <a:off x="6743155" y="1764981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Bug reporting / fixing</a:t>
              </a:r>
              <a:endParaRPr lang="ko-KR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6174513F-639E-499F-9BBA-1951519C5957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03717409-36EA-41C8-8829-D061E52BB8F3}"/>
              </a:ext>
            </a:extLst>
          </p:cNvPr>
          <p:cNvGrpSpPr/>
          <p:nvPr/>
        </p:nvGrpSpPr>
        <p:grpSpPr>
          <a:xfrm>
            <a:off x="5875520" y="4321672"/>
            <a:ext cx="5640368" cy="836080"/>
            <a:chOff x="5610479" y="1764981"/>
            <a:chExt cx="5640368" cy="83608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A6C0177E-7B3C-45C8-8FD5-085919565912}"/>
                </a:ext>
              </a:extLst>
            </p:cNvPr>
            <p:cNvSpPr txBox="1"/>
            <p:nvPr/>
          </p:nvSpPr>
          <p:spPr>
            <a:xfrm>
              <a:off x="6743155" y="1764981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Coding style</a:t>
              </a:r>
              <a:endParaRPr lang="ko-KR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4FFBB609-FA30-46EF-A8FD-318D7CEAAD3F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FE492A24-1110-423A-8CF7-EA1B85A0C28A}"/>
              </a:ext>
            </a:extLst>
          </p:cNvPr>
          <p:cNvGrpSpPr/>
          <p:nvPr/>
        </p:nvGrpSpPr>
        <p:grpSpPr>
          <a:xfrm>
            <a:off x="5877792" y="5320234"/>
            <a:ext cx="5640368" cy="836080"/>
            <a:chOff x="5610479" y="1764981"/>
            <a:chExt cx="5640368" cy="83608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13FF301A-9181-4DDE-93E9-38BE5D26A069}"/>
                </a:ext>
              </a:extLst>
            </p:cNvPr>
            <p:cNvSpPr txBox="1"/>
            <p:nvPr/>
          </p:nvSpPr>
          <p:spPr>
            <a:xfrm>
              <a:off x="6743155" y="1764981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Componente</a:t>
              </a:r>
              <a:r>
                <a:rPr lang="en-US" altLang="ko-KR" sz="27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fizice</a:t>
              </a:r>
              <a:endParaRPr lang="ko-KR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796AFA27-7B22-4AF3-BB2C-4E7B5226B978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5A412EB5-7FBD-4FB6-AFC6-02B28B4DDC9C}"/>
              </a:ext>
            </a:extLst>
          </p:cNvPr>
          <p:cNvGrpSpPr/>
          <p:nvPr/>
        </p:nvGrpSpPr>
        <p:grpSpPr>
          <a:xfrm>
            <a:off x="-30456" y="6705945"/>
            <a:ext cx="12240040" cy="170806"/>
            <a:chOff x="-48040" y="6512575"/>
            <a:chExt cx="12240040" cy="36417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268E4950-C53F-4548-BD3E-2DEB4402EB8E}"/>
                </a:ext>
              </a:extLst>
            </p:cNvPr>
            <p:cNvSpPr/>
            <p:nvPr/>
          </p:nvSpPr>
          <p:spPr>
            <a:xfrm>
              <a:off x="-17584" y="6512575"/>
              <a:ext cx="12192000" cy="36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796A721B-7F76-4C8E-9A10-2CB56718CFED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2CC4E60D-EEAB-460F-98B1-1EFA411E1593}"/>
              </a:ext>
            </a:extLst>
          </p:cNvPr>
          <p:cNvGrpSpPr/>
          <p:nvPr/>
        </p:nvGrpSpPr>
        <p:grpSpPr>
          <a:xfrm>
            <a:off x="1089098" y="2018650"/>
            <a:ext cx="1872205" cy="3439175"/>
            <a:chOff x="1089097" y="3717032"/>
            <a:chExt cx="1872205" cy="1191181"/>
          </a:xfrm>
        </p:grpSpPr>
        <p:sp>
          <p:nvSpPr>
            <p:cNvPr id="23" name="Text Placeholder 20"/>
            <p:cNvSpPr txBox="1">
              <a:spLocks/>
            </p:cNvSpPr>
            <p:nvPr/>
          </p:nvSpPr>
          <p:spPr>
            <a:xfrm>
              <a:off x="1089097" y="4085253"/>
              <a:ext cx="1872204" cy="82296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 Placeholder 4"/>
            <p:cNvSpPr txBox="1">
              <a:spLocks/>
            </p:cNvSpPr>
            <p:nvPr/>
          </p:nvSpPr>
          <p:spPr>
            <a:xfrm>
              <a:off x="1089097" y="3717032"/>
              <a:ext cx="1872205" cy="3240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Caraulasu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Cristian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870F848E-2361-4593-BD0E-E395961D17B5}"/>
              </a:ext>
            </a:extLst>
          </p:cNvPr>
          <p:cNvGrpSpPr/>
          <p:nvPr/>
        </p:nvGrpSpPr>
        <p:grpSpPr>
          <a:xfrm>
            <a:off x="3813671" y="2018650"/>
            <a:ext cx="1872205" cy="3439175"/>
            <a:chOff x="3803299" y="3717032"/>
            <a:chExt cx="1872205" cy="1191181"/>
          </a:xfrm>
        </p:grpSpPr>
        <p:sp>
          <p:nvSpPr>
            <p:cNvPr id="45" name="Text Placeholder 20"/>
            <p:cNvSpPr txBox="1">
              <a:spLocks/>
            </p:cNvSpPr>
            <p:nvPr/>
          </p:nvSpPr>
          <p:spPr>
            <a:xfrm>
              <a:off x="3803299" y="4085253"/>
              <a:ext cx="1872204" cy="82296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Cablare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si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implementare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functii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  <a:p>
              <a:pPr marL="0" indent="0" algn="ctr">
                <a:buNone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+</a:t>
              </a:r>
            </a:p>
            <a:p>
              <a:pPr marL="0" indent="0" algn="ctr">
                <a:buNone/>
              </a:pP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Interfete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 Placeholder 4"/>
            <p:cNvSpPr txBox="1">
              <a:spLocks/>
            </p:cNvSpPr>
            <p:nvPr/>
          </p:nvSpPr>
          <p:spPr>
            <a:xfrm>
              <a:off x="3803299" y="3717032"/>
              <a:ext cx="1872205" cy="3240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Gligore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Calin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C015F67E-2080-4214-A37C-F07BF124A730}"/>
              </a:ext>
            </a:extLst>
          </p:cNvPr>
          <p:cNvGrpSpPr/>
          <p:nvPr/>
        </p:nvGrpSpPr>
        <p:grpSpPr>
          <a:xfrm>
            <a:off x="6517501" y="2018650"/>
            <a:ext cx="1872205" cy="3439175"/>
            <a:chOff x="6517501" y="3717032"/>
            <a:chExt cx="1872205" cy="1191181"/>
          </a:xfrm>
        </p:grpSpPr>
        <p:sp>
          <p:nvSpPr>
            <p:cNvPr id="55" name="Text Placeholder 20"/>
            <p:cNvSpPr txBox="1">
              <a:spLocks/>
            </p:cNvSpPr>
            <p:nvPr/>
          </p:nvSpPr>
          <p:spPr>
            <a:xfrm>
              <a:off x="6517501" y="4085253"/>
              <a:ext cx="1872204" cy="82296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Organizarea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circuitelor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cablare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  <a:p>
              <a:pPr marL="0" indent="0" algn="ctr">
                <a:buNone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+</a:t>
              </a:r>
            </a:p>
            <a:p>
              <a:pPr marL="0" indent="0" algn="ctr">
                <a:buNone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Bug reporting/fixing.</a:t>
              </a:r>
            </a:p>
          </p:txBody>
        </p:sp>
        <p:sp>
          <p:nvSpPr>
            <p:cNvPr id="59" name="Text Placeholder 4"/>
            <p:cNvSpPr txBox="1">
              <a:spLocks/>
            </p:cNvSpPr>
            <p:nvPr/>
          </p:nvSpPr>
          <p:spPr>
            <a:xfrm>
              <a:off x="6517501" y="3717032"/>
              <a:ext cx="1872205" cy="3240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Nedelcu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Victor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3441EFFF-CE11-4788-A625-AF1CEF5102EB}"/>
              </a:ext>
            </a:extLst>
          </p:cNvPr>
          <p:cNvGrpSpPr/>
          <p:nvPr/>
        </p:nvGrpSpPr>
        <p:grpSpPr>
          <a:xfrm>
            <a:off x="9251626" y="2018650"/>
            <a:ext cx="1872205" cy="3439175"/>
            <a:chOff x="9231701" y="3717032"/>
            <a:chExt cx="1872205" cy="1191181"/>
          </a:xfrm>
        </p:grpSpPr>
        <p:sp>
          <p:nvSpPr>
            <p:cNvPr id="61" name="Text Placeholder 20"/>
            <p:cNvSpPr txBox="1">
              <a:spLocks/>
            </p:cNvSpPr>
            <p:nvPr/>
          </p:nvSpPr>
          <p:spPr>
            <a:xfrm>
              <a:off x="9231701" y="4085253"/>
              <a:ext cx="1872204" cy="82296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Construirea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si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afisarea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matricelor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8x8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folosind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toolul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online LED Matrix Editor.</a:t>
              </a:r>
            </a:p>
            <a:p>
              <a:pPr marL="0" indent="0" algn="ctr">
                <a:buNone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+</a:t>
              </a:r>
            </a:p>
            <a:p>
              <a:pPr marL="0" indent="0" algn="ctr">
                <a:buNone/>
              </a:pP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Testare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aplicatie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 Placeholder 4"/>
            <p:cNvSpPr txBox="1">
              <a:spLocks/>
            </p:cNvSpPr>
            <p:nvPr/>
          </p:nvSpPr>
          <p:spPr>
            <a:xfrm>
              <a:off x="9231701" y="3717032"/>
              <a:ext cx="1872205" cy="3240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Dorosin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Alex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7C44CCE3-D1D8-4825-B9F5-81ACB1C8E4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Hardworkers</a:t>
            </a:r>
            <a:endParaRPr 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3F086CC2-6489-48CE-A862-0E66340C5D7B}"/>
              </a:ext>
            </a:extLst>
          </p:cNvPr>
          <p:cNvGrpSpPr/>
          <p:nvPr/>
        </p:nvGrpSpPr>
        <p:grpSpPr>
          <a:xfrm>
            <a:off x="1812749" y="5804723"/>
            <a:ext cx="424902" cy="424902"/>
            <a:chOff x="1812748" y="5716796"/>
            <a:chExt cx="424902" cy="424902"/>
          </a:xfrm>
        </p:grpSpPr>
        <p:sp>
          <p:nvSpPr>
            <p:cNvPr id="46" name="Oval 45"/>
            <p:cNvSpPr/>
            <p:nvPr/>
          </p:nvSpPr>
          <p:spPr>
            <a:xfrm>
              <a:off x="1812748" y="5716796"/>
              <a:ext cx="424902" cy="42490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78" name="Rounded Rectangle 3">
              <a:extLst>
                <a:ext uri="{FF2B5EF4-FFF2-40B4-BE49-F238E27FC236}">
                  <a16:creationId xmlns:a16="http://schemas.microsoft.com/office/drawing/2014/main" xmlns="" id="{58B64C92-ECE4-40D9-B1AA-8CF4DFEC0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620" y="5830555"/>
              <a:ext cx="216024" cy="21602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8A318934-268C-42D1-9876-B2CA74247717}"/>
              </a:ext>
            </a:extLst>
          </p:cNvPr>
          <p:cNvGrpSpPr/>
          <p:nvPr/>
        </p:nvGrpSpPr>
        <p:grpSpPr>
          <a:xfrm>
            <a:off x="4528890" y="5804723"/>
            <a:ext cx="424902" cy="424902"/>
            <a:chOff x="1812748" y="5716796"/>
            <a:chExt cx="424902" cy="424902"/>
          </a:xfrm>
        </p:grpSpPr>
        <p:sp>
          <p:nvSpPr>
            <p:cNvPr id="85" name="Oval 45">
              <a:extLst>
                <a:ext uri="{FF2B5EF4-FFF2-40B4-BE49-F238E27FC236}">
                  <a16:creationId xmlns:a16="http://schemas.microsoft.com/office/drawing/2014/main" xmlns="" id="{BC21FC00-123C-4F66-B238-CD09AEBCD807}"/>
                </a:ext>
              </a:extLst>
            </p:cNvPr>
            <p:cNvSpPr/>
            <p:nvPr/>
          </p:nvSpPr>
          <p:spPr>
            <a:xfrm>
              <a:off x="1812748" y="5716796"/>
              <a:ext cx="424902" cy="42490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99" name="Rounded Rectangle 3">
              <a:extLst>
                <a:ext uri="{FF2B5EF4-FFF2-40B4-BE49-F238E27FC236}">
                  <a16:creationId xmlns:a16="http://schemas.microsoft.com/office/drawing/2014/main" xmlns="" id="{F565B84B-14E7-4BF5-B302-27A0D95F22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620" y="5830555"/>
              <a:ext cx="216024" cy="21602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xmlns="" id="{106331E1-5D7E-43D8-AE00-F40BB1224292}"/>
              </a:ext>
            </a:extLst>
          </p:cNvPr>
          <p:cNvGrpSpPr/>
          <p:nvPr/>
        </p:nvGrpSpPr>
        <p:grpSpPr>
          <a:xfrm>
            <a:off x="7245031" y="5804723"/>
            <a:ext cx="424902" cy="424902"/>
            <a:chOff x="1812748" y="5716796"/>
            <a:chExt cx="424902" cy="424902"/>
          </a:xfrm>
        </p:grpSpPr>
        <p:sp>
          <p:nvSpPr>
            <p:cNvPr id="102" name="Oval 45">
              <a:extLst>
                <a:ext uri="{FF2B5EF4-FFF2-40B4-BE49-F238E27FC236}">
                  <a16:creationId xmlns:a16="http://schemas.microsoft.com/office/drawing/2014/main" xmlns="" id="{BC7609A0-C51A-40A5-908C-1F73E41C7880}"/>
                </a:ext>
              </a:extLst>
            </p:cNvPr>
            <p:cNvSpPr/>
            <p:nvPr/>
          </p:nvSpPr>
          <p:spPr>
            <a:xfrm>
              <a:off x="1812748" y="5716796"/>
              <a:ext cx="424902" cy="42490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06" name="Rounded Rectangle 3">
              <a:extLst>
                <a:ext uri="{FF2B5EF4-FFF2-40B4-BE49-F238E27FC236}">
                  <a16:creationId xmlns:a16="http://schemas.microsoft.com/office/drawing/2014/main" xmlns="" id="{21028090-4D22-4617-8E88-E7E6DAD74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620" y="5830555"/>
              <a:ext cx="216024" cy="21602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9151F18C-B86C-4AFB-B0CF-1F5D693B95FE}"/>
              </a:ext>
            </a:extLst>
          </p:cNvPr>
          <p:cNvGrpSpPr/>
          <p:nvPr/>
        </p:nvGrpSpPr>
        <p:grpSpPr>
          <a:xfrm>
            <a:off x="9961173" y="5804723"/>
            <a:ext cx="424902" cy="424902"/>
            <a:chOff x="1812748" y="5716796"/>
            <a:chExt cx="424902" cy="424902"/>
          </a:xfrm>
        </p:grpSpPr>
        <p:sp>
          <p:nvSpPr>
            <p:cNvPr id="109" name="Oval 45">
              <a:extLst>
                <a:ext uri="{FF2B5EF4-FFF2-40B4-BE49-F238E27FC236}">
                  <a16:creationId xmlns:a16="http://schemas.microsoft.com/office/drawing/2014/main" xmlns="" id="{9CA671B1-8169-4F9F-945C-FB64A4973F09}"/>
                </a:ext>
              </a:extLst>
            </p:cNvPr>
            <p:cNvSpPr/>
            <p:nvPr/>
          </p:nvSpPr>
          <p:spPr>
            <a:xfrm>
              <a:off x="1812748" y="5716796"/>
              <a:ext cx="424902" cy="42490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13" name="Rounded Rectangle 3">
              <a:extLst>
                <a:ext uri="{FF2B5EF4-FFF2-40B4-BE49-F238E27FC236}">
                  <a16:creationId xmlns:a16="http://schemas.microsoft.com/office/drawing/2014/main" xmlns="" id="{AA221C13-7424-49C8-B5B7-0B414DED3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620" y="5830555"/>
              <a:ext cx="216024" cy="21602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 Placeholder 20"/>
          <p:cNvSpPr txBox="1">
            <a:spLocks/>
          </p:cNvSpPr>
          <p:nvPr/>
        </p:nvSpPr>
        <p:spPr>
          <a:xfrm>
            <a:off x="1097531" y="3101706"/>
            <a:ext cx="1872204" cy="2376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Implementarea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aplicatiei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+</a:t>
            </a:r>
          </a:p>
          <a:p>
            <a:pPr marL="0" indent="0" algn="ctr">
              <a:buNone/>
            </a:pP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Coordonarea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echipei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27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5F439D2-5A99-4892-8A8A-D50CE9538E74}"/>
              </a:ext>
            </a:extLst>
          </p:cNvPr>
          <p:cNvGrpSpPr/>
          <p:nvPr/>
        </p:nvGrpSpPr>
        <p:grpSpPr>
          <a:xfrm>
            <a:off x="430070" y="2042652"/>
            <a:ext cx="5023039" cy="3852543"/>
            <a:chOff x="5550252" y="1926159"/>
            <a:chExt cx="3708834" cy="28445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59D9EA09-75D5-4D6D-96EE-2C1AA1245F84}"/>
                </a:ext>
              </a:extLst>
            </p:cNvPr>
            <p:cNvGrpSpPr/>
            <p:nvPr/>
          </p:nvGrpSpPr>
          <p:grpSpPr>
            <a:xfrm rot="11700000">
              <a:off x="7577837" y="1926159"/>
              <a:ext cx="757646" cy="2121409"/>
              <a:chOff x="9854152" y="1744739"/>
              <a:chExt cx="757646" cy="21214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5648FF1-E01C-4CE2-8D7D-2CD868273045}"/>
                  </a:ext>
                </a:extLst>
              </p:cNvPr>
              <p:cNvSpPr/>
              <p:nvPr/>
            </p:nvSpPr>
            <p:spPr>
              <a:xfrm>
                <a:off x="9854152" y="1744739"/>
                <a:ext cx="757646" cy="2121409"/>
              </a:xfrm>
              <a:custGeom>
                <a:avLst/>
                <a:gdLst>
                  <a:gd name="connsiteX0" fmla="*/ 398295 w 480600"/>
                  <a:gd name="connsiteY0" fmla="*/ 1046026 h 1345680"/>
                  <a:gd name="connsiteX1" fmla="*/ 348313 w 480600"/>
                  <a:gd name="connsiteY1" fmla="*/ 1015268 h 1345680"/>
                  <a:gd name="connsiteX2" fmla="*/ 329088 w 480600"/>
                  <a:gd name="connsiteY2" fmla="*/ 334738 h 1345680"/>
                  <a:gd name="connsiteX3" fmla="*/ 379071 w 480600"/>
                  <a:gd name="connsiteY3" fmla="*/ 303980 h 1345680"/>
                  <a:gd name="connsiteX4" fmla="*/ 440588 w 480600"/>
                  <a:gd name="connsiteY4" fmla="*/ 167489 h 1345680"/>
                  <a:gd name="connsiteX5" fmla="*/ 430976 w 480600"/>
                  <a:gd name="connsiteY5" fmla="*/ 109817 h 1345680"/>
                  <a:gd name="connsiteX6" fmla="*/ 334856 w 480600"/>
                  <a:gd name="connsiteY6" fmla="*/ 29076 h 1345680"/>
                  <a:gd name="connsiteX7" fmla="*/ 309864 w 480600"/>
                  <a:gd name="connsiteY7" fmla="*/ 54068 h 1345680"/>
                  <a:gd name="connsiteX8" fmla="*/ 309864 w 480600"/>
                  <a:gd name="connsiteY8" fmla="*/ 173256 h 1345680"/>
                  <a:gd name="connsiteX9" fmla="*/ 271416 w 480600"/>
                  <a:gd name="connsiteY9" fmla="*/ 211704 h 1345680"/>
                  <a:gd name="connsiteX10" fmla="*/ 219512 w 480600"/>
                  <a:gd name="connsiteY10" fmla="*/ 211704 h 1345680"/>
                  <a:gd name="connsiteX11" fmla="*/ 181064 w 480600"/>
                  <a:gd name="connsiteY11" fmla="*/ 173256 h 1345680"/>
                  <a:gd name="connsiteX12" fmla="*/ 181064 w 480600"/>
                  <a:gd name="connsiteY12" fmla="*/ 55990 h 1345680"/>
                  <a:gd name="connsiteX13" fmla="*/ 156072 w 480600"/>
                  <a:gd name="connsiteY13" fmla="*/ 30999 h 1345680"/>
                  <a:gd name="connsiteX14" fmla="*/ 59952 w 480600"/>
                  <a:gd name="connsiteY14" fmla="*/ 111740 h 1345680"/>
                  <a:gd name="connsiteX15" fmla="*/ 50340 w 480600"/>
                  <a:gd name="connsiteY15" fmla="*/ 169412 h 1345680"/>
                  <a:gd name="connsiteX16" fmla="*/ 111857 w 480600"/>
                  <a:gd name="connsiteY16" fmla="*/ 305902 h 1345680"/>
                  <a:gd name="connsiteX17" fmla="*/ 161840 w 480600"/>
                  <a:gd name="connsiteY17" fmla="*/ 336660 h 1345680"/>
                  <a:gd name="connsiteX18" fmla="*/ 142616 w 480600"/>
                  <a:gd name="connsiteY18" fmla="*/ 1017190 h 1345680"/>
                  <a:gd name="connsiteX19" fmla="*/ 92633 w 480600"/>
                  <a:gd name="connsiteY19" fmla="*/ 1047949 h 1345680"/>
                  <a:gd name="connsiteX20" fmla="*/ 31116 w 480600"/>
                  <a:gd name="connsiteY20" fmla="*/ 1184439 h 1345680"/>
                  <a:gd name="connsiteX21" fmla="*/ 40728 w 480600"/>
                  <a:gd name="connsiteY21" fmla="*/ 1242111 h 1345680"/>
                  <a:gd name="connsiteX22" fmla="*/ 136848 w 480600"/>
                  <a:gd name="connsiteY22" fmla="*/ 1322852 h 1345680"/>
                  <a:gd name="connsiteX23" fmla="*/ 161840 w 480600"/>
                  <a:gd name="connsiteY23" fmla="*/ 1297861 h 1345680"/>
                  <a:gd name="connsiteX24" fmla="*/ 161840 w 480600"/>
                  <a:gd name="connsiteY24" fmla="*/ 1178672 h 1345680"/>
                  <a:gd name="connsiteX25" fmla="*/ 200288 w 480600"/>
                  <a:gd name="connsiteY25" fmla="*/ 1140224 h 1345680"/>
                  <a:gd name="connsiteX26" fmla="*/ 290640 w 480600"/>
                  <a:gd name="connsiteY26" fmla="*/ 1140224 h 1345680"/>
                  <a:gd name="connsiteX27" fmla="*/ 329088 w 480600"/>
                  <a:gd name="connsiteY27" fmla="*/ 1178672 h 1345680"/>
                  <a:gd name="connsiteX28" fmla="*/ 329088 w 480600"/>
                  <a:gd name="connsiteY28" fmla="*/ 1297861 h 1345680"/>
                  <a:gd name="connsiteX29" fmla="*/ 354080 w 480600"/>
                  <a:gd name="connsiteY29" fmla="*/ 1322852 h 1345680"/>
                  <a:gd name="connsiteX30" fmla="*/ 450200 w 480600"/>
                  <a:gd name="connsiteY30" fmla="*/ 1242111 h 1345680"/>
                  <a:gd name="connsiteX31" fmla="*/ 459812 w 480600"/>
                  <a:gd name="connsiteY31" fmla="*/ 1184439 h 1345680"/>
                  <a:gd name="connsiteX32" fmla="*/ 398295 w 480600"/>
                  <a:gd name="connsiteY32" fmla="*/ 1046026 h 1345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80600" h="1345680">
                    <a:moveTo>
                      <a:pt x="398295" y="1046026"/>
                    </a:moveTo>
                    <a:lnTo>
                      <a:pt x="348313" y="1015268"/>
                    </a:lnTo>
                    <a:lnTo>
                      <a:pt x="329088" y="334738"/>
                    </a:lnTo>
                    <a:lnTo>
                      <a:pt x="379071" y="303980"/>
                    </a:lnTo>
                    <a:cubicBezTo>
                      <a:pt x="425209" y="275144"/>
                      <a:pt x="450200" y="221316"/>
                      <a:pt x="440588" y="167489"/>
                    </a:cubicBezTo>
                    <a:lnTo>
                      <a:pt x="430976" y="109817"/>
                    </a:lnTo>
                    <a:cubicBezTo>
                      <a:pt x="423286" y="63680"/>
                      <a:pt x="382916" y="29076"/>
                      <a:pt x="334856" y="29076"/>
                    </a:cubicBezTo>
                    <a:cubicBezTo>
                      <a:pt x="321399" y="29076"/>
                      <a:pt x="309864" y="40611"/>
                      <a:pt x="309864" y="54068"/>
                    </a:cubicBezTo>
                    <a:lnTo>
                      <a:pt x="309864" y="173256"/>
                    </a:lnTo>
                    <a:cubicBezTo>
                      <a:pt x="309864" y="194403"/>
                      <a:pt x="292563" y="211704"/>
                      <a:pt x="271416" y="211704"/>
                    </a:cubicBezTo>
                    <a:lnTo>
                      <a:pt x="219512" y="211704"/>
                    </a:lnTo>
                    <a:cubicBezTo>
                      <a:pt x="198365" y="211704"/>
                      <a:pt x="181064" y="194403"/>
                      <a:pt x="181064" y="173256"/>
                    </a:cubicBezTo>
                    <a:lnTo>
                      <a:pt x="181064" y="55990"/>
                    </a:lnTo>
                    <a:cubicBezTo>
                      <a:pt x="181064" y="42533"/>
                      <a:pt x="169529" y="30999"/>
                      <a:pt x="156072" y="30999"/>
                    </a:cubicBezTo>
                    <a:cubicBezTo>
                      <a:pt x="108012" y="30999"/>
                      <a:pt x="67642" y="65602"/>
                      <a:pt x="59952" y="111740"/>
                    </a:cubicBezTo>
                    <a:lnTo>
                      <a:pt x="50340" y="169412"/>
                    </a:lnTo>
                    <a:cubicBezTo>
                      <a:pt x="40728" y="223239"/>
                      <a:pt x="65720" y="277066"/>
                      <a:pt x="111857" y="305902"/>
                    </a:cubicBezTo>
                    <a:lnTo>
                      <a:pt x="161840" y="336660"/>
                    </a:lnTo>
                    <a:lnTo>
                      <a:pt x="142616" y="1017190"/>
                    </a:lnTo>
                    <a:lnTo>
                      <a:pt x="92633" y="1047949"/>
                    </a:lnTo>
                    <a:cubicBezTo>
                      <a:pt x="46496" y="1076785"/>
                      <a:pt x="21504" y="1130612"/>
                      <a:pt x="31116" y="1184439"/>
                    </a:cubicBezTo>
                    <a:lnTo>
                      <a:pt x="40728" y="1242111"/>
                    </a:lnTo>
                    <a:cubicBezTo>
                      <a:pt x="48418" y="1288249"/>
                      <a:pt x="88788" y="1322852"/>
                      <a:pt x="136848" y="1322852"/>
                    </a:cubicBezTo>
                    <a:cubicBezTo>
                      <a:pt x="150305" y="1322852"/>
                      <a:pt x="161840" y="1311317"/>
                      <a:pt x="161840" y="1297861"/>
                    </a:cubicBezTo>
                    <a:lnTo>
                      <a:pt x="161840" y="1178672"/>
                    </a:lnTo>
                    <a:cubicBezTo>
                      <a:pt x="161840" y="1157525"/>
                      <a:pt x="179141" y="1140224"/>
                      <a:pt x="200288" y="1140224"/>
                    </a:cubicBezTo>
                    <a:lnTo>
                      <a:pt x="290640" y="1140224"/>
                    </a:lnTo>
                    <a:cubicBezTo>
                      <a:pt x="311787" y="1140224"/>
                      <a:pt x="329088" y="1157525"/>
                      <a:pt x="329088" y="1178672"/>
                    </a:cubicBezTo>
                    <a:lnTo>
                      <a:pt x="329088" y="1297861"/>
                    </a:lnTo>
                    <a:cubicBezTo>
                      <a:pt x="329088" y="1311317"/>
                      <a:pt x="340623" y="1322852"/>
                      <a:pt x="354080" y="1322852"/>
                    </a:cubicBezTo>
                    <a:cubicBezTo>
                      <a:pt x="402140" y="1322852"/>
                      <a:pt x="442510" y="1288249"/>
                      <a:pt x="450200" y="1242111"/>
                    </a:cubicBezTo>
                    <a:lnTo>
                      <a:pt x="459812" y="1184439"/>
                    </a:lnTo>
                    <a:cubicBezTo>
                      <a:pt x="469424" y="1128689"/>
                      <a:pt x="446355" y="1074862"/>
                      <a:pt x="398295" y="1046026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92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60AAE0FF-D8D8-4E41-9444-A827F6FADDEA}"/>
                  </a:ext>
                </a:extLst>
              </p:cNvPr>
              <p:cNvSpPr/>
              <p:nvPr/>
            </p:nvSpPr>
            <p:spPr>
              <a:xfrm>
                <a:off x="9898391" y="1790004"/>
                <a:ext cx="343852" cy="2036553"/>
              </a:xfrm>
              <a:custGeom>
                <a:avLst/>
                <a:gdLst>
                  <a:gd name="connsiteX0" fmla="*/ 200205 w 343852"/>
                  <a:gd name="connsiteY0" fmla="*/ 0 h 2036553"/>
                  <a:gd name="connsiteX1" fmla="*/ 239604 w 343852"/>
                  <a:gd name="connsiteY1" fmla="*/ 39397 h 2036553"/>
                  <a:gd name="connsiteX2" fmla="*/ 239604 w 343852"/>
                  <a:gd name="connsiteY2" fmla="*/ 224262 h 2036553"/>
                  <a:gd name="connsiteX3" fmla="*/ 300216 w 343852"/>
                  <a:gd name="connsiteY3" fmla="*/ 284874 h 2036553"/>
                  <a:gd name="connsiteX4" fmla="*/ 343852 w 343852"/>
                  <a:gd name="connsiteY4" fmla="*/ 284874 h 2036553"/>
                  <a:gd name="connsiteX5" fmla="*/ 343852 w 343852"/>
                  <a:gd name="connsiteY5" fmla="*/ 1748647 h 2036553"/>
                  <a:gd name="connsiteX6" fmla="*/ 269910 w 343852"/>
                  <a:gd name="connsiteY6" fmla="*/ 1748647 h 2036553"/>
                  <a:gd name="connsiteX7" fmla="*/ 209298 w 343852"/>
                  <a:gd name="connsiteY7" fmla="*/ 1809259 h 2036553"/>
                  <a:gd name="connsiteX8" fmla="*/ 209298 w 343852"/>
                  <a:gd name="connsiteY8" fmla="*/ 1997156 h 2036553"/>
                  <a:gd name="connsiteX9" fmla="*/ 169899 w 343852"/>
                  <a:gd name="connsiteY9" fmla="*/ 2036553 h 2036553"/>
                  <a:gd name="connsiteX10" fmla="*/ 18370 w 343852"/>
                  <a:gd name="connsiteY10" fmla="*/ 1909268 h 2036553"/>
                  <a:gd name="connsiteX11" fmla="*/ 3217 w 343852"/>
                  <a:gd name="connsiteY11" fmla="*/ 1818350 h 2036553"/>
                  <a:gd name="connsiteX12" fmla="*/ 100196 w 343852"/>
                  <a:gd name="connsiteY12" fmla="*/ 1603180 h 2036553"/>
                  <a:gd name="connsiteX13" fmla="*/ 178992 w 343852"/>
                  <a:gd name="connsiteY13" fmla="*/ 1554689 h 2036553"/>
                  <a:gd name="connsiteX14" fmla="*/ 209298 w 343852"/>
                  <a:gd name="connsiteY14" fmla="*/ 481862 h 2036553"/>
                  <a:gd name="connsiteX15" fmla="*/ 130502 w 343852"/>
                  <a:gd name="connsiteY15" fmla="*/ 433373 h 2036553"/>
                  <a:gd name="connsiteX16" fmla="*/ 33523 w 343852"/>
                  <a:gd name="connsiteY16" fmla="*/ 218202 h 2036553"/>
                  <a:gd name="connsiteX17" fmla="*/ 48676 w 343852"/>
                  <a:gd name="connsiteY17" fmla="*/ 127285 h 2036553"/>
                  <a:gd name="connsiteX18" fmla="*/ 200205 w 343852"/>
                  <a:gd name="connsiteY18" fmla="*/ 0 h 2036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3852" h="2036553">
                    <a:moveTo>
                      <a:pt x="200205" y="0"/>
                    </a:moveTo>
                    <a:cubicBezTo>
                      <a:pt x="221419" y="0"/>
                      <a:pt x="239604" y="18183"/>
                      <a:pt x="239604" y="39397"/>
                    </a:cubicBezTo>
                    <a:lnTo>
                      <a:pt x="239604" y="224262"/>
                    </a:lnTo>
                    <a:cubicBezTo>
                      <a:pt x="239604" y="257599"/>
                      <a:pt x="266878" y="284874"/>
                      <a:pt x="300216" y="284874"/>
                    </a:cubicBezTo>
                    <a:lnTo>
                      <a:pt x="343852" y="284874"/>
                    </a:lnTo>
                    <a:lnTo>
                      <a:pt x="343852" y="1748647"/>
                    </a:lnTo>
                    <a:lnTo>
                      <a:pt x="269910" y="1748647"/>
                    </a:lnTo>
                    <a:cubicBezTo>
                      <a:pt x="236572" y="1748647"/>
                      <a:pt x="209298" y="1775922"/>
                      <a:pt x="209298" y="1809259"/>
                    </a:cubicBezTo>
                    <a:lnTo>
                      <a:pt x="209298" y="1997156"/>
                    </a:lnTo>
                    <a:cubicBezTo>
                      <a:pt x="209298" y="2018368"/>
                      <a:pt x="191114" y="2036553"/>
                      <a:pt x="169899" y="2036553"/>
                    </a:cubicBezTo>
                    <a:cubicBezTo>
                      <a:pt x="94135" y="2036553"/>
                      <a:pt x="30493" y="1982003"/>
                      <a:pt x="18370" y="1909268"/>
                    </a:cubicBezTo>
                    <a:lnTo>
                      <a:pt x="3217" y="1818350"/>
                    </a:lnTo>
                    <a:cubicBezTo>
                      <a:pt x="-11936" y="1733494"/>
                      <a:pt x="27463" y="1648638"/>
                      <a:pt x="100196" y="1603180"/>
                    </a:cubicBezTo>
                    <a:lnTo>
                      <a:pt x="178992" y="1554689"/>
                    </a:lnTo>
                    <a:lnTo>
                      <a:pt x="209298" y="481862"/>
                    </a:lnTo>
                    <a:lnTo>
                      <a:pt x="130502" y="433373"/>
                    </a:lnTo>
                    <a:cubicBezTo>
                      <a:pt x="57769" y="387914"/>
                      <a:pt x="18370" y="303058"/>
                      <a:pt x="33523" y="218202"/>
                    </a:cubicBezTo>
                    <a:lnTo>
                      <a:pt x="48676" y="127285"/>
                    </a:lnTo>
                    <a:cubicBezTo>
                      <a:pt x="60799" y="54550"/>
                      <a:pt x="124440" y="0"/>
                      <a:pt x="200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20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aphic 20">
              <a:extLst>
                <a:ext uri="{FF2B5EF4-FFF2-40B4-BE49-F238E27FC236}">
                  <a16:creationId xmlns:a16="http://schemas.microsoft.com/office/drawing/2014/main" xmlns="" id="{34837FD5-BD6A-4D4B-86F4-D2286796791A}"/>
                </a:ext>
              </a:extLst>
            </p:cNvPr>
            <p:cNvGrpSpPr/>
            <p:nvPr/>
          </p:nvGrpSpPr>
          <p:grpSpPr>
            <a:xfrm>
              <a:off x="5550252" y="2224723"/>
              <a:ext cx="3708834" cy="2546017"/>
              <a:chOff x="1847758" y="1028034"/>
              <a:chExt cx="8491173" cy="5828968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32A46820-3CDE-4790-9804-642EC8A43E84}"/>
                  </a:ext>
                </a:extLst>
              </p:cNvPr>
              <p:cNvSpPr/>
              <p:nvPr/>
            </p:nvSpPr>
            <p:spPr>
              <a:xfrm>
                <a:off x="5617962" y="2071387"/>
                <a:ext cx="2529427" cy="2124453"/>
              </a:xfrm>
              <a:custGeom>
                <a:avLst/>
                <a:gdLst>
                  <a:gd name="connsiteX0" fmla="*/ 2512202 w 2529426"/>
                  <a:gd name="connsiteY0" fmla="*/ 339204 h 2124453"/>
                  <a:gd name="connsiteX1" fmla="*/ 2297101 w 2529426"/>
                  <a:gd name="connsiteY1" fmla="*/ 179206 h 2124453"/>
                  <a:gd name="connsiteX2" fmla="*/ 1726155 w 2529426"/>
                  <a:gd name="connsiteY2" fmla="*/ 4603 h 2124453"/>
                  <a:gd name="connsiteX3" fmla="*/ 1546904 w 2529426"/>
                  <a:gd name="connsiteY3" fmla="*/ 33150 h 2124453"/>
                  <a:gd name="connsiteX4" fmla="*/ 1131972 w 2529426"/>
                  <a:gd name="connsiteY4" fmla="*/ 180534 h 2124453"/>
                  <a:gd name="connsiteX5" fmla="*/ 904921 w 2529426"/>
                  <a:gd name="connsiteY5" fmla="*/ 297379 h 2124453"/>
                  <a:gd name="connsiteX6" fmla="*/ 201196 w 2529426"/>
                  <a:gd name="connsiteY6" fmla="*/ 865006 h 2124453"/>
                  <a:gd name="connsiteX7" fmla="*/ 700 w 2529426"/>
                  <a:gd name="connsiteY7" fmla="*/ 997120 h 2124453"/>
                  <a:gd name="connsiteX8" fmla="*/ 128168 w 2529426"/>
                  <a:gd name="connsiteY8" fmla="*/ 1426658 h 2124453"/>
                  <a:gd name="connsiteX9" fmla="*/ 144765 w 2529426"/>
                  <a:gd name="connsiteY9" fmla="*/ 1456534 h 2124453"/>
                  <a:gd name="connsiteX10" fmla="*/ 145429 w 2529426"/>
                  <a:gd name="connsiteY10" fmla="*/ 1461180 h 2124453"/>
                  <a:gd name="connsiteX11" fmla="*/ 252315 w 2529426"/>
                  <a:gd name="connsiteY11" fmla="*/ 2130384 h 2124453"/>
                  <a:gd name="connsiteX12" fmla="*/ 790068 w 2529426"/>
                  <a:gd name="connsiteY12" fmla="*/ 2098516 h 2124453"/>
                  <a:gd name="connsiteX13" fmla="*/ 1690968 w 2529426"/>
                  <a:gd name="connsiteY13" fmla="*/ 1959763 h 2124453"/>
                  <a:gd name="connsiteX14" fmla="*/ 2028889 w 2529426"/>
                  <a:gd name="connsiteY14" fmla="*/ 1784496 h 2124453"/>
                  <a:gd name="connsiteX15" fmla="*/ 2072706 w 2529426"/>
                  <a:gd name="connsiteY15" fmla="*/ 1590639 h 2124453"/>
                  <a:gd name="connsiteX16" fmla="*/ 2097934 w 2529426"/>
                  <a:gd name="connsiteY16" fmla="*/ 1560764 h 2124453"/>
                  <a:gd name="connsiteX17" fmla="*/ 2297101 w 2529426"/>
                  <a:gd name="connsiteY17" fmla="*/ 1415372 h 2124453"/>
                  <a:gd name="connsiteX18" fmla="*/ 2267890 w 2529426"/>
                  <a:gd name="connsiteY18" fmla="*/ 1212221 h 2124453"/>
                  <a:gd name="connsiteX19" fmla="*/ 2290463 w 2529426"/>
                  <a:gd name="connsiteY19" fmla="*/ 1175707 h 2124453"/>
                  <a:gd name="connsiteX20" fmla="*/ 2401996 w 2529426"/>
                  <a:gd name="connsiteY20" fmla="*/ 1137201 h 2124453"/>
                  <a:gd name="connsiteX21" fmla="*/ 2443821 w 2529426"/>
                  <a:gd name="connsiteY21" fmla="*/ 997120 h 2124453"/>
                  <a:gd name="connsiteX22" fmla="*/ 2443821 w 2529426"/>
                  <a:gd name="connsiteY22" fmla="*/ 997120 h 2124453"/>
                  <a:gd name="connsiteX23" fmla="*/ 2443821 w 2529426"/>
                  <a:gd name="connsiteY23" fmla="*/ 997120 h 2124453"/>
                  <a:gd name="connsiteX24" fmla="*/ 2317018 w 2529426"/>
                  <a:gd name="connsiteY24" fmla="*/ 707664 h 2124453"/>
                  <a:gd name="connsiteX25" fmla="*/ 2326313 w 2529426"/>
                  <a:gd name="connsiteY25" fmla="*/ 683100 h 2124453"/>
                  <a:gd name="connsiteX26" fmla="*/ 2506227 w 2529426"/>
                  <a:gd name="connsiteY26" fmla="*/ 525757 h 2124453"/>
                  <a:gd name="connsiteX27" fmla="*/ 2512202 w 2529426"/>
                  <a:gd name="connsiteY27" fmla="*/ 339204 h 212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29426" h="2124453">
                    <a:moveTo>
                      <a:pt x="2512202" y="339204"/>
                    </a:moveTo>
                    <a:cubicBezTo>
                      <a:pt x="2437847" y="238956"/>
                      <a:pt x="2413946" y="227670"/>
                      <a:pt x="2297101" y="179206"/>
                    </a:cubicBezTo>
                    <a:cubicBezTo>
                      <a:pt x="2190879" y="123439"/>
                      <a:pt x="1849638" y="38461"/>
                      <a:pt x="1726155" y="4603"/>
                    </a:cubicBezTo>
                    <a:cubicBezTo>
                      <a:pt x="1663749" y="-7348"/>
                      <a:pt x="1626571" y="4603"/>
                      <a:pt x="1546904" y="33150"/>
                    </a:cubicBezTo>
                    <a:cubicBezTo>
                      <a:pt x="1408150" y="82278"/>
                      <a:pt x="1270061" y="130742"/>
                      <a:pt x="1131972" y="180534"/>
                    </a:cubicBezTo>
                    <a:cubicBezTo>
                      <a:pt x="1050977" y="209745"/>
                      <a:pt x="967327" y="231653"/>
                      <a:pt x="904921" y="297379"/>
                    </a:cubicBezTo>
                    <a:cubicBezTo>
                      <a:pt x="883676" y="319951"/>
                      <a:pt x="412313" y="695714"/>
                      <a:pt x="201196" y="865006"/>
                    </a:cubicBezTo>
                    <a:cubicBezTo>
                      <a:pt x="138790" y="915462"/>
                      <a:pt x="79704" y="971892"/>
                      <a:pt x="700" y="997120"/>
                    </a:cubicBezTo>
                    <a:cubicBezTo>
                      <a:pt x="-9258" y="1010398"/>
                      <a:pt x="89662" y="1294544"/>
                      <a:pt x="128168" y="1426658"/>
                    </a:cubicBezTo>
                    <a:cubicBezTo>
                      <a:pt x="131487" y="1437944"/>
                      <a:pt x="134143" y="1449895"/>
                      <a:pt x="144765" y="1456534"/>
                    </a:cubicBezTo>
                    <a:cubicBezTo>
                      <a:pt x="144101" y="1457861"/>
                      <a:pt x="144101" y="1459853"/>
                      <a:pt x="145429" y="1461180"/>
                    </a:cubicBezTo>
                    <a:cubicBezTo>
                      <a:pt x="151404" y="1481097"/>
                      <a:pt x="252315" y="2097189"/>
                      <a:pt x="252315" y="2130384"/>
                    </a:cubicBezTo>
                    <a:cubicBezTo>
                      <a:pt x="445508" y="2092542"/>
                      <a:pt x="594219" y="2079927"/>
                      <a:pt x="790068" y="2098516"/>
                    </a:cubicBezTo>
                    <a:cubicBezTo>
                      <a:pt x="1089482" y="2116442"/>
                      <a:pt x="1105416" y="2146981"/>
                      <a:pt x="1690968" y="1959763"/>
                    </a:cubicBezTo>
                    <a:cubicBezTo>
                      <a:pt x="1760013" y="1927897"/>
                      <a:pt x="1920011" y="1845574"/>
                      <a:pt x="2028889" y="1784496"/>
                    </a:cubicBezTo>
                    <a:cubicBezTo>
                      <a:pt x="2105901" y="1717443"/>
                      <a:pt x="2074698" y="1614540"/>
                      <a:pt x="2072706" y="1590639"/>
                    </a:cubicBezTo>
                    <a:cubicBezTo>
                      <a:pt x="2071378" y="1574042"/>
                      <a:pt x="2076026" y="1561428"/>
                      <a:pt x="2097934" y="1560764"/>
                    </a:cubicBezTo>
                    <a:cubicBezTo>
                      <a:pt x="2186231" y="1558109"/>
                      <a:pt x="2285151" y="1492383"/>
                      <a:pt x="2297101" y="1415372"/>
                    </a:cubicBezTo>
                    <a:cubicBezTo>
                      <a:pt x="2307060" y="1343672"/>
                      <a:pt x="2301749" y="1275955"/>
                      <a:pt x="2267890" y="1212221"/>
                    </a:cubicBezTo>
                    <a:cubicBezTo>
                      <a:pt x="2253285" y="1184338"/>
                      <a:pt x="2264571" y="1177699"/>
                      <a:pt x="2290463" y="1175707"/>
                    </a:cubicBezTo>
                    <a:cubicBezTo>
                      <a:pt x="2330296" y="1172388"/>
                      <a:pt x="2370793" y="1176371"/>
                      <a:pt x="2401996" y="1137201"/>
                    </a:cubicBezTo>
                    <a:cubicBezTo>
                      <a:pt x="2409299" y="1128571"/>
                      <a:pt x="2444485" y="1056871"/>
                      <a:pt x="2443821" y="997120"/>
                    </a:cubicBezTo>
                    <a:lnTo>
                      <a:pt x="2443821" y="997120"/>
                    </a:lnTo>
                    <a:cubicBezTo>
                      <a:pt x="2443821" y="997120"/>
                      <a:pt x="2443821" y="997120"/>
                      <a:pt x="2443821" y="997120"/>
                    </a:cubicBezTo>
                    <a:cubicBezTo>
                      <a:pt x="2460419" y="781356"/>
                      <a:pt x="2342246" y="742850"/>
                      <a:pt x="2317018" y="707664"/>
                    </a:cubicBezTo>
                    <a:cubicBezTo>
                      <a:pt x="2307724" y="694386"/>
                      <a:pt x="2303077" y="684427"/>
                      <a:pt x="2326313" y="683100"/>
                    </a:cubicBezTo>
                    <a:cubicBezTo>
                      <a:pt x="2341582" y="682436"/>
                      <a:pt x="2497597" y="577541"/>
                      <a:pt x="2506227" y="525757"/>
                    </a:cubicBezTo>
                    <a:cubicBezTo>
                      <a:pt x="2527472" y="484596"/>
                      <a:pt x="2546061" y="401610"/>
                      <a:pt x="2512202" y="33920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A038BFED-CB00-4559-94CE-BCE35B6F2E9B}"/>
                  </a:ext>
                </a:extLst>
              </p:cNvPr>
              <p:cNvSpPr/>
              <p:nvPr/>
            </p:nvSpPr>
            <p:spPr>
              <a:xfrm>
                <a:off x="1847758" y="1028034"/>
                <a:ext cx="8491173" cy="5828968"/>
              </a:xfrm>
              <a:custGeom>
                <a:avLst/>
                <a:gdLst>
                  <a:gd name="connsiteX0" fmla="*/ 8475904 w 8491173"/>
                  <a:gd name="connsiteY0" fmla="*/ 5304164 h 5828968"/>
                  <a:gd name="connsiteX1" fmla="*/ 7098329 w 8491173"/>
                  <a:gd name="connsiteY1" fmla="*/ 4621684 h 5828968"/>
                  <a:gd name="connsiteX2" fmla="*/ 7035259 w 8491173"/>
                  <a:gd name="connsiteY2" fmla="*/ 4607078 h 5828968"/>
                  <a:gd name="connsiteX3" fmla="*/ 3059212 w 8491173"/>
                  <a:gd name="connsiteY3" fmla="*/ 4621684 h 5828968"/>
                  <a:gd name="connsiteX4" fmla="*/ 3010084 w 8491173"/>
                  <a:gd name="connsiteY4" fmla="*/ 4636953 h 5828968"/>
                  <a:gd name="connsiteX5" fmla="*/ 2868012 w 8491173"/>
                  <a:gd name="connsiteY5" fmla="*/ 4729234 h 5828968"/>
                  <a:gd name="connsiteX6" fmla="*/ 1595331 w 8491173"/>
                  <a:gd name="connsiteY6" fmla="*/ 1161481 h 5828968"/>
                  <a:gd name="connsiteX7" fmla="*/ 1564792 w 8491173"/>
                  <a:gd name="connsiteY7" fmla="*/ 1124303 h 5828968"/>
                  <a:gd name="connsiteX8" fmla="*/ 148712 w 8491173"/>
                  <a:gd name="connsiteY8" fmla="*/ 28218 h 5828968"/>
                  <a:gd name="connsiteX9" fmla="*/ 47800 w 8491173"/>
                  <a:gd name="connsiteY9" fmla="*/ 25562 h 5828968"/>
                  <a:gd name="connsiteX10" fmla="*/ 9958 w 8491173"/>
                  <a:gd name="connsiteY10" fmla="*/ 91951 h 5828968"/>
                  <a:gd name="connsiteX11" fmla="*/ 0 w 8491173"/>
                  <a:gd name="connsiteY11" fmla="*/ 319666 h 5828968"/>
                  <a:gd name="connsiteX12" fmla="*/ 2056072 w 8491173"/>
                  <a:gd name="connsiteY12" fmla="*/ 5558435 h 5828968"/>
                  <a:gd name="connsiteX13" fmla="*/ 2156984 w 8491173"/>
                  <a:gd name="connsiteY13" fmla="*/ 5713785 h 5828968"/>
                  <a:gd name="connsiteX14" fmla="*/ 2217398 w 8491173"/>
                  <a:gd name="connsiteY14" fmla="*/ 5829303 h 5828968"/>
                  <a:gd name="connsiteX15" fmla="*/ 7799398 w 8491173"/>
                  <a:gd name="connsiteY15" fmla="*/ 5772872 h 5828968"/>
                  <a:gd name="connsiteX16" fmla="*/ 7916907 w 8491173"/>
                  <a:gd name="connsiteY16" fmla="*/ 5756275 h 5828968"/>
                  <a:gd name="connsiteX17" fmla="*/ 8403540 w 8491173"/>
                  <a:gd name="connsiteY17" fmla="*/ 5569721 h 5828968"/>
                  <a:gd name="connsiteX18" fmla="*/ 8446029 w 8491173"/>
                  <a:gd name="connsiteY18" fmla="*/ 5523248 h 5828968"/>
                  <a:gd name="connsiteX19" fmla="*/ 8497148 w 8491173"/>
                  <a:gd name="connsiteY19" fmla="*/ 5324745 h 5828968"/>
                  <a:gd name="connsiteX20" fmla="*/ 8475904 w 8491173"/>
                  <a:gd name="connsiteY20" fmla="*/ 5304164 h 582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491173" h="5828968">
                    <a:moveTo>
                      <a:pt x="8475904" y="5304164"/>
                    </a:moveTo>
                    <a:cubicBezTo>
                      <a:pt x="8016491" y="5077113"/>
                      <a:pt x="7557078" y="4849399"/>
                      <a:pt x="7098329" y="4621684"/>
                    </a:cubicBezTo>
                    <a:cubicBezTo>
                      <a:pt x="7077748" y="4611725"/>
                      <a:pt x="7057831" y="4607078"/>
                      <a:pt x="7035259" y="4607078"/>
                    </a:cubicBezTo>
                    <a:cubicBezTo>
                      <a:pt x="6658169" y="4609070"/>
                      <a:pt x="4007250" y="4618364"/>
                      <a:pt x="3059212" y="4621684"/>
                    </a:cubicBezTo>
                    <a:cubicBezTo>
                      <a:pt x="3040624" y="4621684"/>
                      <a:pt x="3025354" y="4626331"/>
                      <a:pt x="3010084" y="4636953"/>
                    </a:cubicBezTo>
                    <a:cubicBezTo>
                      <a:pt x="2963612" y="4668156"/>
                      <a:pt x="2917140" y="4697368"/>
                      <a:pt x="2868012" y="4729234"/>
                    </a:cubicBezTo>
                    <a:cubicBezTo>
                      <a:pt x="2836809" y="4642264"/>
                      <a:pt x="1727446" y="1533924"/>
                      <a:pt x="1595331" y="1161481"/>
                    </a:cubicBezTo>
                    <a:cubicBezTo>
                      <a:pt x="1589356" y="1144220"/>
                      <a:pt x="1578070" y="1134261"/>
                      <a:pt x="1564792" y="1124303"/>
                    </a:cubicBezTo>
                    <a:cubicBezTo>
                      <a:pt x="1092766" y="759162"/>
                      <a:pt x="620739" y="394022"/>
                      <a:pt x="148712" y="28218"/>
                    </a:cubicBezTo>
                    <a:cubicBezTo>
                      <a:pt x="99584" y="-9624"/>
                      <a:pt x="100248" y="-8296"/>
                      <a:pt x="47800" y="25562"/>
                    </a:cubicBezTo>
                    <a:cubicBezTo>
                      <a:pt x="21908" y="42159"/>
                      <a:pt x="9958" y="60084"/>
                      <a:pt x="9958" y="91951"/>
                    </a:cubicBezTo>
                    <a:cubicBezTo>
                      <a:pt x="9958" y="116515"/>
                      <a:pt x="0" y="291119"/>
                      <a:pt x="0" y="319666"/>
                    </a:cubicBezTo>
                    <a:cubicBezTo>
                      <a:pt x="7967" y="351533"/>
                      <a:pt x="1971094" y="5495365"/>
                      <a:pt x="2056072" y="5558435"/>
                    </a:cubicBezTo>
                    <a:cubicBezTo>
                      <a:pt x="2107856" y="5597604"/>
                      <a:pt x="2137067" y="5652044"/>
                      <a:pt x="2156984" y="5713785"/>
                    </a:cubicBezTo>
                    <a:cubicBezTo>
                      <a:pt x="2169598" y="5752955"/>
                      <a:pt x="2212751" y="5829303"/>
                      <a:pt x="2217398" y="5829303"/>
                    </a:cubicBezTo>
                    <a:cubicBezTo>
                      <a:pt x="2231340" y="5822664"/>
                      <a:pt x="7483386" y="5768888"/>
                      <a:pt x="7799398" y="5772872"/>
                    </a:cubicBezTo>
                    <a:cubicBezTo>
                      <a:pt x="7839232" y="5773536"/>
                      <a:pt x="7879065" y="5770880"/>
                      <a:pt x="7916907" y="5756275"/>
                    </a:cubicBezTo>
                    <a:cubicBezTo>
                      <a:pt x="8079560" y="5694532"/>
                      <a:pt x="8240886" y="5631463"/>
                      <a:pt x="8403540" y="5569721"/>
                    </a:cubicBezTo>
                    <a:cubicBezTo>
                      <a:pt x="8426112" y="5561090"/>
                      <a:pt x="8439390" y="5546485"/>
                      <a:pt x="8446029" y="5523248"/>
                    </a:cubicBezTo>
                    <a:cubicBezTo>
                      <a:pt x="8465281" y="5457523"/>
                      <a:pt x="8487190" y="5393126"/>
                      <a:pt x="8497148" y="5324745"/>
                    </a:cubicBezTo>
                    <a:cubicBezTo>
                      <a:pt x="8497148" y="5320762"/>
                      <a:pt x="8482543" y="5307484"/>
                      <a:pt x="8475904" y="530416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C7D92C76-A38F-4F39-8986-4A1F61813626}"/>
                  </a:ext>
                </a:extLst>
              </p:cNvPr>
              <p:cNvSpPr/>
              <p:nvPr/>
            </p:nvSpPr>
            <p:spPr>
              <a:xfrm>
                <a:off x="2351652" y="1669023"/>
                <a:ext cx="2190842" cy="4235628"/>
              </a:xfrm>
              <a:custGeom>
                <a:avLst/>
                <a:gdLst>
                  <a:gd name="connsiteX0" fmla="*/ 2103872 w 2190842"/>
                  <a:gd name="connsiteY0" fmla="*/ 3567753 h 4235628"/>
                  <a:gd name="connsiteX1" fmla="*/ 2191506 w 2190842"/>
                  <a:gd name="connsiteY1" fmla="*/ 3800115 h 4235628"/>
                  <a:gd name="connsiteX2" fmla="*/ 2182876 w 2190842"/>
                  <a:gd name="connsiteY2" fmla="*/ 3832646 h 4235628"/>
                  <a:gd name="connsiteX3" fmla="*/ 1561473 w 2190842"/>
                  <a:gd name="connsiteY3" fmla="*/ 4239612 h 4235628"/>
                  <a:gd name="connsiteX4" fmla="*/ 1552842 w 2190842"/>
                  <a:gd name="connsiteY4" fmla="*/ 4240940 h 4235628"/>
                  <a:gd name="connsiteX5" fmla="*/ 0 w 2190842"/>
                  <a:gd name="connsiteY5" fmla="*/ 0 h 4235628"/>
                  <a:gd name="connsiteX6" fmla="*/ 92945 w 2190842"/>
                  <a:gd name="connsiteY6" fmla="*/ 67717 h 4235628"/>
                  <a:gd name="connsiteX7" fmla="*/ 1023721 w 2190842"/>
                  <a:gd name="connsiteY7" fmla="*/ 754845 h 4235628"/>
                  <a:gd name="connsiteX8" fmla="*/ 1049613 w 2190842"/>
                  <a:gd name="connsiteY8" fmla="*/ 788039 h 4235628"/>
                  <a:gd name="connsiteX9" fmla="*/ 1353675 w 2190842"/>
                  <a:gd name="connsiteY9" fmla="*/ 1590684 h 4235628"/>
                  <a:gd name="connsiteX10" fmla="*/ 2103872 w 2190842"/>
                  <a:gd name="connsiteY10" fmla="*/ 3567753 h 423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90842" h="4235628">
                    <a:moveTo>
                      <a:pt x="2103872" y="3567753"/>
                    </a:moveTo>
                    <a:cubicBezTo>
                      <a:pt x="2133084" y="3645429"/>
                      <a:pt x="2161631" y="3723104"/>
                      <a:pt x="2191506" y="3800115"/>
                    </a:cubicBezTo>
                    <a:cubicBezTo>
                      <a:pt x="2196817" y="3814057"/>
                      <a:pt x="2197481" y="3823352"/>
                      <a:pt x="2182876" y="3832646"/>
                    </a:cubicBezTo>
                    <a:cubicBezTo>
                      <a:pt x="1975741" y="3968080"/>
                      <a:pt x="1768607" y="4103514"/>
                      <a:pt x="1561473" y="4239612"/>
                    </a:cubicBezTo>
                    <a:cubicBezTo>
                      <a:pt x="1560145" y="4240940"/>
                      <a:pt x="1557490" y="4240276"/>
                      <a:pt x="1552842" y="4240940"/>
                    </a:cubicBezTo>
                    <a:cubicBezTo>
                      <a:pt x="1036999" y="2830834"/>
                      <a:pt x="519827" y="1420064"/>
                      <a:pt x="0" y="0"/>
                    </a:cubicBezTo>
                    <a:cubicBezTo>
                      <a:pt x="35850" y="25892"/>
                      <a:pt x="64397" y="47136"/>
                      <a:pt x="92945" y="67717"/>
                    </a:cubicBezTo>
                    <a:cubicBezTo>
                      <a:pt x="402982" y="296760"/>
                      <a:pt x="713683" y="525802"/>
                      <a:pt x="1023721" y="754845"/>
                    </a:cubicBezTo>
                    <a:cubicBezTo>
                      <a:pt x="1035671" y="763475"/>
                      <a:pt x="1044301" y="774098"/>
                      <a:pt x="1049613" y="788039"/>
                    </a:cubicBezTo>
                    <a:cubicBezTo>
                      <a:pt x="1150524" y="1055588"/>
                      <a:pt x="1252100" y="1323136"/>
                      <a:pt x="1353675" y="1590684"/>
                    </a:cubicBezTo>
                    <a:cubicBezTo>
                      <a:pt x="1354339" y="1592676"/>
                      <a:pt x="2068686" y="3474145"/>
                      <a:pt x="2103872" y="35677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7C808824-A414-432E-8E3D-38136CA4F826}"/>
                  </a:ext>
                </a:extLst>
              </p:cNvPr>
              <p:cNvSpPr/>
              <p:nvPr/>
            </p:nvSpPr>
            <p:spPr>
              <a:xfrm>
                <a:off x="3330818" y="3031120"/>
                <a:ext cx="2536066" cy="2038147"/>
              </a:xfrm>
              <a:custGeom>
                <a:avLst/>
                <a:gdLst>
                  <a:gd name="connsiteX0" fmla="*/ 2453153 w 2536065"/>
                  <a:gd name="connsiteY0" fmla="*/ 533978 h 2038147"/>
                  <a:gd name="connsiteX1" fmla="*/ 2287844 w 2536065"/>
                  <a:gd name="connsiteY1" fmla="*/ 36723 h 2038147"/>
                  <a:gd name="connsiteX2" fmla="*/ 2223447 w 2536065"/>
                  <a:gd name="connsiteY2" fmla="*/ 3529 h 2038147"/>
                  <a:gd name="connsiteX3" fmla="*/ 19327 w 2536065"/>
                  <a:gd name="connsiteY3" fmla="*/ 348752 h 2038147"/>
                  <a:gd name="connsiteX4" fmla="*/ 2065 w 2536065"/>
                  <a:gd name="connsiteY4" fmla="*/ 385930 h 2038147"/>
                  <a:gd name="connsiteX5" fmla="*/ 608862 w 2536065"/>
                  <a:gd name="connsiteY5" fmla="*/ 2014456 h 2038147"/>
                  <a:gd name="connsiteX6" fmla="*/ 658654 w 2536065"/>
                  <a:gd name="connsiteY6" fmla="*/ 2038356 h 2038147"/>
                  <a:gd name="connsiteX7" fmla="*/ 2535476 w 2536065"/>
                  <a:gd name="connsiteY7" fmla="*/ 1308740 h 2038147"/>
                  <a:gd name="connsiteX8" fmla="*/ 2453153 w 2536065"/>
                  <a:gd name="connsiteY8" fmla="*/ 533978 h 203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36065" h="2038147">
                    <a:moveTo>
                      <a:pt x="2453153" y="533978"/>
                    </a:moveTo>
                    <a:cubicBezTo>
                      <a:pt x="2449834" y="520037"/>
                      <a:pt x="2339628" y="188091"/>
                      <a:pt x="2287844" y="36723"/>
                    </a:cubicBezTo>
                    <a:cubicBezTo>
                      <a:pt x="2280541" y="-1119"/>
                      <a:pt x="2255314" y="-4438"/>
                      <a:pt x="2223447" y="3529"/>
                    </a:cubicBezTo>
                    <a:cubicBezTo>
                      <a:pt x="2209505" y="6848"/>
                      <a:pt x="64471" y="340122"/>
                      <a:pt x="19327" y="348752"/>
                    </a:cubicBezTo>
                    <a:cubicBezTo>
                      <a:pt x="1401" y="355391"/>
                      <a:pt x="-3246" y="368005"/>
                      <a:pt x="2065" y="385930"/>
                    </a:cubicBezTo>
                    <a:cubicBezTo>
                      <a:pt x="4057" y="392569"/>
                      <a:pt x="486042" y="1684502"/>
                      <a:pt x="608862" y="2014456"/>
                    </a:cubicBezTo>
                    <a:cubicBezTo>
                      <a:pt x="620148" y="2044995"/>
                      <a:pt x="628115" y="2049643"/>
                      <a:pt x="658654" y="2038356"/>
                    </a:cubicBezTo>
                    <a:cubicBezTo>
                      <a:pt x="764213" y="1998523"/>
                      <a:pt x="2472406" y="1408323"/>
                      <a:pt x="2535476" y="1308740"/>
                    </a:cubicBezTo>
                    <a:cubicBezTo>
                      <a:pt x="2568006" y="1255628"/>
                      <a:pt x="2479045" y="634226"/>
                      <a:pt x="2453153" y="5339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A123E2FB-142F-4F85-B30A-F4560F4E6133}"/>
                  </a:ext>
                </a:extLst>
              </p:cNvPr>
              <p:cNvSpPr/>
              <p:nvPr/>
            </p:nvSpPr>
            <p:spPr>
              <a:xfrm>
                <a:off x="5617962" y="2070723"/>
                <a:ext cx="2529427" cy="1453923"/>
              </a:xfrm>
              <a:custGeom>
                <a:avLst/>
                <a:gdLst>
                  <a:gd name="connsiteX0" fmla="*/ 700 w 2529426"/>
                  <a:gd name="connsiteY0" fmla="*/ 997120 h 1453922"/>
                  <a:gd name="connsiteX1" fmla="*/ 201196 w 2529426"/>
                  <a:gd name="connsiteY1" fmla="*/ 865006 h 1453922"/>
                  <a:gd name="connsiteX2" fmla="*/ 904921 w 2529426"/>
                  <a:gd name="connsiteY2" fmla="*/ 297379 h 1453922"/>
                  <a:gd name="connsiteX3" fmla="*/ 1131972 w 2529426"/>
                  <a:gd name="connsiteY3" fmla="*/ 180534 h 1453922"/>
                  <a:gd name="connsiteX4" fmla="*/ 1546904 w 2529426"/>
                  <a:gd name="connsiteY4" fmla="*/ 33150 h 1453922"/>
                  <a:gd name="connsiteX5" fmla="*/ 1726155 w 2529426"/>
                  <a:gd name="connsiteY5" fmla="*/ 4603 h 1453922"/>
                  <a:gd name="connsiteX6" fmla="*/ 2297101 w 2529426"/>
                  <a:gd name="connsiteY6" fmla="*/ 179206 h 1453922"/>
                  <a:gd name="connsiteX7" fmla="*/ 2512202 w 2529426"/>
                  <a:gd name="connsiteY7" fmla="*/ 339204 h 1453922"/>
                  <a:gd name="connsiteX8" fmla="*/ 2505564 w 2529426"/>
                  <a:gd name="connsiteY8" fmla="*/ 524430 h 1453922"/>
                  <a:gd name="connsiteX9" fmla="*/ 2325649 w 2529426"/>
                  <a:gd name="connsiteY9" fmla="*/ 681772 h 1453922"/>
                  <a:gd name="connsiteX10" fmla="*/ 2316354 w 2529426"/>
                  <a:gd name="connsiteY10" fmla="*/ 706336 h 1453922"/>
                  <a:gd name="connsiteX11" fmla="*/ 2443158 w 2529426"/>
                  <a:gd name="connsiteY11" fmla="*/ 995793 h 1453922"/>
                  <a:gd name="connsiteX12" fmla="*/ 149412 w 2529426"/>
                  <a:gd name="connsiteY12" fmla="*/ 1457861 h 1453922"/>
                  <a:gd name="connsiteX13" fmla="*/ 128168 w 2529426"/>
                  <a:gd name="connsiteY13" fmla="*/ 1425994 h 1453922"/>
                  <a:gd name="connsiteX14" fmla="*/ 700 w 2529426"/>
                  <a:gd name="connsiteY14" fmla="*/ 997120 h 1453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9426" h="1453922">
                    <a:moveTo>
                      <a:pt x="700" y="997120"/>
                    </a:moveTo>
                    <a:cubicBezTo>
                      <a:pt x="79704" y="971229"/>
                      <a:pt x="138790" y="915462"/>
                      <a:pt x="201196" y="865006"/>
                    </a:cubicBezTo>
                    <a:cubicBezTo>
                      <a:pt x="412313" y="695714"/>
                      <a:pt x="883676" y="319951"/>
                      <a:pt x="904921" y="297379"/>
                    </a:cubicBezTo>
                    <a:cubicBezTo>
                      <a:pt x="967327" y="231653"/>
                      <a:pt x="1050977" y="209081"/>
                      <a:pt x="1131972" y="180534"/>
                    </a:cubicBezTo>
                    <a:cubicBezTo>
                      <a:pt x="1270061" y="130742"/>
                      <a:pt x="1408815" y="82278"/>
                      <a:pt x="1546904" y="33150"/>
                    </a:cubicBezTo>
                    <a:cubicBezTo>
                      <a:pt x="1626571" y="4603"/>
                      <a:pt x="1664413" y="-7348"/>
                      <a:pt x="1726155" y="4603"/>
                    </a:cubicBezTo>
                    <a:cubicBezTo>
                      <a:pt x="1849638" y="38461"/>
                      <a:pt x="2190879" y="124103"/>
                      <a:pt x="2297101" y="179206"/>
                    </a:cubicBezTo>
                    <a:cubicBezTo>
                      <a:pt x="2413946" y="227670"/>
                      <a:pt x="2437847" y="238956"/>
                      <a:pt x="2512202" y="339204"/>
                    </a:cubicBezTo>
                    <a:cubicBezTo>
                      <a:pt x="2546061" y="401610"/>
                      <a:pt x="2527472" y="484596"/>
                      <a:pt x="2505564" y="524430"/>
                    </a:cubicBezTo>
                    <a:cubicBezTo>
                      <a:pt x="2496933" y="575549"/>
                      <a:pt x="2340918" y="680444"/>
                      <a:pt x="2325649" y="681772"/>
                    </a:cubicBezTo>
                    <a:cubicBezTo>
                      <a:pt x="2302412" y="683100"/>
                      <a:pt x="2307060" y="693058"/>
                      <a:pt x="2316354" y="706336"/>
                    </a:cubicBezTo>
                    <a:cubicBezTo>
                      <a:pt x="2340918" y="741522"/>
                      <a:pt x="2459755" y="780028"/>
                      <a:pt x="2443158" y="995793"/>
                    </a:cubicBezTo>
                    <a:cubicBezTo>
                      <a:pt x="2438510" y="1040937"/>
                      <a:pt x="170657" y="1467156"/>
                      <a:pt x="149412" y="1457861"/>
                    </a:cubicBezTo>
                    <a:cubicBezTo>
                      <a:pt x="134806" y="1451886"/>
                      <a:pt x="132151" y="1438608"/>
                      <a:pt x="128168" y="1425994"/>
                    </a:cubicBezTo>
                    <a:cubicBezTo>
                      <a:pt x="89662" y="1295208"/>
                      <a:pt x="-9258" y="1010398"/>
                      <a:pt x="700" y="99712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041FF911-C607-4BE2-AFBC-9647C764A330}"/>
                  </a:ext>
                </a:extLst>
              </p:cNvPr>
              <p:cNvSpPr/>
              <p:nvPr/>
            </p:nvSpPr>
            <p:spPr>
              <a:xfrm>
                <a:off x="3330154" y="3030456"/>
                <a:ext cx="2429843" cy="942726"/>
              </a:xfrm>
              <a:custGeom>
                <a:avLst/>
                <a:gdLst>
                  <a:gd name="connsiteX0" fmla="*/ 2434564 w 2429843"/>
                  <a:gd name="connsiteY0" fmla="*/ 494809 h 942726"/>
                  <a:gd name="connsiteX1" fmla="*/ 221813 w 2429843"/>
                  <a:gd name="connsiteY1" fmla="*/ 948246 h 942726"/>
                  <a:gd name="connsiteX2" fmla="*/ 8040 w 2429843"/>
                  <a:gd name="connsiteY2" fmla="*/ 405183 h 942726"/>
                  <a:gd name="connsiteX3" fmla="*/ 2065 w 2429843"/>
                  <a:gd name="connsiteY3" fmla="*/ 385930 h 942726"/>
                  <a:gd name="connsiteX4" fmla="*/ 19327 w 2429843"/>
                  <a:gd name="connsiteY4" fmla="*/ 348752 h 942726"/>
                  <a:gd name="connsiteX5" fmla="*/ 2223447 w 2429843"/>
                  <a:gd name="connsiteY5" fmla="*/ 3529 h 942726"/>
                  <a:gd name="connsiteX6" fmla="*/ 2287844 w 2429843"/>
                  <a:gd name="connsiteY6" fmla="*/ 36723 h 942726"/>
                  <a:gd name="connsiteX7" fmla="*/ 2434564 w 2429843"/>
                  <a:gd name="connsiteY7" fmla="*/ 494809 h 942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29843" h="942726">
                    <a:moveTo>
                      <a:pt x="2434564" y="494809"/>
                    </a:moveTo>
                    <a:cubicBezTo>
                      <a:pt x="2434564" y="496800"/>
                      <a:pt x="231772" y="936296"/>
                      <a:pt x="221813" y="948246"/>
                    </a:cubicBezTo>
                    <a:cubicBezTo>
                      <a:pt x="208536" y="945591"/>
                      <a:pt x="71774" y="578459"/>
                      <a:pt x="8040" y="405183"/>
                    </a:cubicBezTo>
                    <a:cubicBezTo>
                      <a:pt x="6049" y="399208"/>
                      <a:pt x="4057" y="392569"/>
                      <a:pt x="2065" y="385930"/>
                    </a:cubicBezTo>
                    <a:cubicBezTo>
                      <a:pt x="-3246" y="368005"/>
                      <a:pt x="1402" y="355391"/>
                      <a:pt x="19327" y="348752"/>
                    </a:cubicBezTo>
                    <a:cubicBezTo>
                      <a:pt x="64471" y="339458"/>
                      <a:pt x="2209505" y="6848"/>
                      <a:pt x="2223447" y="3529"/>
                    </a:cubicBezTo>
                    <a:cubicBezTo>
                      <a:pt x="2255313" y="-4438"/>
                      <a:pt x="2280542" y="-1119"/>
                      <a:pt x="2287844" y="36723"/>
                    </a:cubicBezTo>
                    <a:cubicBezTo>
                      <a:pt x="2339628" y="189418"/>
                      <a:pt x="2389419" y="341450"/>
                      <a:pt x="2434564" y="49480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EFAFE2C2-9A57-437B-BED9-9DD185D86D10}"/>
                  </a:ext>
                </a:extLst>
              </p:cNvPr>
              <p:cNvSpPr/>
              <p:nvPr/>
            </p:nvSpPr>
            <p:spPr>
              <a:xfrm>
                <a:off x="4545782" y="5762579"/>
                <a:ext cx="5258021" cy="650614"/>
              </a:xfrm>
              <a:custGeom>
                <a:avLst/>
                <a:gdLst>
                  <a:gd name="connsiteX0" fmla="*/ 4246281 w 5258021"/>
                  <a:gd name="connsiteY0" fmla="*/ 0 h 650613"/>
                  <a:gd name="connsiteX1" fmla="*/ 5261372 w 5258021"/>
                  <a:gd name="connsiteY1" fmla="*/ 590864 h 650613"/>
                  <a:gd name="connsiteX2" fmla="*/ 31 w 5258021"/>
                  <a:gd name="connsiteY2" fmla="*/ 651942 h 650613"/>
                  <a:gd name="connsiteX3" fmla="*/ 446166 w 5258021"/>
                  <a:gd name="connsiteY3" fmla="*/ 16597 h 650613"/>
                  <a:gd name="connsiteX4" fmla="*/ 454797 w 5258021"/>
                  <a:gd name="connsiteY4" fmla="*/ 7303 h 650613"/>
                  <a:gd name="connsiteX5" fmla="*/ 4246281 w 5258021"/>
                  <a:gd name="connsiteY5" fmla="*/ 0 h 6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58021" h="650613">
                    <a:moveTo>
                      <a:pt x="4246281" y="0"/>
                    </a:moveTo>
                    <a:cubicBezTo>
                      <a:pt x="4266198" y="0"/>
                      <a:pt x="4975235" y="405638"/>
                      <a:pt x="5261372" y="590864"/>
                    </a:cubicBezTo>
                    <a:cubicBezTo>
                      <a:pt x="5154485" y="604805"/>
                      <a:pt x="4014" y="660572"/>
                      <a:pt x="31" y="651942"/>
                    </a:cubicBezTo>
                    <a:cubicBezTo>
                      <a:pt x="-3953" y="643311"/>
                      <a:pt x="379113" y="110870"/>
                      <a:pt x="446166" y="16597"/>
                    </a:cubicBezTo>
                    <a:cubicBezTo>
                      <a:pt x="448822" y="13278"/>
                      <a:pt x="452141" y="10622"/>
                      <a:pt x="454797" y="7303"/>
                    </a:cubicBezTo>
                    <a:cubicBezTo>
                      <a:pt x="466083" y="11950"/>
                      <a:pt x="4071014" y="1992"/>
                      <a:pt x="4246281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ADE26E42-B4A8-492A-BACD-FE77D94BA562}"/>
              </a:ext>
            </a:extLst>
          </p:cNvPr>
          <p:cNvSpPr/>
          <p:nvPr/>
        </p:nvSpPr>
        <p:spPr>
          <a:xfrm>
            <a:off x="6382895" y="1545748"/>
            <a:ext cx="5184000" cy="9417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1" name="Isosceles Triangle 26">
            <a:extLst>
              <a:ext uri="{FF2B5EF4-FFF2-40B4-BE49-F238E27FC236}">
                <a16:creationId xmlns:a16="http://schemas.microsoft.com/office/drawing/2014/main" xmlns="" id="{18015A8A-0650-4977-8083-E1D1E16B0DAA}"/>
              </a:ext>
            </a:extLst>
          </p:cNvPr>
          <p:cNvSpPr/>
          <p:nvPr/>
        </p:nvSpPr>
        <p:spPr>
          <a:xfrm rot="16200000">
            <a:off x="4602596" y="1800253"/>
            <a:ext cx="2036677" cy="1527661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97213 w 2205213"/>
              <a:gd name="connsiteY0" fmla="*/ 1064702 h 1064702"/>
              <a:gd name="connsiteX1" fmla="*/ 0 w 2205213"/>
              <a:gd name="connsiteY1" fmla="*/ 0 h 1064702"/>
              <a:gd name="connsiteX2" fmla="*/ 2205213 w 2205213"/>
              <a:gd name="connsiteY2" fmla="*/ 1064702 h 1064702"/>
              <a:gd name="connsiteX3" fmla="*/ 1197213 w 2205213"/>
              <a:gd name="connsiteY3" fmla="*/ 1064702 h 1064702"/>
              <a:gd name="connsiteX0" fmla="*/ 1180481 w 2188481"/>
              <a:gd name="connsiteY0" fmla="*/ 1064702 h 1064702"/>
              <a:gd name="connsiteX1" fmla="*/ 0 w 2188481"/>
              <a:gd name="connsiteY1" fmla="*/ 0 h 1064702"/>
              <a:gd name="connsiteX2" fmla="*/ 2188481 w 2188481"/>
              <a:gd name="connsiteY2" fmla="*/ 1064702 h 1064702"/>
              <a:gd name="connsiteX3" fmla="*/ 1180481 w 2188481"/>
              <a:gd name="connsiteY3" fmla="*/ 1064702 h 1064702"/>
              <a:gd name="connsiteX0" fmla="*/ 1172115 w 2180115"/>
              <a:gd name="connsiteY0" fmla="*/ 1067431 h 1067431"/>
              <a:gd name="connsiteX1" fmla="*/ 0 w 2180115"/>
              <a:gd name="connsiteY1" fmla="*/ 0 h 1067431"/>
              <a:gd name="connsiteX2" fmla="*/ 2180115 w 2180115"/>
              <a:gd name="connsiteY2" fmla="*/ 1067431 h 1067431"/>
              <a:gd name="connsiteX3" fmla="*/ 1172115 w 2180115"/>
              <a:gd name="connsiteY3" fmla="*/ 1067431 h 10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0115" h="1067431">
                <a:moveTo>
                  <a:pt x="1172115" y="1067431"/>
                </a:moveTo>
                <a:lnTo>
                  <a:pt x="0" y="0"/>
                </a:lnTo>
                <a:lnTo>
                  <a:pt x="2180115" y="1067431"/>
                </a:lnTo>
                <a:lnTo>
                  <a:pt x="1172115" y="10674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C1604851-D5C7-44BC-A4BD-046DBC340EB6}"/>
              </a:ext>
            </a:extLst>
          </p:cNvPr>
          <p:cNvSpPr/>
          <p:nvPr/>
        </p:nvSpPr>
        <p:spPr>
          <a:xfrm>
            <a:off x="6382895" y="2648381"/>
            <a:ext cx="5184000" cy="94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3" name="Isosceles Triangle 48">
            <a:extLst>
              <a:ext uri="{FF2B5EF4-FFF2-40B4-BE49-F238E27FC236}">
                <a16:creationId xmlns:a16="http://schemas.microsoft.com/office/drawing/2014/main" xmlns="" id="{2F42D406-783C-4D10-AB9F-6BA6619754D9}"/>
              </a:ext>
            </a:extLst>
          </p:cNvPr>
          <p:cNvSpPr/>
          <p:nvPr/>
        </p:nvSpPr>
        <p:spPr>
          <a:xfrm rot="16200000">
            <a:off x="5113294" y="2380885"/>
            <a:ext cx="1003975" cy="1538968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2693 w 1120693"/>
              <a:gd name="connsiteY0" fmla="*/ 1075334 h 1075334"/>
              <a:gd name="connsiteX1" fmla="*/ 0 w 1120693"/>
              <a:gd name="connsiteY1" fmla="*/ 0 h 1075334"/>
              <a:gd name="connsiteX2" fmla="*/ 1120693 w 1120693"/>
              <a:gd name="connsiteY2" fmla="*/ 1075334 h 1075334"/>
              <a:gd name="connsiteX3" fmla="*/ 112693 w 1120693"/>
              <a:gd name="connsiteY3" fmla="*/ 1075334 h 1075334"/>
              <a:gd name="connsiteX0" fmla="*/ 83413 w 1091413"/>
              <a:gd name="connsiteY0" fmla="*/ 1072603 h 1072603"/>
              <a:gd name="connsiteX1" fmla="*/ 0 w 1091413"/>
              <a:gd name="connsiteY1" fmla="*/ 0 h 1072603"/>
              <a:gd name="connsiteX2" fmla="*/ 1091413 w 1091413"/>
              <a:gd name="connsiteY2" fmla="*/ 1072603 h 1072603"/>
              <a:gd name="connsiteX3" fmla="*/ 83413 w 1091413"/>
              <a:gd name="connsiteY3" fmla="*/ 1072603 h 1072603"/>
              <a:gd name="connsiteX0" fmla="*/ 79231 w 1087231"/>
              <a:gd name="connsiteY0" fmla="*/ 1069873 h 1069873"/>
              <a:gd name="connsiteX1" fmla="*/ 0 w 1087231"/>
              <a:gd name="connsiteY1" fmla="*/ 0 h 1069873"/>
              <a:gd name="connsiteX2" fmla="*/ 1087231 w 1087231"/>
              <a:gd name="connsiteY2" fmla="*/ 1069873 h 1069873"/>
              <a:gd name="connsiteX3" fmla="*/ 79231 w 1087231"/>
              <a:gd name="connsiteY3" fmla="*/ 1069873 h 1069873"/>
              <a:gd name="connsiteX0" fmla="*/ 62499 w 1070499"/>
              <a:gd name="connsiteY0" fmla="*/ 1075334 h 1075334"/>
              <a:gd name="connsiteX1" fmla="*/ 0 w 1070499"/>
              <a:gd name="connsiteY1" fmla="*/ 0 h 1075334"/>
              <a:gd name="connsiteX2" fmla="*/ 1070499 w 1070499"/>
              <a:gd name="connsiteY2" fmla="*/ 1075334 h 1075334"/>
              <a:gd name="connsiteX3" fmla="*/ 62499 w 1070499"/>
              <a:gd name="connsiteY3" fmla="*/ 1075334 h 1075334"/>
              <a:gd name="connsiteX0" fmla="*/ 66683 w 1074683"/>
              <a:gd name="connsiteY0" fmla="*/ 1075332 h 1075332"/>
              <a:gd name="connsiteX1" fmla="*/ 0 w 1074683"/>
              <a:gd name="connsiteY1" fmla="*/ 0 h 1075332"/>
              <a:gd name="connsiteX2" fmla="*/ 1074683 w 1074683"/>
              <a:gd name="connsiteY2" fmla="*/ 1075332 h 1075332"/>
              <a:gd name="connsiteX3" fmla="*/ 66683 w 1074683"/>
              <a:gd name="connsiteY3" fmla="*/ 1075332 h 107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683" h="1075332">
                <a:moveTo>
                  <a:pt x="66683" y="1075332"/>
                </a:moveTo>
                <a:lnTo>
                  <a:pt x="0" y="0"/>
                </a:lnTo>
                <a:lnTo>
                  <a:pt x="1074683" y="1075332"/>
                </a:lnTo>
                <a:lnTo>
                  <a:pt x="66683" y="1075332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0D6F750-940D-4B7B-9DA7-91B125C27E58}"/>
              </a:ext>
            </a:extLst>
          </p:cNvPr>
          <p:cNvSpPr/>
          <p:nvPr/>
        </p:nvSpPr>
        <p:spPr>
          <a:xfrm>
            <a:off x="6382895" y="3751014"/>
            <a:ext cx="5184000" cy="941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5" name="Isosceles Triangle 49">
            <a:extLst>
              <a:ext uri="{FF2B5EF4-FFF2-40B4-BE49-F238E27FC236}">
                <a16:creationId xmlns:a16="http://schemas.microsoft.com/office/drawing/2014/main" xmlns="" id="{7E8E8FA3-EB80-42F8-B677-AC6B323A40DF}"/>
              </a:ext>
            </a:extLst>
          </p:cNvPr>
          <p:cNvSpPr/>
          <p:nvPr/>
        </p:nvSpPr>
        <p:spPr>
          <a:xfrm rot="16200000">
            <a:off x="5116112" y="3424147"/>
            <a:ext cx="998749" cy="153855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1035624"/>
              <a:gd name="connsiteY0" fmla="*/ 1085967 h 1085967"/>
              <a:gd name="connsiteX1" fmla="*/ 1035624 w 1035624"/>
              <a:gd name="connsiteY1" fmla="*/ 0 h 1085967"/>
              <a:gd name="connsiteX2" fmla="*/ 1008000 w 1035624"/>
              <a:gd name="connsiteY2" fmla="*/ 1085967 h 1085967"/>
              <a:gd name="connsiteX3" fmla="*/ 0 w 1035624"/>
              <a:gd name="connsiteY3" fmla="*/ 1085967 h 1085967"/>
              <a:gd name="connsiteX0" fmla="*/ 0 w 1060722"/>
              <a:gd name="connsiteY0" fmla="*/ 1075043 h 1075043"/>
              <a:gd name="connsiteX1" fmla="*/ 1060722 w 1060722"/>
              <a:gd name="connsiteY1" fmla="*/ 0 h 1075043"/>
              <a:gd name="connsiteX2" fmla="*/ 1008000 w 1060722"/>
              <a:gd name="connsiteY2" fmla="*/ 1075043 h 1075043"/>
              <a:gd name="connsiteX3" fmla="*/ 0 w 1060722"/>
              <a:gd name="connsiteY3" fmla="*/ 1075043 h 1075043"/>
              <a:gd name="connsiteX0" fmla="*/ 0 w 1069087"/>
              <a:gd name="connsiteY0" fmla="*/ 1075043 h 1075043"/>
              <a:gd name="connsiteX1" fmla="*/ 1069087 w 1069087"/>
              <a:gd name="connsiteY1" fmla="*/ 0 h 1075043"/>
              <a:gd name="connsiteX2" fmla="*/ 1008000 w 1069087"/>
              <a:gd name="connsiteY2" fmla="*/ 1075043 h 1075043"/>
              <a:gd name="connsiteX3" fmla="*/ 0 w 1069087"/>
              <a:gd name="connsiteY3" fmla="*/ 1075043 h 107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087" h="1075043">
                <a:moveTo>
                  <a:pt x="0" y="1075043"/>
                </a:moveTo>
                <a:lnTo>
                  <a:pt x="1069087" y="0"/>
                </a:lnTo>
                <a:lnTo>
                  <a:pt x="1008000" y="1075043"/>
                </a:lnTo>
                <a:lnTo>
                  <a:pt x="0" y="1075043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80000"/>
                </a:schemeClr>
              </a:gs>
              <a:gs pos="100000">
                <a:schemeClr val="accent3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ea typeface="+mj-ea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A739F30F-CD1C-4793-9892-1EA670E64939}"/>
              </a:ext>
            </a:extLst>
          </p:cNvPr>
          <p:cNvSpPr/>
          <p:nvPr/>
        </p:nvSpPr>
        <p:spPr>
          <a:xfrm>
            <a:off x="6382895" y="4854933"/>
            <a:ext cx="5184000" cy="9417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7" name="Isosceles Triangle 50">
            <a:extLst>
              <a:ext uri="{FF2B5EF4-FFF2-40B4-BE49-F238E27FC236}">
                <a16:creationId xmlns:a16="http://schemas.microsoft.com/office/drawing/2014/main" xmlns="" id="{C99D1EF7-02E4-4E79-85F4-088EFFE8490B}"/>
              </a:ext>
            </a:extLst>
          </p:cNvPr>
          <p:cNvSpPr/>
          <p:nvPr/>
        </p:nvSpPr>
        <p:spPr>
          <a:xfrm rot="16200000">
            <a:off x="4609970" y="4021920"/>
            <a:ext cx="2025426" cy="152416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2109512"/>
              <a:gd name="connsiteY0" fmla="*/ 1054069 h 1054069"/>
              <a:gd name="connsiteX1" fmla="*/ 2109512 w 2109512"/>
              <a:gd name="connsiteY1" fmla="*/ 0 h 1054069"/>
              <a:gd name="connsiteX2" fmla="*/ 1008000 w 2109512"/>
              <a:gd name="connsiteY2" fmla="*/ 1054069 h 1054069"/>
              <a:gd name="connsiteX3" fmla="*/ 0 w 2109512"/>
              <a:gd name="connsiteY3" fmla="*/ 1054069 h 1054069"/>
              <a:gd name="connsiteX0" fmla="*/ 0 w 2172255"/>
              <a:gd name="connsiteY0" fmla="*/ 1064989 h 1064989"/>
              <a:gd name="connsiteX1" fmla="*/ 2172255 w 2172255"/>
              <a:gd name="connsiteY1" fmla="*/ 0 h 1064989"/>
              <a:gd name="connsiteX2" fmla="*/ 1008000 w 2172255"/>
              <a:gd name="connsiteY2" fmla="*/ 1064989 h 1064989"/>
              <a:gd name="connsiteX3" fmla="*/ 0 w 2172255"/>
              <a:gd name="connsiteY3" fmla="*/ 1064989 h 1064989"/>
              <a:gd name="connsiteX0" fmla="*/ 0 w 2168072"/>
              <a:gd name="connsiteY0" fmla="*/ 1064989 h 1064989"/>
              <a:gd name="connsiteX1" fmla="*/ 2168072 w 2168072"/>
              <a:gd name="connsiteY1" fmla="*/ 0 h 1064989"/>
              <a:gd name="connsiteX2" fmla="*/ 1008000 w 2168072"/>
              <a:gd name="connsiteY2" fmla="*/ 1064989 h 1064989"/>
              <a:gd name="connsiteX3" fmla="*/ 0 w 2168072"/>
              <a:gd name="connsiteY3" fmla="*/ 1064989 h 106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072" h="1064989">
                <a:moveTo>
                  <a:pt x="0" y="1064989"/>
                </a:moveTo>
                <a:lnTo>
                  <a:pt x="2168072" y="0"/>
                </a:lnTo>
                <a:lnTo>
                  <a:pt x="1008000" y="1064989"/>
                </a:lnTo>
                <a:lnTo>
                  <a:pt x="0" y="1064989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8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ea typeface="+mj-ea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7F4D8C35-5EF4-4A82-8FB0-07DFED310622}"/>
              </a:ext>
            </a:extLst>
          </p:cNvPr>
          <p:cNvGrpSpPr/>
          <p:nvPr/>
        </p:nvGrpSpPr>
        <p:grpSpPr>
          <a:xfrm>
            <a:off x="7615075" y="1584962"/>
            <a:ext cx="3670314" cy="863358"/>
            <a:chOff x="803640" y="3362835"/>
            <a:chExt cx="2059657" cy="86335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B10B61A1-85B8-4E8C-95B0-1854BC4276E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Ideea</a:t>
              </a:r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jocului</a:t>
              </a:r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consta</a:t>
              </a:r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în</a:t>
              </a:r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te</a:t>
              </a:r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feri</a:t>
              </a:r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de </a:t>
              </a:r>
              <a:r>
                <a:rPr lang="en-US" altLang="ko-KR" sz="1200" dirty="0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bombe. </a:t>
              </a:r>
            </a:p>
            <a:p>
              <a:r>
                <a:rPr lang="en-US" altLang="ko-KR" sz="1200" dirty="0" err="1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Tu</a:t>
              </a:r>
              <a:r>
                <a:rPr lang="en-US" altLang="ko-KR" sz="1200" dirty="0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te</a:t>
              </a:r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alfi</a:t>
              </a:r>
              <a:r>
                <a:rPr lang="en-US" altLang="ko-KR" sz="1200" dirty="0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pe</a:t>
              </a:r>
              <a:r>
                <a:rPr lang="en-US" altLang="ko-KR" sz="1200" dirty="0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ultima</a:t>
              </a:r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linie</a:t>
              </a:r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matricei</a:t>
              </a:r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iar</a:t>
              </a:r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bombele</a:t>
              </a:r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vin din </a:t>
              </a:r>
              <a:r>
                <a:rPr lang="en-US" altLang="ko-KR" sz="1200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sus</a:t>
              </a:r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în</a:t>
              </a:r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jos.</a:t>
              </a:r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Te</a:t>
              </a:r>
              <a:r>
                <a:rPr lang="en-US" altLang="ko-KR" sz="1200" dirty="0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poti</a:t>
              </a:r>
              <a:r>
                <a:rPr lang="en-US" altLang="ko-KR" sz="1200" dirty="0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feri</a:t>
              </a:r>
              <a:r>
                <a:rPr lang="en-US" altLang="ko-KR" sz="1200" dirty="0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 in 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dreapta</a:t>
              </a:r>
              <a:r>
                <a:rPr lang="en-US" altLang="ko-KR" sz="1200" dirty="0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sau</a:t>
              </a:r>
              <a:r>
                <a:rPr lang="en-US" altLang="ko-KR" sz="1200" dirty="0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 in 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stanga</a:t>
              </a:r>
              <a:r>
                <a:rPr lang="en-US" altLang="ko-KR" sz="1200" dirty="0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0C234771-F5EB-4B4C-8595-6FA85239048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Un user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vrea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sa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joace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 un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joc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+mj-ea"/>
                  <a:cs typeface="Arial" pitchFamily="34" charset="0"/>
                </a:rPr>
                <a:t> de tip arcade:</a:t>
              </a:r>
              <a:endParaRPr lang="ko-KR" altLang="en-US" sz="12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613453A-942C-4880-AB6A-56BE2EDD6ADE}"/>
              </a:ext>
            </a:extLst>
          </p:cNvPr>
          <p:cNvSpPr txBox="1"/>
          <p:nvPr/>
        </p:nvSpPr>
        <p:spPr>
          <a:xfrm>
            <a:off x="7615075" y="2703774"/>
            <a:ext cx="3670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În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timpul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ce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ea typeface="+mj-ea"/>
                <a:cs typeface="Arial" pitchFamily="34" charset="0"/>
              </a:rPr>
              <a:t>joci</a:t>
            </a:r>
            <a:r>
              <a:rPr lang="en-US" altLang="ko-KR" sz="1200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viteza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ea typeface="+mj-ea"/>
                <a:cs typeface="Arial" pitchFamily="34" charset="0"/>
              </a:rPr>
              <a:t>si</a:t>
            </a:r>
            <a:r>
              <a:rPr lang="en-US" altLang="ko-KR" sz="1200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nivelul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vor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ea typeface="+mj-ea"/>
                <a:cs typeface="Arial" pitchFamily="34" charset="0"/>
              </a:rPr>
              <a:t>creste</a:t>
            </a:r>
            <a:r>
              <a:rPr lang="en-US" altLang="ko-KR" sz="1200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direct proportional.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În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joc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vei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observa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ea typeface="+mj-ea"/>
                <a:cs typeface="Arial" pitchFamily="34" charset="0"/>
              </a:rPr>
              <a:t>si</a:t>
            </a:r>
            <a:r>
              <a:rPr lang="en-US" altLang="ko-KR" sz="1200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un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scor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, care </a:t>
            </a:r>
            <a:r>
              <a:rPr lang="en-US" altLang="ko-KR" sz="1200" dirty="0" err="1" smtClean="0">
                <a:solidFill>
                  <a:schemeClr val="bg1"/>
                </a:solidFill>
                <a:ea typeface="+mj-ea"/>
                <a:cs typeface="Arial" pitchFamily="34" charset="0"/>
              </a:rPr>
              <a:t>îti</a:t>
            </a:r>
            <a:r>
              <a:rPr lang="en-US" altLang="ko-KR" sz="1200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va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spune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cât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de bine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ai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ea typeface="+mj-ea"/>
                <a:cs typeface="Arial" pitchFamily="34" charset="0"/>
              </a:rPr>
              <a:t>jucat</a:t>
            </a:r>
            <a:r>
              <a:rPr lang="en-US" altLang="ko-KR" sz="1200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. (</a:t>
            </a:r>
            <a:r>
              <a:rPr lang="en-US" altLang="ko-KR" sz="1200" dirty="0" err="1" smtClean="0">
                <a:solidFill>
                  <a:schemeClr val="bg1"/>
                </a:solidFill>
                <a:ea typeface="+mj-ea"/>
                <a:cs typeface="Arial" pitchFamily="34" charset="0"/>
              </a:rPr>
              <a:t>vei</a:t>
            </a:r>
            <a:r>
              <a:rPr lang="en-US" altLang="ko-KR" sz="1200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primi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un smiley face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sau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un sad face)</a:t>
            </a:r>
            <a:endParaRPr lang="ko-KR" altLang="en-US" sz="1200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95C2DD0-4583-4A19-8052-CC60477DF4DE}"/>
              </a:ext>
            </a:extLst>
          </p:cNvPr>
          <p:cNvSpPr txBox="1"/>
          <p:nvPr/>
        </p:nvSpPr>
        <p:spPr>
          <a:xfrm>
            <a:off x="7615075" y="3852076"/>
            <a:ext cx="3670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Vei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regasi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5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tipuri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joc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: de la </a:t>
            </a:r>
            <a:r>
              <a:rPr lang="en-US" altLang="ko-KR" sz="1200" dirty="0" err="1" smtClean="0">
                <a:solidFill>
                  <a:schemeClr val="bg1"/>
                </a:solidFill>
                <a:ea typeface="+mj-ea"/>
                <a:cs typeface="Arial" pitchFamily="34" charset="0"/>
              </a:rPr>
              <a:t>usor</a:t>
            </a:r>
            <a:r>
              <a:rPr lang="en-US" altLang="ko-KR" sz="1200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pâna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la cancer,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unde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vei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observa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cele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doua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tipuri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de </a:t>
            </a:r>
            <a:r>
              <a:rPr lang="en-US" altLang="ko-KR" sz="1200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bombe: </a:t>
            </a:r>
            <a:r>
              <a:rPr lang="en-US" altLang="ko-KR" sz="1200" dirty="0" err="1" smtClean="0">
                <a:solidFill>
                  <a:schemeClr val="bg1"/>
                </a:solidFill>
                <a:ea typeface="+mj-ea"/>
                <a:cs typeface="Arial" pitchFamily="34" charset="0"/>
              </a:rPr>
              <a:t>cele</a:t>
            </a:r>
            <a:r>
              <a:rPr lang="en-US" altLang="ko-KR" sz="1200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 care </a:t>
            </a:r>
            <a:r>
              <a:rPr lang="en-US" altLang="ko-KR" sz="1200" dirty="0" err="1" smtClean="0">
                <a:solidFill>
                  <a:schemeClr val="bg1"/>
                </a:solidFill>
                <a:ea typeface="+mj-ea"/>
                <a:cs typeface="Arial" pitchFamily="34" charset="0"/>
              </a:rPr>
              <a:t>te</a:t>
            </a:r>
            <a:r>
              <a:rPr lang="en-US" altLang="ko-KR" sz="1200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ea typeface="+mj-ea"/>
                <a:cs typeface="Arial" pitchFamily="34" charset="0"/>
              </a:rPr>
              <a:t>urmaresc</a:t>
            </a:r>
            <a:r>
              <a:rPr lang="en-US" altLang="ko-KR" sz="1200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ea typeface="+mj-ea"/>
                <a:cs typeface="Arial" pitchFamily="34" charset="0"/>
              </a:rPr>
              <a:t>si</a:t>
            </a:r>
            <a:r>
              <a:rPr lang="en-US" altLang="ko-KR" sz="1200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ea typeface="+mj-ea"/>
                <a:cs typeface="Arial" pitchFamily="34" charset="0"/>
              </a:rPr>
              <a:t>cele</a:t>
            </a:r>
            <a:r>
              <a:rPr lang="en-US" altLang="ko-KR" sz="1200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 care nu.</a:t>
            </a:r>
            <a:endParaRPr lang="ko-KR" altLang="en-US" sz="1200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CBCC136-7281-42D9-AFE2-B1A0D98F1317}"/>
              </a:ext>
            </a:extLst>
          </p:cNvPr>
          <p:cNvSpPr txBox="1"/>
          <p:nvPr/>
        </p:nvSpPr>
        <p:spPr>
          <a:xfrm>
            <a:off x="7615075" y="4926861"/>
            <a:ext cx="3670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Jocul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te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provoaca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sa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nu </a:t>
            </a:r>
            <a:r>
              <a:rPr lang="en-US" altLang="ko-KR" sz="1200" dirty="0" err="1" smtClean="0">
                <a:solidFill>
                  <a:schemeClr val="bg1"/>
                </a:solidFill>
                <a:ea typeface="+mj-ea"/>
                <a:cs typeface="Arial" pitchFamily="34" charset="0"/>
              </a:rPr>
              <a:t>pierzi</a:t>
            </a:r>
            <a:r>
              <a:rPr lang="en-US" altLang="ko-KR" sz="1200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astfel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ea typeface="+mj-ea"/>
                <a:cs typeface="Arial" pitchFamily="34" charset="0"/>
              </a:rPr>
              <a:t>încât</a:t>
            </a:r>
            <a:r>
              <a:rPr lang="en-US" altLang="ko-KR" sz="1200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te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pune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într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-o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spânzuratoare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de la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început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Daca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vei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pierde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(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ceea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ce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se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va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întâmpla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fiecare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data)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vei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 fi </a:t>
            </a:r>
            <a:r>
              <a:rPr lang="en-US" altLang="ko-KR" sz="1200" dirty="0" err="1">
                <a:solidFill>
                  <a:schemeClr val="bg1"/>
                </a:solidFill>
                <a:ea typeface="+mj-ea"/>
                <a:cs typeface="Arial" pitchFamily="34" charset="0"/>
              </a:rPr>
              <a:t>decapitat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.</a:t>
            </a:r>
            <a:endParaRPr lang="ko-KR" altLang="en-US" sz="1200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grpSp>
        <p:nvGrpSpPr>
          <p:cNvPr id="54" name="Graphic 241">
            <a:extLst>
              <a:ext uri="{FF2B5EF4-FFF2-40B4-BE49-F238E27FC236}">
                <a16:creationId xmlns:a16="http://schemas.microsoft.com/office/drawing/2014/main" xmlns="" id="{AB7CBFFE-905F-424C-A33C-AB28B7378D9E}"/>
              </a:ext>
            </a:extLst>
          </p:cNvPr>
          <p:cNvGrpSpPr/>
          <p:nvPr/>
        </p:nvGrpSpPr>
        <p:grpSpPr>
          <a:xfrm>
            <a:off x="6596496" y="4897599"/>
            <a:ext cx="881873" cy="828814"/>
            <a:chOff x="2447483" y="0"/>
            <a:chExt cx="7297033" cy="6858000"/>
          </a:xfrm>
          <a:solidFill>
            <a:schemeClr val="accent1"/>
          </a:solidFill>
        </p:grpSpPr>
        <p:sp>
          <p:nvSpPr>
            <p:cNvPr id="55" name="Freeform: Shape 243">
              <a:extLst>
                <a:ext uri="{FF2B5EF4-FFF2-40B4-BE49-F238E27FC236}">
                  <a16:creationId xmlns:a16="http://schemas.microsoft.com/office/drawing/2014/main" xmlns="" id="{267E315F-E892-4EE4-BB62-FF872C7B2582}"/>
                </a:ext>
              </a:extLst>
            </p:cNvPr>
            <p:cNvSpPr/>
            <p:nvPr/>
          </p:nvSpPr>
          <p:spPr>
            <a:xfrm>
              <a:off x="5314634" y="1851929"/>
              <a:ext cx="1354947" cy="3451709"/>
            </a:xfrm>
            <a:custGeom>
              <a:avLst/>
              <a:gdLst>
                <a:gd name="connsiteX0" fmla="*/ 351416 w 1354946"/>
                <a:gd name="connsiteY0" fmla="*/ 3458101 h 3451708"/>
                <a:gd name="connsiteX1" fmla="*/ 351416 w 1354946"/>
                <a:gd name="connsiteY1" fmla="*/ 3292328 h 3451708"/>
                <a:gd name="connsiteX2" fmla="*/ 429382 w 1354946"/>
                <a:gd name="connsiteY2" fmla="*/ 3275675 h 3451708"/>
                <a:gd name="connsiteX3" fmla="*/ 625433 w 1354946"/>
                <a:gd name="connsiteY3" fmla="*/ 3057672 h 3451708"/>
                <a:gd name="connsiteX4" fmla="*/ 642086 w 1354946"/>
                <a:gd name="connsiteY4" fmla="*/ 2893414 h 3451708"/>
                <a:gd name="connsiteX5" fmla="*/ 642086 w 1354946"/>
                <a:gd name="connsiteY5" fmla="*/ 2866163 h 3451708"/>
                <a:gd name="connsiteX6" fmla="*/ 642086 w 1354946"/>
                <a:gd name="connsiteY6" fmla="*/ 636178 h 3451708"/>
                <a:gd name="connsiteX7" fmla="*/ 642086 w 1354946"/>
                <a:gd name="connsiteY7" fmla="*/ 609684 h 3451708"/>
                <a:gd name="connsiteX8" fmla="*/ 599697 w 1354946"/>
                <a:gd name="connsiteY8" fmla="*/ 621795 h 3451708"/>
                <a:gd name="connsiteX9" fmla="*/ 346874 w 1354946"/>
                <a:gd name="connsiteY9" fmla="*/ 873104 h 3451708"/>
                <a:gd name="connsiteX10" fmla="*/ 182615 w 1354946"/>
                <a:gd name="connsiteY10" fmla="*/ 1000272 h 3451708"/>
                <a:gd name="connsiteX11" fmla="*/ 23655 w 1354946"/>
                <a:gd name="connsiteY11" fmla="*/ 1108517 h 3451708"/>
                <a:gd name="connsiteX12" fmla="*/ 189 w 1354946"/>
                <a:gd name="connsiteY12" fmla="*/ 1121385 h 3451708"/>
                <a:gd name="connsiteX13" fmla="*/ 189 w 1354946"/>
                <a:gd name="connsiteY13" fmla="*/ 1051745 h 3451708"/>
                <a:gd name="connsiteX14" fmla="*/ 946 w 1354946"/>
                <a:gd name="connsiteY14" fmla="*/ 924577 h 3451708"/>
                <a:gd name="connsiteX15" fmla="*/ 13057 w 1354946"/>
                <a:gd name="connsiteY15" fmla="*/ 901111 h 3451708"/>
                <a:gd name="connsiteX16" fmla="*/ 740490 w 1354946"/>
                <a:gd name="connsiteY16" fmla="*/ 132046 h 3451708"/>
                <a:gd name="connsiteX17" fmla="*/ 816185 w 1354946"/>
                <a:gd name="connsiteY17" fmla="*/ 11691 h 3451708"/>
                <a:gd name="connsiteX18" fmla="*/ 833595 w 1354946"/>
                <a:gd name="connsiteY18" fmla="*/ 336 h 3451708"/>
                <a:gd name="connsiteX19" fmla="*/ 1060682 w 1354946"/>
                <a:gd name="connsiteY19" fmla="*/ 336 h 3451708"/>
                <a:gd name="connsiteX20" fmla="*/ 1069008 w 1354946"/>
                <a:gd name="connsiteY20" fmla="*/ 2607 h 3451708"/>
                <a:gd name="connsiteX21" fmla="*/ 1069008 w 1354946"/>
                <a:gd name="connsiteY21" fmla="*/ 30615 h 3451708"/>
                <a:gd name="connsiteX22" fmla="*/ 1069008 w 1354946"/>
                <a:gd name="connsiteY22" fmla="*/ 2914608 h 3451708"/>
                <a:gd name="connsiteX23" fmla="*/ 1094744 w 1354946"/>
                <a:gd name="connsiteY23" fmla="*/ 3087950 h 3451708"/>
                <a:gd name="connsiteX24" fmla="*/ 1326372 w 1354946"/>
                <a:gd name="connsiteY24" fmla="*/ 3286272 h 3451708"/>
                <a:gd name="connsiteX25" fmla="*/ 1359678 w 1354946"/>
                <a:gd name="connsiteY25" fmla="*/ 3291571 h 3451708"/>
                <a:gd name="connsiteX26" fmla="*/ 1359678 w 1354946"/>
                <a:gd name="connsiteY26" fmla="*/ 3458858 h 3451708"/>
                <a:gd name="connsiteX27" fmla="*/ 351416 w 1354946"/>
                <a:gd name="connsiteY27" fmla="*/ 3458101 h 345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54946" h="3451708">
                  <a:moveTo>
                    <a:pt x="351416" y="3458101"/>
                  </a:moveTo>
                  <a:cubicBezTo>
                    <a:pt x="351416" y="3401329"/>
                    <a:pt x="351416" y="3346829"/>
                    <a:pt x="351416" y="3292328"/>
                  </a:cubicBezTo>
                  <a:cubicBezTo>
                    <a:pt x="377909" y="3287029"/>
                    <a:pt x="404403" y="3282487"/>
                    <a:pt x="429382" y="3275675"/>
                  </a:cubicBezTo>
                  <a:cubicBezTo>
                    <a:pt x="540654" y="3244640"/>
                    <a:pt x="601967" y="3165917"/>
                    <a:pt x="625433" y="3057672"/>
                  </a:cubicBezTo>
                  <a:cubicBezTo>
                    <a:pt x="636787" y="3003929"/>
                    <a:pt x="636787" y="2948671"/>
                    <a:pt x="642086" y="2893414"/>
                  </a:cubicBezTo>
                  <a:cubicBezTo>
                    <a:pt x="642843" y="2884330"/>
                    <a:pt x="642086" y="2875246"/>
                    <a:pt x="642086" y="2866163"/>
                  </a:cubicBezTo>
                  <a:cubicBezTo>
                    <a:pt x="642086" y="2122834"/>
                    <a:pt x="642086" y="1379506"/>
                    <a:pt x="642086" y="636178"/>
                  </a:cubicBezTo>
                  <a:cubicBezTo>
                    <a:pt x="642086" y="627094"/>
                    <a:pt x="642086" y="618011"/>
                    <a:pt x="642086" y="609684"/>
                  </a:cubicBezTo>
                  <a:cubicBezTo>
                    <a:pt x="623162" y="602871"/>
                    <a:pt x="611808" y="608170"/>
                    <a:pt x="599697" y="621795"/>
                  </a:cubicBezTo>
                  <a:cubicBezTo>
                    <a:pt x="520973" y="711116"/>
                    <a:pt x="438466" y="796652"/>
                    <a:pt x="346874" y="873104"/>
                  </a:cubicBezTo>
                  <a:cubicBezTo>
                    <a:pt x="293887" y="917764"/>
                    <a:pt x="238630" y="959397"/>
                    <a:pt x="182615" y="1000272"/>
                  </a:cubicBezTo>
                  <a:cubicBezTo>
                    <a:pt x="130385" y="1038120"/>
                    <a:pt x="76642" y="1072940"/>
                    <a:pt x="23655" y="1108517"/>
                  </a:cubicBezTo>
                  <a:cubicBezTo>
                    <a:pt x="17599" y="1113058"/>
                    <a:pt x="10030" y="1116086"/>
                    <a:pt x="189" y="1121385"/>
                  </a:cubicBezTo>
                  <a:cubicBezTo>
                    <a:pt x="189" y="1095648"/>
                    <a:pt x="189" y="1073697"/>
                    <a:pt x="189" y="1051745"/>
                  </a:cubicBezTo>
                  <a:cubicBezTo>
                    <a:pt x="189" y="1009356"/>
                    <a:pt x="-568" y="966966"/>
                    <a:pt x="946" y="924577"/>
                  </a:cubicBezTo>
                  <a:cubicBezTo>
                    <a:pt x="946" y="916250"/>
                    <a:pt x="7002" y="905653"/>
                    <a:pt x="13057" y="901111"/>
                  </a:cubicBezTo>
                  <a:cubicBezTo>
                    <a:pt x="311297" y="697491"/>
                    <a:pt x="545953" y="433314"/>
                    <a:pt x="740490" y="132046"/>
                  </a:cubicBezTo>
                  <a:cubicBezTo>
                    <a:pt x="766226" y="91928"/>
                    <a:pt x="790449" y="51052"/>
                    <a:pt x="816185" y="11691"/>
                  </a:cubicBezTo>
                  <a:cubicBezTo>
                    <a:pt x="819970" y="6392"/>
                    <a:pt x="827540" y="336"/>
                    <a:pt x="833595" y="336"/>
                  </a:cubicBezTo>
                  <a:cubicBezTo>
                    <a:pt x="909291" y="-420"/>
                    <a:pt x="984986" y="336"/>
                    <a:pt x="1060682" y="336"/>
                  </a:cubicBezTo>
                  <a:cubicBezTo>
                    <a:pt x="1062952" y="336"/>
                    <a:pt x="1064466" y="1093"/>
                    <a:pt x="1069008" y="2607"/>
                  </a:cubicBezTo>
                  <a:cubicBezTo>
                    <a:pt x="1069008" y="11691"/>
                    <a:pt x="1069008" y="21531"/>
                    <a:pt x="1069008" y="30615"/>
                  </a:cubicBezTo>
                  <a:cubicBezTo>
                    <a:pt x="1069008" y="991946"/>
                    <a:pt x="1069008" y="1953277"/>
                    <a:pt x="1069008" y="2914608"/>
                  </a:cubicBezTo>
                  <a:cubicBezTo>
                    <a:pt x="1069008" y="2973650"/>
                    <a:pt x="1076577" y="3031179"/>
                    <a:pt x="1094744" y="3087950"/>
                  </a:cubicBezTo>
                  <a:cubicBezTo>
                    <a:pt x="1130321" y="3203007"/>
                    <a:pt x="1209801" y="3265834"/>
                    <a:pt x="1326372" y="3286272"/>
                  </a:cubicBezTo>
                  <a:cubicBezTo>
                    <a:pt x="1336970" y="3287786"/>
                    <a:pt x="1347567" y="3290057"/>
                    <a:pt x="1359678" y="3291571"/>
                  </a:cubicBezTo>
                  <a:cubicBezTo>
                    <a:pt x="1359678" y="3346829"/>
                    <a:pt x="1359678" y="3402086"/>
                    <a:pt x="1359678" y="3458858"/>
                  </a:cubicBezTo>
                  <a:cubicBezTo>
                    <a:pt x="1022834" y="3458101"/>
                    <a:pt x="688260" y="3458101"/>
                    <a:pt x="351416" y="3458101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244">
              <a:extLst>
                <a:ext uri="{FF2B5EF4-FFF2-40B4-BE49-F238E27FC236}">
                  <a16:creationId xmlns:a16="http://schemas.microsoft.com/office/drawing/2014/main" xmlns="" id="{278F5C85-2A7F-4B3F-A2B2-76F8281AF5CE}"/>
                </a:ext>
              </a:extLst>
            </p:cNvPr>
            <p:cNvSpPr/>
            <p:nvPr/>
          </p:nvSpPr>
          <p:spPr>
            <a:xfrm>
              <a:off x="5631230" y="0"/>
              <a:ext cx="961331" cy="923483"/>
            </a:xfrm>
            <a:custGeom>
              <a:avLst/>
              <a:gdLst>
                <a:gd name="connsiteX0" fmla="*/ 485964 w 961331"/>
                <a:gd name="connsiteY0" fmla="*/ 0 h 923483"/>
                <a:gd name="connsiteX1" fmla="*/ 626001 w 961331"/>
                <a:gd name="connsiteY1" fmla="*/ 286885 h 923483"/>
                <a:gd name="connsiteX2" fmla="*/ 656279 w 961331"/>
                <a:gd name="connsiteY2" fmla="*/ 308080 h 923483"/>
                <a:gd name="connsiteX3" fmla="*/ 948463 w 961331"/>
                <a:gd name="connsiteY3" fmla="*/ 350470 h 923483"/>
                <a:gd name="connsiteX4" fmla="*/ 962845 w 961331"/>
                <a:gd name="connsiteY4" fmla="*/ 353497 h 923483"/>
                <a:gd name="connsiteX5" fmla="*/ 857629 w 961331"/>
                <a:gd name="connsiteY5" fmla="*/ 466283 h 923483"/>
                <a:gd name="connsiteX6" fmla="*/ 741058 w 961331"/>
                <a:gd name="connsiteY6" fmla="*/ 580583 h 923483"/>
                <a:gd name="connsiteX7" fmla="*/ 732731 w 961331"/>
                <a:gd name="connsiteY7" fmla="*/ 607834 h 923483"/>
                <a:gd name="connsiteX8" fmla="*/ 781176 w 961331"/>
                <a:gd name="connsiteY8" fmla="*/ 900775 h 923483"/>
                <a:gd name="connsiteX9" fmla="*/ 784961 w 961331"/>
                <a:gd name="connsiteY9" fmla="*/ 925754 h 923483"/>
                <a:gd name="connsiteX10" fmla="*/ 763009 w 961331"/>
                <a:gd name="connsiteY10" fmla="*/ 915157 h 923483"/>
                <a:gd name="connsiteX11" fmla="*/ 500346 w 961331"/>
                <a:gd name="connsiteY11" fmla="*/ 775878 h 923483"/>
                <a:gd name="connsiteX12" fmla="*/ 469311 w 961331"/>
                <a:gd name="connsiteY12" fmla="*/ 775878 h 923483"/>
                <a:gd name="connsiteX13" fmla="*/ 209676 w 961331"/>
                <a:gd name="connsiteY13" fmla="*/ 911372 h 923483"/>
                <a:gd name="connsiteX14" fmla="*/ 183183 w 961331"/>
                <a:gd name="connsiteY14" fmla="*/ 924240 h 923483"/>
                <a:gd name="connsiteX15" fmla="*/ 203620 w 961331"/>
                <a:gd name="connsiteY15" fmla="*/ 806913 h 923483"/>
                <a:gd name="connsiteX16" fmla="*/ 238440 w 961331"/>
                <a:gd name="connsiteY16" fmla="*/ 604049 h 923483"/>
                <a:gd name="connsiteX17" fmla="*/ 227086 w 961331"/>
                <a:gd name="connsiteY17" fmla="*/ 576042 h 923483"/>
                <a:gd name="connsiteX18" fmla="*/ 12111 w 961331"/>
                <a:gd name="connsiteY18" fmla="*/ 364852 h 923483"/>
                <a:gd name="connsiteX19" fmla="*/ 0 w 961331"/>
                <a:gd name="connsiteY19" fmla="*/ 351227 h 923483"/>
                <a:gd name="connsiteX20" fmla="*/ 129439 w 961331"/>
                <a:gd name="connsiteY20" fmla="*/ 332303 h 923483"/>
                <a:gd name="connsiteX21" fmla="*/ 318678 w 961331"/>
                <a:gd name="connsiteY21" fmla="*/ 305809 h 923483"/>
                <a:gd name="connsiteX22" fmla="*/ 343657 w 961331"/>
                <a:gd name="connsiteY22" fmla="*/ 286885 h 923483"/>
                <a:gd name="connsiteX23" fmla="*/ 475367 w 961331"/>
                <a:gd name="connsiteY23" fmla="*/ 20438 h 923483"/>
                <a:gd name="connsiteX24" fmla="*/ 485964 w 961331"/>
                <a:gd name="connsiteY24" fmla="*/ 0 h 92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1331" h="923483">
                  <a:moveTo>
                    <a:pt x="485964" y="0"/>
                  </a:moveTo>
                  <a:cubicBezTo>
                    <a:pt x="533652" y="97647"/>
                    <a:pt x="580583" y="191509"/>
                    <a:pt x="626001" y="286885"/>
                  </a:cubicBezTo>
                  <a:cubicBezTo>
                    <a:pt x="632813" y="300511"/>
                    <a:pt x="641140" y="306566"/>
                    <a:pt x="656279" y="308080"/>
                  </a:cubicBezTo>
                  <a:cubicBezTo>
                    <a:pt x="753926" y="321705"/>
                    <a:pt x="850816" y="336087"/>
                    <a:pt x="948463" y="350470"/>
                  </a:cubicBezTo>
                  <a:cubicBezTo>
                    <a:pt x="955275" y="351227"/>
                    <a:pt x="961331" y="352740"/>
                    <a:pt x="962845" y="353497"/>
                  </a:cubicBezTo>
                  <a:cubicBezTo>
                    <a:pt x="928782" y="390588"/>
                    <a:pt x="893962" y="429193"/>
                    <a:pt x="857629" y="466283"/>
                  </a:cubicBezTo>
                  <a:cubicBezTo>
                    <a:pt x="819781" y="504888"/>
                    <a:pt x="778905" y="541979"/>
                    <a:pt x="741058" y="580583"/>
                  </a:cubicBezTo>
                  <a:cubicBezTo>
                    <a:pt x="735002" y="586639"/>
                    <a:pt x="731217" y="598750"/>
                    <a:pt x="732731" y="607834"/>
                  </a:cubicBezTo>
                  <a:cubicBezTo>
                    <a:pt x="748627" y="705481"/>
                    <a:pt x="765280" y="803128"/>
                    <a:pt x="781176" y="900775"/>
                  </a:cubicBezTo>
                  <a:cubicBezTo>
                    <a:pt x="782690" y="907587"/>
                    <a:pt x="783447" y="914400"/>
                    <a:pt x="784961" y="925754"/>
                  </a:cubicBezTo>
                  <a:cubicBezTo>
                    <a:pt x="775877" y="921213"/>
                    <a:pt x="769065" y="918185"/>
                    <a:pt x="763009" y="915157"/>
                  </a:cubicBezTo>
                  <a:cubicBezTo>
                    <a:pt x="675203" y="868983"/>
                    <a:pt x="588153" y="822809"/>
                    <a:pt x="500346" y="775878"/>
                  </a:cubicBezTo>
                  <a:cubicBezTo>
                    <a:pt x="488992" y="769822"/>
                    <a:pt x="480666" y="769822"/>
                    <a:pt x="469311" y="775878"/>
                  </a:cubicBezTo>
                  <a:cubicBezTo>
                    <a:pt x="383019" y="821295"/>
                    <a:pt x="296726" y="866712"/>
                    <a:pt x="209676" y="911372"/>
                  </a:cubicBezTo>
                  <a:cubicBezTo>
                    <a:pt x="202106" y="915157"/>
                    <a:pt x="194537" y="918942"/>
                    <a:pt x="183183" y="924240"/>
                  </a:cubicBezTo>
                  <a:cubicBezTo>
                    <a:pt x="189995" y="882608"/>
                    <a:pt x="196808" y="844760"/>
                    <a:pt x="203620" y="806913"/>
                  </a:cubicBezTo>
                  <a:cubicBezTo>
                    <a:pt x="215732" y="739544"/>
                    <a:pt x="227843" y="672175"/>
                    <a:pt x="238440" y="604049"/>
                  </a:cubicBezTo>
                  <a:cubicBezTo>
                    <a:pt x="239954" y="594966"/>
                    <a:pt x="233899" y="582854"/>
                    <a:pt x="227086" y="576042"/>
                  </a:cubicBezTo>
                  <a:cubicBezTo>
                    <a:pt x="155933" y="504888"/>
                    <a:pt x="84022" y="435248"/>
                    <a:pt x="12111" y="364852"/>
                  </a:cubicBezTo>
                  <a:cubicBezTo>
                    <a:pt x="8327" y="361824"/>
                    <a:pt x="6056" y="358039"/>
                    <a:pt x="0" y="351227"/>
                  </a:cubicBezTo>
                  <a:cubicBezTo>
                    <a:pt x="45417" y="344414"/>
                    <a:pt x="87050" y="338358"/>
                    <a:pt x="129439" y="332303"/>
                  </a:cubicBezTo>
                  <a:cubicBezTo>
                    <a:pt x="192266" y="323219"/>
                    <a:pt x="255850" y="314136"/>
                    <a:pt x="318678" y="305809"/>
                  </a:cubicBezTo>
                  <a:cubicBezTo>
                    <a:pt x="331546" y="304295"/>
                    <a:pt x="338358" y="298240"/>
                    <a:pt x="343657" y="286885"/>
                  </a:cubicBezTo>
                  <a:cubicBezTo>
                    <a:pt x="387560" y="198322"/>
                    <a:pt x="431464" y="109758"/>
                    <a:pt x="475367" y="20438"/>
                  </a:cubicBezTo>
                  <a:cubicBezTo>
                    <a:pt x="476881" y="15139"/>
                    <a:pt x="481423" y="8326"/>
                    <a:pt x="485964" y="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245">
              <a:extLst>
                <a:ext uri="{FF2B5EF4-FFF2-40B4-BE49-F238E27FC236}">
                  <a16:creationId xmlns:a16="http://schemas.microsoft.com/office/drawing/2014/main" xmlns="" id="{2E01B66E-AD35-4937-8BF8-1C0F84D19F8E}"/>
                </a:ext>
              </a:extLst>
            </p:cNvPr>
            <p:cNvSpPr/>
            <p:nvPr/>
          </p:nvSpPr>
          <p:spPr>
            <a:xfrm>
              <a:off x="7295634" y="5107923"/>
              <a:ext cx="454172" cy="991609"/>
            </a:xfrm>
            <a:custGeom>
              <a:avLst/>
              <a:gdLst>
                <a:gd name="connsiteX0" fmla="*/ 424788 w 454172"/>
                <a:gd name="connsiteY0" fmla="*/ 0 h 991609"/>
                <a:gd name="connsiteX1" fmla="*/ 458094 w 454172"/>
                <a:gd name="connsiteY1" fmla="*/ 328518 h 991609"/>
                <a:gd name="connsiteX2" fmla="*/ 418732 w 454172"/>
                <a:gd name="connsiteY2" fmla="*/ 634327 h 991609"/>
                <a:gd name="connsiteX3" fmla="*/ 88701 w 454172"/>
                <a:gd name="connsiteY3" fmla="*/ 993880 h 991609"/>
                <a:gd name="connsiteX4" fmla="*/ 81888 w 454172"/>
                <a:gd name="connsiteY4" fmla="*/ 986311 h 991609"/>
                <a:gd name="connsiteX5" fmla="*/ 78860 w 454172"/>
                <a:gd name="connsiteY5" fmla="*/ 399671 h 991609"/>
                <a:gd name="connsiteX6" fmla="*/ 308217 w 454172"/>
                <a:gd name="connsiteY6" fmla="*/ 112029 h 991609"/>
                <a:gd name="connsiteX7" fmla="*/ 424788 w 454172"/>
                <a:gd name="connsiteY7" fmla="*/ 0 h 991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172" h="991609">
                  <a:moveTo>
                    <a:pt x="424788" y="0"/>
                  </a:moveTo>
                  <a:cubicBezTo>
                    <a:pt x="442955" y="112786"/>
                    <a:pt x="456580" y="220274"/>
                    <a:pt x="458094" y="328518"/>
                  </a:cubicBezTo>
                  <a:cubicBezTo>
                    <a:pt x="459608" y="432221"/>
                    <a:pt x="450524" y="534410"/>
                    <a:pt x="418732" y="634327"/>
                  </a:cubicBezTo>
                  <a:cubicBezTo>
                    <a:pt x="364231" y="804642"/>
                    <a:pt x="250688" y="920456"/>
                    <a:pt x="88701" y="993880"/>
                  </a:cubicBezTo>
                  <a:cubicBezTo>
                    <a:pt x="86430" y="990853"/>
                    <a:pt x="83402" y="988582"/>
                    <a:pt x="81888" y="986311"/>
                  </a:cubicBezTo>
                  <a:cubicBezTo>
                    <a:pt x="-23328" y="791017"/>
                    <a:pt x="-30141" y="595723"/>
                    <a:pt x="78860" y="399671"/>
                  </a:cubicBezTo>
                  <a:cubicBezTo>
                    <a:pt x="139417" y="290670"/>
                    <a:pt x="220410" y="199079"/>
                    <a:pt x="308217" y="112029"/>
                  </a:cubicBezTo>
                  <a:cubicBezTo>
                    <a:pt x="345308" y="74939"/>
                    <a:pt x="383912" y="39362"/>
                    <a:pt x="424788" y="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246">
              <a:extLst>
                <a:ext uri="{FF2B5EF4-FFF2-40B4-BE49-F238E27FC236}">
                  <a16:creationId xmlns:a16="http://schemas.microsoft.com/office/drawing/2014/main" xmlns="" id="{A6B3B3FE-FE6C-4905-8664-89EF974DC19E}"/>
                </a:ext>
              </a:extLst>
            </p:cNvPr>
            <p:cNvSpPr/>
            <p:nvPr/>
          </p:nvSpPr>
          <p:spPr>
            <a:xfrm>
              <a:off x="8715059" y="4702196"/>
              <a:ext cx="908344" cy="545007"/>
            </a:xfrm>
            <a:custGeom>
              <a:avLst/>
              <a:gdLst>
                <a:gd name="connsiteX0" fmla="*/ 909858 w 908344"/>
                <a:gd name="connsiteY0" fmla="*/ 1514 h 545006"/>
                <a:gd name="connsiteX1" fmla="*/ 516242 w 908344"/>
                <a:gd name="connsiteY1" fmla="*/ 449630 h 545006"/>
                <a:gd name="connsiteX2" fmla="*/ 163502 w 908344"/>
                <a:gd name="connsiteY2" fmla="*/ 548034 h 545006"/>
                <a:gd name="connsiteX3" fmla="*/ 0 w 908344"/>
                <a:gd name="connsiteY3" fmla="*/ 523055 h 545006"/>
                <a:gd name="connsiteX4" fmla="*/ 3028 w 908344"/>
                <a:gd name="connsiteY4" fmla="*/ 501103 h 545006"/>
                <a:gd name="connsiteX5" fmla="*/ 460228 w 908344"/>
                <a:gd name="connsiteY5" fmla="*/ 45417 h 545006"/>
                <a:gd name="connsiteX6" fmla="*/ 900018 w 908344"/>
                <a:gd name="connsiteY6" fmla="*/ 0 h 545006"/>
                <a:gd name="connsiteX7" fmla="*/ 909858 w 908344"/>
                <a:gd name="connsiteY7" fmla="*/ 1514 h 54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8344" h="545006">
                  <a:moveTo>
                    <a:pt x="909858" y="1514"/>
                  </a:moveTo>
                  <a:cubicBezTo>
                    <a:pt x="800100" y="171829"/>
                    <a:pt x="686557" y="335330"/>
                    <a:pt x="516242" y="449630"/>
                  </a:cubicBezTo>
                  <a:cubicBezTo>
                    <a:pt x="409512" y="520784"/>
                    <a:pt x="292184" y="557118"/>
                    <a:pt x="163502" y="548034"/>
                  </a:cubicBezTo>
                  <a:cubicBezTo>
                    <a:pt x="109002" y="544249"/>
                    <a:pt x="55258" y="531382"/>
                    <a:pt x="0" y="523055"/>
                  </a:cubicBezTo>
                  <a:cubicBezTo>
                    <a:pt x="1514" y="511700"/>
                    <a:pt x="1514" y="506402"/>
                    <a:pt x="3028" y="501103"/>
                  </a:cubicBezTo>
                  <a:cubicBezTo>
                    <a:pt x="62070" y="255093"/>
                    <a:pt x="218003" y="106730"/>
                    <a:pt x="460228" y="45417"/>
                  </a:cubicBezTo>
                  <a:cubicBezTo>
                    <a:pt x="604806" y="9084"/>
                    <a:pt x="752412" y="757"/>
                    <a:pt x="900018" y="0"/>
                  </a:cubicBezTo>
                  <a:cubicBezTo>
                    <a:pt x="902289" y="0"/>
                    <a:pt x="903803" y="757"/>
                    <a:pt x="909858" y="1514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47">
              <a:extLst>
                <a:ext uri="{FF2B5EF4-FFF2-40B4-BE49-F238E27FC236}">
                  <a16:creationId xmlns:a16="http://schemas.microsoft.com/office/drawing/2014/main" xmlns="" id="{77538787-2424-4380-87F2-892101467A04}"/>
                </a:ext>
              </a:extLst>
            </p:cNvPr>
            <p:cNvSpPr/>
            <p:nvPr/>
          </p:nvSpPr>
          <p:spPr>
            <a:xfrm>
              <a:off x="3566705" y="1364787"/>
              <a:ext cx="666119" cy="809940"/>
            </a:xfrm>
            <a:custGeom>
              <a:avLst/>
              <a:gdLst>
                <a:gd name="connsiteX0" fmla="*/ 7125 w 666119"/>
                <a:gd name="connsiteY0" fmla="*/ 811454 h 809940"/>
                <a:gd name="connsiteX1" fmla="*/ 69195 w 666119"/>
                <a:gd name="connsiteY1" fmla="*/ 435248 h 809940"/>
                <a:gd name="connsiteX2" fmla="*/ 325045 w 666119"/>
                <a:gd name="connsiteY2" fmla="*/ 173342 h 809940"/>
                <a:gd name="connsiteX3" fmla="*/ 658105 w 666119"/>
                <a:gd name="connsiteY3" fmla="*/ 1514 h 809940"/>
                <a:gd name="connsiteX4" fmla="*/ 665674 w 666119"/>
                <a:gd name="connsiteY4" fmla="*/ 0 h 809940"/>
                <a:gd name="connsiteX5" fmla="*/ 666431 w 666119"/>
                <a:gd name="connsiteY5" fmla="*/ 9840 h 809940"/>
                <a:gd name="connsiteX6" fmla="*/ 559701 w 666119"/>
                <a:gd name="connsiteY6" fmla="*/ 408755 h 809940"/>
                <a:gd name="connsiteX7" fmla="*/ 353052 w 666119"/>
                <a:gd name="connsiteY7" fmla="*/ 694126 h 809940"/>
                <a:gd name="connsiteX8" fmla="*/ 42701 w 666119"/>
                <a:gd name="connsiteY8" fmla="*/ 808427 h 809940"/>
                <a:gd name="connsiteX9" fmla="*/ 7125 w 666119"/>
                <a:gd name="connsiteY9" fmla="*/ 811454 h 80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6119" h="809940">
                  <a:moveTo>
                    <a:pt x="7125" y="811454"/>
                  </a:moveTo>
                  <a:cubicBezTo>
                    <a:pt x="-11042" y="677473"/>
                    <a:pt x="4097" y="552576"/>
                    <a:pt x="69195" y="435248"/>
                  </a:cubicBezTo>
                  <a:cubicBezTo>
                    <a:pt x="130508" y="324733"/>
                    <a:pt x="221343" y="242982"/>
                    <a:pt x="325045" y="173342"/>
                  </a:cubicBezTo>
                  <a:cubicBezTo>
                    <a:pt x="429505" y="103703"/>
                    <a:pt x="543048" y="49959"/>
                    <a:pt x="658105" y="1514"/>
                  </a:cubicBezTo>
                  <a:cubicBezTo>
                    <a:pt x="659619" y="757"/>
                    <a:pt x="661890" y="757"/>
                    <a:pt x="665674" y="0"/>
                  </a:cubicBezTo>
                  <a:cubicBezTo>
                    <a:pt x="666431" y="3785"/>
                    <a:pt x="667188" y="6813"/>
                    <a:pt x="666431" y="9840"/>
                  </a:cubicBezTo>
                  <a:cubicBezTo>
                    <a:pt x="641452" y="145335"/>
                    <a:pt x="613444" y="280073"/>
                    <a:pt x="559701" y="408755"/>
                  </a:cubicBezTo>
                  <a:cubicBezTo>
                    <a:pt x="513527" y="520027"/>
                    <a:pt x="450699" y="619945"/>
                    <a:pt x="353052" y="694126"/>
                  </a:cubicBezTo>
                  <a:cubicBezTo>
                    <a:pt x="261461" y="763766"/>
                    <a:pt x="156244" y="797072"/>
                    <a:pt x="42701" y="808427"/>
                  </a:cubicBezTo>
                  <a:cubicBezTo>
                    <a:pt x="32104" y="809184"/>
                    <a:pt x="20750" y="809940"/>
                    <a:pt x="7125" y="811454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248">
              <a:extLst>
                <a:ext uri="{FF2B5EF4-FFF2-40B4-BE49-F238E27FC236}">
                  <a16:creationId xmlns:a16="http://schemas.microsoft.com/office/drawing/2014/main" xmlns="" id="{C9717A2C-0677-441D-9BF4-775593B86815}"/>
                </a:ext>
              </a:extLst>
            </p:cNvPr>
            <p:cNvSpPr/>
            <p:nvPr/>
          </p:nvSpPr>
          <p:spPr>
            <a:xfrm>
              <a:off x="8473977" y="3534974"/>
              <a:ext cx="446603" cy="999179"/>
            </a:xfrm>
            <a:custGeom>
              <a:avLst/>
              <a:gdLst>
                <a:gd name="connsiteX0" fmla="*/ 57142 w 446602"/>
                <a:gd name="connsiteY0" fmla="*/ 0 h 999178"/>
                <a:gd name="connsiteX1" fmla="*/ 418209 w 446602"/>
                <a:gd name="connsiteY1" fmla="*/ 510944 h 999178"/>
                <a:gd name="connsiteX2" fmla="*/ 367493 w 446602"/>
                <a:gd name="connsiteY2" fmla="*/ 991609 h 999178"/>
                <a:gd name="connsiteX3" fmla="*/ 360681 w 446602"/>
                <a:gd name="connsiteY3" fmla="*/ 1001450 h 999178"/>
                <a:gd name="connsiteX4" fmla="*/ 88177 w 446602"/>
                <a:gd name="connsiteY4" fmla="*/ 769065 h 999178"/>
                <a:gd name="connsiteX5" fmla="*/ 371 w 446602"/>
                <a:gd name="connsiteY5" fmla="*/ 441304 h 999178"/>
                <a:gd name="connsiteX6" fmla="*/ 52600 w 446602"/>
                <a:gd name="connsiteY6" fmla="*/ 6813 h 999178"/>
                <a:gd name="connsiteX7" fmla="*/ 57142 w 446602"/>
                <a:gd name="connsiteY7" fmla="*/ 0 h 99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602" h="999178">
                  <a:moveTo>
                    <a:pt x="57142" y="0"/>
                  </a:moveTo>
                  <a:cubicBezTo>
                    <a:pt x="205505" y="151391"/>
                    <a:pt x="349326" y="305052"/>
                    <a:pt x="418209" y="510944"/>
                  </a:cubicBezTo>
                  <a:cubicBezTo>
                    <a:pt x="474981" y="678230"/>
                    <a:pt x="452272" y="838705"/>
                    <a:pt x="367493" y="991609"/>
                  </a:cubicBezTo>
                  <a:cubicBezTo>
                    <a:pt x="365979" y="994637"/>
                    <a:pt x="363709" y="996908"/>
                    <a:pt x="360681" y="1001450"/>
                  </a:cubicBezTo>
                  <a:cubicBezTo>
                    <a:pt x="248651" y="947706"/>
                    <a:pt x="154032" y="875795"/>
                    <a:pt x="88177" y="769065"/>
                  </a:cubicBezTo>
                  <a:cubicBezTo>
                    <a:pt x="26107" y="668390"/>
                    <a:pt x="3398" y="557118"/>
                    <a:pt x="371" y="441304"/>
                  </a:cubicBezTo>
                  <a:cubicBezTo>
                    <a:pt x="-3414" y="293698"/>
                    <a:pt x="22322" y="149877"/>
                    <a:pt x="52600" y="6813"/>
                  </a:cubicBezTo>
                  <a:cubicBezTo>
                    <a:pt x="52600" y="4542"/>
                    <a:pt x="54114" y="3785"/>
                    <a:pt x="57142" y="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249">
              <a:extLst>
                <a:ext uri="{FF2B5EF4-FFF2-40B4-BE49-F238E27FC236}">
                  <a16:creationId xmlns:a16="http://schemas.microsoft.com/office/drawing/2014/main" xmlns="" id="{E5CFD733-9E75-4614-A18F-685FEFF63B44}"/>
                </a:ext>
              </a:extLst>
            </p:cNvPr>
            <p:cNvSpPr/>
            <p:nvPr/>
          </p:nvSpPr>
          <p:spPr>
            <a:xfrm>
              <a:off x="3499587" y="4250295"/>
              <a:ext cx="423894" cy="1029457"/>
            </a:xfrm>
            <a:custGeom>
              <a:avLst/>
              <a:gdLst>
                <a:gd name="connsiteX0" fmla="*/ 323280 w 423894"/>
                <a:gd name="connsiteY0" fmla="*/ 0 h 1029456"/>
                <a:gd name="connsiteX1" fmla="*/ 402760 w 423894"/>
                <a:gd name="connsiteY1" fmla="*/ 311108 h 1029456"/>
                <a:gd name="connsiteX2" fmla="*/ 418657 w 423894"/>
                <a:gd name="connsiteY2" fmla="*/ 597993 h 1029456"/>
                <a:gd name="connsiteX3" fmla="*/ 178702 w 423894"/>
                <a:gd name="connsiteY3" fmla="*/ 993880 h 1029456"/>
                <a:gd name="connsiteX4" fmla="*/ 126472 w 423894"/>
                <a:gd name="connsiteY4" fmla="*/ 1029457 h 1029456"/>
                <a:gd name="connsiteX5" fmla="*/ 41694 w 423894"/>
                <a:gd name="connsiteY5" fmla="*/ 881851 h 1029456"/>
                <a:gd name="connsiteX6" fmla="*/ 52291 w 423894"/>
                <a:gd name="connsiteY6" fmla="*/ 419353 h 1029456"/>
                <a:gd name="connsiteX7" fmla="*/ 286947 w 423894"/>
                <a:gd name="connsiteY7" fmla="*/ 34820 h 1029456"/>
                <a:gd name="connsiteX8" fmla="*/ 314197 w 423894"/>
                <a:gd name="connsiteY8" fmla="*/ 0 h 1029456"/>
                <a:gd name="connsiteX9" fmla="*/ 323280 w 423894"/>
                <a:gd name="connsiteY9" fmla="*/ 0 h 102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3894" h="1029456">
                  <a:moveTo>
                    <a:pt x="323280" y="0"/>
                  </a:moveTo>
                  <a:cubicBezTo>
                    <a:pt x="349774" y="103703"/>
                    <a:pt x="379295" y="206648"/>
                    <a:pt x="402760" y="311108"/>
                  </a:cubicBezTo>
                  <a:cubicBezTo>
                    <a:pt x="423955" y="404970"/>
                    <a:pt x="430011" y="501103"/>
                    <a:pt x="418657" y="597993"/>
                  </a:cubicBezTo>
                  <a:cubicBezTo>
                    <a:pt x="398219" y="766037"/>
                    <a:pt x="313440" y="895476"/>
                    <a:pt x="178702" y="993880"/>
                  </a:cubicBezTo>
                  <a:cubicBezTo>
                    <a:pt x="162049" y="1005992"/>
                    <a:pt x="145396" y="1016589"/>
                    <a:pt x="126472" y="1029457"/>
                  </a:cubicBezTo>
                  <a:cubicBezTo>
                    <a:pt x="90896" y="983283"/>
                    <a:pt x="62888" y="934081"/>
                    <a:pt x="41694" y="881851"/>
                  </a:cubicBezTo>
                  <a:cubicBezTo>
                    <a:pt x="-21890" y="725919"/>
                    <a:pt x="-8265" y="572257"/>
                    <a:pt x="52291" y="419353"/>
                  </a:cubicBezTo>
                  <a:cubicBezTo>
                    <a:pt x="108306" y="277802"/>
                    <a:pt x="193841" y="154419"/>
                    <a:pt x="286947" y="34820"/>
                  </a:cubicBezTo>
                  <a:cubicBezTo>
                    <a:pt x="296030" y="23465"/>
                    <a:pt x="305114" y="11354"/>
                    <a:pt x="314197" y="0"/>
                  </a:cubicBezTo>
                  <a:cubicBezTo>
                    <a:pt x="317225" y="757"/>
                    <a:pt x="320253" y="757"/>
                    <a:pt x="323280" y="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250">
              <a:extLst>
                <a:ext uri="{FF2B5EF4-FFF2-40B4-BE49-F238E27FC236}">
                  <a16:creationId xmlns:a16="http://schemas.microsoft.com/office/drawing/2014/main" xmlns="" id="{36DC873D-C072-4D40-8F4E-955C7E3A7205}"/>
                </a:ext>
              </a:extLst>
            </p:cNvPr>
            <p:cNvSpPr/>
            <p:nvPr/>
          </p:nvSpPr>
          <p:spPr>
            <a:xfrm>
              <a:off x="7856669" y="4696141"/>
              <a:ext cx="401185" cy="1044596"/>
            </a:xfrm>
            <a:custGeom>
              <a:avLst/>
              <a:gdLst>
                <a:gd name="connsiteX0" fmla="*/ 208923 w 401185"/>
                <a:gd name="connsiteY0" fmla="*/ 1046110 h 1044596"/>
                <a:gd name="connsiteX1" fmla="*/ 10602 w 401185"/>
                <a:gd name="connsiteY1" fmla="*/ 488992 h 1044596"/>
                <a:gd name="connsiteX2" fmla="*/ 149881 w 401185"/>
                <a:gd name="connsiteY2" fmla="*/ 112786 h 1044596"/>
                <a:gd name="connsiteX3" fmla="*/ 210437 w 401185"/>
                <a:gd name="connsiteY3" fmla="*/ 0 h 1044596"/>
                <a:gd name="connsiteX4" fmla="*/ 216493 w 401185"/>
                <a:gd name="connsiteY4" fmla="*/ 3785 h 1044596"/>
                <a:gd name="connsiteX5" fmla="*/ 385294 w 401185"/>
                <a:gd name="connsiteY5" fmla="*/ 419352 h 1044596"/>
                <a:gd name="connsiteX6" fmla="*/ 369398 w 401185"/>
                <a:gd name="connsiteY6" fmla="*/ 817510 h 1044596"/>
                <a:gd name="connsiteX7" fmla="*/ 208923 w 401185"/>
                <a:gd name="connsiteY7" fmla="*/ 1046110 h 1044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1185" h="1044596">
                  <a:moveTo>
                    <a:pt x="208923" y="1046110"/>
                  </a:moveTo>
                  <a:cubicBezTo>
                    <a:pt x="42394" y="893962"/>
                    <a:pt x="-28760" y="711536"/>
                    <a:pt x="10602" y="488992"/>
                  </a:cubicBezTo>
                  <a:cubicBezTo>
                    <a:pt x="34067" y="355011"/>
                    <a:pt x="88568" y="232384"/>
                    <a:pt x="149881" y="112786"/>
                  </a:cubicBezTo>
                  <a:cubicBezTo>
                    <a:pt x="168805" y="74938"/>
                    <a:pt x="190000" y="37848"/>
                    <a:pt x="210437" y="0"/>
                  </a:cubicBezTo>
                  <a:cubicBezTo>
                    <a:pt x="213465" y="1514"/>
                    <a:pt x="215736" y="2271"/>
                    <a:pt x="216493" y="3785"/>
                  </a:cubicBezTo>
                  <a:cubicBezTo>
                    <a:pt x="286890" y="136252"/>
                    <a:pt x="350474" y="271746"/>
                    <a:pt x="385294" y="419352"/>
                  </a:cubicBezTo>
                  <a:cubicBezTo>
                    <a:pt x="417086" y="553333"/>
                    <a:pt x="420871" y="686557"/>
                    <a:pt x="369398" y="817510"/>
                  </a:cubicBezTo>
                  <a:cubicBezTo>
                    <a:pt x="335335" y="906830"/>
                    <a:pt x="280077" y="981012"/>
                    <a:pt x="208923" y="104611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251">
              <a:extLst>
                <a:ext uri="{FF2B5EF4-FFF2-40B4-BE49-F238E27FC236}">
                  <a16:creationId xmlns:a16="http://schemas.microsoft.com/office/drawing/2014/main" xmlns="" id="{E55C1594-6CC2-407A-9110-E1E374D89DEC}"/>
                </a:ext>
              </a:extLst>
            </p:cNvPr>
            <p:cNvSpPr/>
            <p:nvPr/>
          </p:nvSpPr>
          <p:spPr>
            <a:xfrm>
              <a:off x="3932616" y="4692356"/>
              <a:ext cx="401185" cy="1044596"/>
            </a:xfrm>
            <a:custGeom>
              <a:avLst/>
              <a:gdLst>
                <a:gd name="connsiteX0" fmla="*/ 199089 w 401185"/>
                <a:gd name="connsiteY0" fmla="*/ 1049138 h 1044596"/>
                <a:gd name="connsiteX1" fmla="*/ 2281 w 401185"/>
                <a:gd name="connsiteY1" fmla="*/ 554090 h 1044596"/>
                <a:gd name="connsiteX2" fmla="*/ 137018 w 401185"/>
                <a:gd name="connsiteY2" fmla="*/ 116571 h 1044596"/>
                <a:gd name="connsiteX3" fmla="*/ 195304 w 401185"/>
                <a:gd name="connsiteY3" fmla="*/ 0 h 1044596"/>
                <a:gd name="connsiteX4" fmla="*/ 405737 w 401185"/>
                <a:gd name="connsiteY4" fmla="*/ 555604 h 1044596"/>
                <a:gd name="connsiteX5" fmla="*/ 205144 w 401185"/>
                <a:gd name="connsiteY5" fmla="*/ 1045353 h 1044596"/>
                <a:gd name="connsiteX6" fmla="*/ 199089 w 401185"/>
                <a:gd name="connsiteY6" fmla="*/ 1049138 h 1044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185" h="1044596">
                  <a:moveTo>
                    <a:pt x="199089" y="1049138"/>
                  </a:moveTo>
                  <a:cubicBezTo>
                    <a:pt x="53754" y="914400"/>
                    <a:pt x="-13615" y="750898"/>
                    <a:pt x="2281" y="554090"/>
                  </a:cubicBezTo>
                  <a:cubicBezTo>
                    <a:pt x="15149" y="398157"/>
                    <a:pt x="71163" y="255850"/>
                    <a:pt x="137018" y="116571"/>
                  </a:cubicBezTo>
                  <a:cubicBezTo>
                    <a:pt x="155185" y="78723"/>
                    <a:pt x="174866" y="40875"/>
                    <a:pt x="195304" y="0"/>
                  </a:cubicBezTo>
                  <a:cubicBezTo>
                    <a:pt x="292194" y="178641"/>
                    <a:pt x="386813" y="352740"/>
                    <a:pt x="405737" y="555604"/>
                  </a:cubicBezTo>
                  <a:cubicBezTo>
                    <a:pt x="423904" y="753169"/>
                    <a:pt x="348208" y="912886"/>
                    <a:pt x="205144" y="1045353"/>
                  </a:cubicBezTo>
                  <a:cubicBezTo>
                    <a:pt x="204387" y="1046110"/>
                    <a:pt x="202873" y="1046867"/>
                    <a:pt x="199089" y="1049138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52">
              <a:extLst>
                <a:ext uri="{FF2B5EF4-FFF2-40B4-BE49-F238E27FC236}">
                  <a16:creationId xmlns:a16="http://schemas.microsoft.com/office/drawing/2014/main" xmlns="" id="{E22847A3-C3D7-4662-942C-07B7B56222E0}"/>
                </a:ext>
              </a:extLst>
            </p:cNvPr>
            <p:cNvSpPr/>
            <p:nvPr/>
          </p:nvSpPr>
          <p:spPr>
            <a:xfrm>
              <a:off x="9004714" y="2342015"/>
              <a:ext cx="423894" cy="1021887"/>
            </a:xfrm>
            <a:custGeom>
              <a:avLst/>
              <a:gdLst>
                <a:gd name="connsiteX0" fmla="*/ 332561 w 423894"/>
                <a:gd name="connsiteY0" fmla="*/ 0 h 1021887"/>
                <a:gd name="connsiteX1" fmla="*/ 379492 w 423894"/>
                <a:gd name="connsiteY1" fmla="*/ 169558 h 1021887"/>
                <a:gd name="connsiteX2" fmla="*/ 424152 w 423894"/>
                <a:gd name="connsiteY2" fmla="*/ 517756 h 1021887"/>
                <a:gd name="connsiteX3" fmla="*/ 158461 w 423894"/>
                <a:gd name="connsiteY3" fmla="*/ 1012804 h 1021887"/>
                <a:gd name="connsiteX4" fmla="*/ 135753 w 423894"/>
                <a:gd name="connsiteY4" fmla="*/ 1027943 h 1021887"/>
                <a:gd name="connsiteX5" fmla="*/ 51731 w 423894"/>
                <a:gd name="connsiteY5" fmla="*/ 890935 h 1021887"/>
                <a:gd name="connsiteX6" fmla="*/ 57029 w 423894"/>
                <a:gd name="connsiteY6" fmla="*/ 406484 h 1021887"/>
                <a:gd name="connsiteX7" fmla="*/ 293199 w 423894"/>
                <a:gd name="connsiteY7" fmla="*/ 42389 h 1021887"/>
                <a:gd name="connsiteX8" fmla="*/ 325748 w 423894"/>
                <a:gd name="connsiteY8" fmla="*/ 3028 h 1021887"/>
                <a:gd name="connsiteX9" fmla="*/ 332561 w 423894"/>
                <a:gd name="connsiteY9" fmla="*/ 0 h 1021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3894" h="1021887">
                  <a:moveTo>
                    <a:pt x="332561" y="0"/>
                  </a:moveTo>
                  <a:cubicBezTo>
                    <a:pt x="348457" y="56772"/>
                    <a:pt x="365110" y="112786"/>
                    <a:pt x="379492" y="169558"/>
                  </a:cubicBezTo>
                  <a:cubicBezTo>
                    <a:pt x="408256" y="283858"/>
                    <a:pt x="427937" y="399672"/>
                    <a:pt x="424152" y="517756"/>
                  </a:cubicBezTo>
                  <a:cubicBezTo>
                    <a:pt x="418096" y="726676"/>
                    <a:pt x="333318" y="893962"/>
                    <a:pt x="158461" y="1012804"/>
                  </a:cubicBezTo>
                  <a:cubicBezTo>
                    <a:pt x="151649" y="1017346"/>
                    <a:pt x="144079" y="1021887"/>
                    <a:pt x="135753" y="1027943"/>
                  </a:cubicBezTo>
                  <a:cubicBezTo>
                    <a:pt x="101690" y="985554"/>
                    <a:pt x="74439" y="939380"/>
                    <a:pt x="51731" y="890935"/>
                  </a:cubicBezTo>
                  <a:cubicBezTo>
                    <a:pt x="-23207" y="728190"/>
                    <a:pt x="-12610" y="566958"/>
                    <a:pt x="57029" y="406484"/>
                  </a:cubicBezTo>
                  <a:cubicBezTo>
                    <a:pt x="115315" y="271746"/>
                    <a:pt x="201608" y="155933"/>
                    <a:pt x="293199" y="42389"/>
                  </a:cubicBezTo>
                  <a:cubicBezTo>
                    <a:pt x="303797" y="29521"/>
                    <a:pt x="315151" y="15896"/>
                    <a:pt x="325748" y="3028"/>
                  </a:cubicBezTo>
                  <a:cubicBezTo>
                    <a:pt x="327262" y="2271"/>
                    <a:pt x="328776" y="2271"/>
                    <a:pt x="332561" y="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253">
              <a:extLst>
                <a:ext uri="{FF2B5EF4-FFF2-40B4-BE49-F238E27FC236}">
                  <a16:creationId xmlns:a16="http://schemas.microsoft.com/office/drawing/2014/main" xmlns="" id="{9BE1925F-C7A0-467B-98B7-7FDC480E57D1}"/>
                </a:ext>
              </a:extLst>
            </p:cNvPr>
            <p:cNvSpPr/>
            <p:nvPr/>
          </p:nvSpPr>
          <p:spPr>
            <a:xfrm>
              <a:off x="3151089" y="2849173"/>
              <a:ext cx="552576" cy="900775"/>
            </a:xfrm>
            <a:custGeom>
              <a:avLst/>
              <a:gdLst>
                <a:gd name="connsiteX0" fmla="*/ 27611 w 552576"/>
                <a:gd name="connsiteY0" fmla="*/ 907587 h 900774"/>
                <a:gd name="connsiteX1" fmla="*/ 4146 w 552576"/>
                <a:gd name="connsiteY1" fmla="*/ 780419 h 900774"/>
                <a:gd name="connsiteX2" fmla="*/ 191870 w 552576"/>
                <a:gd name="connsiteY2" fmla="*/ 277802 h 900774"/>
                <a:gd name="connsiteX3" fmla="*/ 544611 w 552576"/>
                <a:gd name="connsiteY3" fmla="*/ 3785 h 900774"/>
                <a:gd name="connsiteX4" fmla="*/ 555208 w 552576"/>
                <a:gd name="connsiteY4" fmla="*/ 0 h 900774"/>
                <a:gd name="connsiteX5" fmla="*/ 546882 w 552576"/>
                <a:gd name="connsiteY5" fmla="*/ 183183 h 900774"/>
                <a:gd name="connsiteX6" fmla="*/ 496166 w 552576"/>
                <a:gd name="connsiteY6" fmla="*/ 481423 h 900774"/>
                <a:gd name="connsiteX7" fmla="*/ 207766 w 552576"/>
                <a:gd name="connsiteY7" fmla="*/ 844760 h 900774"/>
                <a:gd name="connsiteX8" fmla="*/ 27611 w 552576"/>
                <a:gd name="connsiteY8" fmla="*/ 907587 h 90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576" h="900774">
                  <a:moveTo>
                    <a:pt x="27611" y="907587"/>
                  </a:moveTo>
                  <a:cubicBezTo>
                    <a:pt x="19285" y="864441"/>
                    <a:pt x="8688" y="822809"/>
                    <a:pt x="4146" y="780419"/>
                  </a:cubicBezTo>
                  <a:cubicBezTo>
                    <a:pt x="-19320" y="580584"/>
                    <a:pt x="58647" y="418596"/>
                    <a:pt x="191870" y="277802"/>
                  </a:cubicBezTo>
                  <a:cubicBezTo>
                    <a:pt x="295573" y="168044"/>
                    <a:pt x="418200" y="84022"/>
                    <a:pt x="544611" y="3785"/>
                  </a:cubicBezTo>
                  <a:cubicBezTo>
                    <a:pt x="546882" y="2271"/>
                    <a:pt x="549910" y="2271"/>
                    <a:pt x="555208" y="0"/>
                  </a:cubicBezTo>
                  <a:cubicBezTo>
                    <a:pt x="552180" y="62827"/>
                    <a:pt x="550666" y="122627"/>
                    <a:pt x="546882" y="183183"/>
                  </a:cubicBezTo>
                  <a:cubicBezTo>
                    <a:pt x="540069" y="283858"/>
                    <a:pt x="526444" y="384533"/>
                    <a:pt x="496166" y="481423"/>
                  </a:cubicBezTo>
                  <a:cubicBezTo>
                    <a:pt x="447721" y="640383"/>
                    <a:pt x="358400" y="767551"/>
                    <a:pt x="207766" y="844760"/>
                  </a:cubicBezTo>
                  <a:cubicBezTo>
                    <a:pt x="152509" y="873524"/>
                    <a:pt x="93466" y="893205"/>
                    <a:pt x="27611" y="907587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254">
              <a:extLst>
                <a:ext uri="{FF2B5EF4-FFF2-40B4-BE49-F238E27FC236}">
                  <a16:creationId xmlns:a16="http://schemas.microsoft.com/office/drawing/2014/main" xmlns="" id="{F4C9FA07-8912-43E0-8064-9D557FB05343}"/>
                </a:ext>
              </a:extLst>
            </p:cNvPr>
            <p:cNvSpPr/>
            <p:nvPr/>
          </p:nvSpPr>
          <p:spPr>
            <a:xfrm>
              <a:off x="2576165" y="4702196"/>
              <a:ext cx="908344" cy="545007"/>
            </a:xfrm>
            <a:custGeom>
              <a:avLst/>
              <a:gdLst>
                <a:gd name="connsiteX0" fmla="*/ 909101 w 908344"/>
                <a:gd name="connsiteY0" fmla="*/ 517756 h 545006"/>
                <a:gd name="connsiteX1" fmla="*/ 735759 w 908344"/>
                <a:gd name="connsiteY1" fmla="*/ 549548 h 545006"/>
                <a:gd name="connsiteX2" fmla="*/ 290670 w 908344"/>
                <a:gd name="connsiteY2" fmla="*/ 371664 h 545006"/>
                <a:gd name="connsiteX3" fmla="*/ 2271 w 908344"/>
                <a:gd name="connsiteY3" fmla="*/ 8326 h 545006"/>
                <a:gd name="connsiteX4" fmla="*/ 0 w 908344"/>
                <a:gd name="connsiteY4" fmla="*/ 0 h 545006"/>
                <a:gd name="connsiteX5" fmla="*/ 42389 w 908344"/>
                <a:gd name="connsiteY5" fmla="*/ 0 h 545006"/>
                <a:gd name="connsiteX6" fmla="*/ 444332 w 908344"/>
                <a:gd name="connsiteY6" fmla="*/ 44660 h 545006"/>
                <a:gd name="connsiteX7" fmla="*/ 775878 w 908344"/>
                <a:gd name="connsiteY7" fmla="*/ 237683 h 545006"/>
                <a:gd name="connsiteX8" fmla="*/ 909101 w 908344"/>
                <a:gd name="connsiteY8" fmla="*/ 517756 h 54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8344" h="545006">
                  <a:moveTo>
                    <a:pt x="909101" y="517756"/>
                  </a:moveTo>
                  <a:cubicBezTo>
                    <a:pt x="851573" y="536680"/>
                    <a:pt x="794044" y="547277"/>
                    <a:pt x="735759" y="549548"/>
                  </a:cubicBezTo>
                  <a:cubicBezTo>
                    <a:pt x="560903" y="556361"/>
                    <a:pt x="417081" y="485964"/>
                    <a:pt x="290670" y="371664"/>
                  </a:cubicBezTo>
                  <a:cubicBezTo>
                    <a:pt x="174856" y="266448"/>
                    <a:pt x="85536" y="140036"/>
                    <a:pt x="2271" y="8326"/>
                  </a:cubicBezTo>
                  <a:cubicBezTo>
                    <a:pt x="1514" y="6812"/>
                    <a:pt x="1514" y="4542"/>
                    <a:pt x="0" y="0"/>
                  </a:cubicBezTo>
                  <a:cubicBezTo>
                    <a:pt x="15139" y="0"/>
                    <a:pt x="28764" y="0"/>
                    <a:pt x="42389" y="0"/>
                  </a:cubicBezTo>
                  <a:cubicBezTo>
                    <a:pt x="177884" y="3028"/>
                    <a:pt x="312622" y="10597"/>
                    <a:pt x="444332" y="44660"/>
                  </a:cubicBezTo>
                  <a:cubicBezTo>
                    <a:pt x="573014" y="77966"/>
                    <a:pt x="688071" y="134738"/>
                    <a:pt x="775878" y="237683"/>
                  </a:cubicBezTo>
                  <a:cubicBezTo>
                    <a:pt x="845517" y="318677"/>
                    <a:pt x="885636" y="413297"/>
                    <a:pt x="909101" y="517756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255">
              <a:extLst>
                <a:ext uri="{FF2B5EF4-FFF2-40B4-BE49-F238E27FC236}">
                  <a16:creationId xmlns:a16="http://schemas.microsoft.com/office/drawing/2014/main" xmlns="" id="{C9A79FB9-BE78-42DF-B197-C7B6B56BA525}"/>
                </a:ext>
              </a:extLst>
            </p:cNvPr>
            <p:cNvSpPr/>
            <p:nvPr/>
          </p:nvSpPr>
          <p:spPr>
            <a:xfrm>
              <a:off x="8090572" y="2120648"/>
              <a:ext cx="741815" cy="734245"/>
            </a:xfrm>
            <a:custGeom>
              <a:avLst/>
              <a:gdLst>
                <a:gd name="connsiteX0" fmla="*/ 743329 w 741814"/>
                <a:gd name="connsiteY0" fmla="*/ 734582 h 734245"/>
                <a:gd name="connsiteX1" fmla="*/ 372421 w 741814"/>
                <a:gd name="connsiteY1" fmla="*/ 646775 h 734245"/>
                <a:gd name="connsiteX2" fmla="*/ 140036 w 741814"/>
                <a:gd name="connsiteY2" fmla="*/ 375785 h 734245"/>
                <a:gd name="connsiteX3" fmla="*/ 757 w 741814"/>
                <a:gd name="connsiteY3" fmla="*/ 7906 h 734245"/>
                <a:gd name="connsiteX4" fmla="*/ 0 w 741814"/>
                <a:gd name="connsiteY4" fmla="*/ 336 h 734245"/>
                <a:gd name="connsiteX5" fmla="*/ 7570 w 741814"/>
                <a:gd name="connsiteY5" fmla="*/ 336 h 734245"/>
                <a:gd name="connsiteX6" fmla="*/ 423894 w 741814"/>
                <a:gd name="connsiteY6" fmla="*/ 172922 h 734245"/>
                <a:gd name="connsiteX7" fmla="*/ 686557 w 741814"/>
                <a:gd name="connsiteY7" fmla="*/ 446182 h 734245"/>
                <a:gd name="connsiteX8" fmla="*/ 743329 w 741814"/>
                <a:gd name="connsiteY8" fmla="*/ 734582 h 73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814" h="734245">
                  <a:moveTo>
                    <a:pt x="743329" y="734582"/>
                  </a:moveTo>
                  <a:cubicBezTo>
                    <a:pt x="609348" y="741394"/>
                    <a:pt x="485207" y="719442"/>
                    <a:pt x="372421" y="646775"/>
                  </a:cubicBezTo>
                  <a:cubicBezTo>
                    <a:pt x="267962" y="579406"/>
                    <a:pt x="196808" y="484030"/>
                    <a:pt x="140036" y="375785"/>
                  </a:cubicBezTo>
                  <a:cubicBezTo>
                    <a:pt x="78723" y="258457"/>
                    <a:pt x="37848" y="133560"/>
                    <a:pt x="757" y="7906"/>
                  </a:cubicBezTo>
                  <a:cubicBezTo>
                    <a:pt x="0" y="5635"/>
                    <a:pt x="757" y="3364"/>
                    <a:pt x="0" y="336"/>
                  </a:cubicBezTo>
                  <a:cubicBezTo>
                    <a:pt x="3028" y="336"/>
                    <a:pt x="5299" y="-421"/>
                    <a:pt x="7570" y="336"/>
                  </a:cubicBezTo>
                  <a:cubicBezTo>
                    <a:pt x="152148" y="43483"/>
                    <a:pt x="293698" y="93442"/>
                    <a:pt x="423894" y="172922"/>
                  </a:cubicBezTo>
                  <a:cubicBezTo>
                    <a:pt x="535166" y="241048"/>
                    <a:pt x="628272" y="326583"/>
                    <a:pt x="686557" y="446182"/>
                  </a:cubicBezTo>
                  <a:cubicBezTo>
                    <a:pt x="730460" y="536260"/>
                    <a:pt x="746356" y="632393"/>
                    <a:pt x="743329" y="734582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256">
              <a:extLst>
                <a:ext uri="{FF2B5EF4-FFF2-40B4-BE49-F238E27FC236}">
                  <a16:creationId xmlns:a16="http://schemas.microsoft.com/office/drawing/2014/main" xmlns="" id="{1126530D-9F33-4C09-ABFA-C6CB9EB32F5D}"/>
                </a:ext>
              </a:extLst>
            </p:cNvPr>
            <p:cNvSpPr/>
            <p:nvPr/>
          </p:nvSpPr>
          <p:spPr>
            <a:xfrm>
              <a:off x="2769948" y="2342772"/>
              <a:ext cx="416324" cy="1021887"/>
            </a:xfrm>
            <a:custGeom>
              <a:avLst/>
              <a:gdLst>
                <a:gd name="connsiteX0" fmla="*/ 93103 w 416324"/>
                <a:gd name="connsiteY0" fmla="*/ 0 h 1021887"/>
                <a:gd name="connsiteX1" fmla="*/ 99158 w 416324"/>
                <a:gd name="connsiteY1" fmla="*/ 3785 h 1021887"/>
                <a:gd name="connsiteX2" fmla="*/ 366363 w 416324"/>
                <a:gd name="connsiteY2" fmla="*/ 404970 h 1021887"/>
                <a:gd name="connsiteX3" fmla="*/ 423134 w 416324"/>
                <a:gd name="connsiteY3" fmla="*/ 672175 h 1021887"/>
                <a:gd name="connsiteX4" fmla="*/ 327001 w 416324"/>
                <a:gd name="connsiteY4" fmla="*/ 972685 h 1021887"/>
                <a:gd name="connsiteX5" fmla="*/ 289154 w 416324"/>
                <a:gd name="connsiteY5" fmla="*/ 1027943 h 1021887"/>
                <a:gd name="connsiteX6" fmla="*/ 49956 w 416324"/>
                <a:gd name="connsiteY6" fmla="*/ 757711 h 1021887"/>
                <a:gd name="connsiteX7" fmla="*/ 1511 w 416324"/>
                <a:gd name="connsiteY7" fmla="*/ 439790 h 1021887"/>
                <a:gd name="connsiteX8" fmla="*/ 89318 w 416324"/>
                <a:gd name="connsiteY8" fmla="*/ 11354 h 1021887"/>
                <a:gd name="connsiteX9" fmla="*/ 93103 w 416324"/>
                <a:gd name="connsiteY9" fmla="*/ 0 h 1021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324" h="1021887">
                  <a:moveTo>
                    <a:pt x="93103" y="0"/>
                  </a:moveTo>
                  <a:cubicBezTo>
                    <a:pt x="95373" y="1514"/>
                    <a:pt x="97644" y="2271"/>
                    <a:pt x="99158" y="3785"/>
                  </a:cubicBezTo>
                  <a:cubicBezTo>
                    <a:pt x="202104" y="128682"/>
                    <a:pt x="301265" y="255850"/>
                    <a:pt x="366363" y="404970"/>
                  </a:cubicBezTo>
                  <a:cubicBezTo>
                    <a:pt x="403454" y="489749"/>
                    <a:pt x="425405" y="578313"/>
                    <a:pt x="423134" y="672175"/>
                  </a:cubicBezTo>
                  <a:cubicBezTo>
                    <a:pt x="420864" y="781933"/>
                    <a:pt x="384530" y="881094"/>
                    <a:pt x="327001" y="972685"/>
                  </a:cubicBezTo>
                  <a:cubicBezTo>
                    <a:pt x="315647" y="990852"/>
                    <a:pt x="302779" y="1009019"/>
                    <a:pt x="289154" y="1027943"/>
                  </a:cubicBezTo>
                  <a:cubicBezTo>
                    <a:pt x="182423" y="959817"/>
                    <a:pt x="99158" y="874281"/>
                    <a:pt x="49956" y="757711"/>
                  </a:cubicBezTo>
                  <a:cubicBezTo>
                    <a:pt x="6810" y="656279"/>
                    <a:pt x="-4544" y="549548"/>
                    <a:pt x="1511" y="439790"/>
                  </a:cubicBezTo>
                  <a:cubicBezTo>
                    <a:pt x="9081" y="292184"/>
                    <a:pt x="46171" y="151391"/>
                    <a:pt x="89318" y="11354"/>
                  </a:cubicBezTo>
                  <a:cubicBezTo>
                    <a:pt x="90075" y="8327"/>
                    <a:pt x="91589" y="4542"/>
                    <a:pt x="93103" y="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257">
              <a:extLst>
                <a:ext uri="{FF2B5EF4-FFF2-40B4-BE49-F238E27FC236}">
                  <a16:creationId xmlns:a16="http://schemas.microsoft.com/office/drawing/2014/main" xmlns="" id="{ACD43BB0-7C3B-4ACA-9920-8FFC355F3BB9}"/>
                </a:ext>
              </a:extLst>
            </p:cNvPr>
            <p:cNvSpPr/>
            <p:nvPr/>
          </p:nvSpPr>
          <p:spPr>
            <a:xfrm>
              <a:off x="8274984" y="4246510"/>
              <a:ext cx="416324" cy="1029457"/>
            </a:xfrm>
            <a:custGeom>
              <a:avLst/>
              <a:gdLst>
                <a:gd name="connsiteX0" fmla="*/ 298525 w 416324"/>
                <a:gd name="connsiteY0" fmla="*/ 1033242 h 1029456"/>
                <a:gd name="connsiteX1" fmla="*/ 7097 w 416324"/>
                <a:gd name="connsiteY1" fmla="*/ 611618 h 1029456"/>
                <a:gd name="connsiteX2" fmla="*/ 51001 w 416324"/>
                <a:gd name="connsiteY2" fmla="*/ 183940 h 1029456"/>
                <a:gd name="connsiteX3" fmla="*/ 106259 w 416324"/>
                <a:gd name="connsiteY3" fmla="*/ 0 h 1029456"/>
                <a:gd name="connsiteX4" fmla="*/ 145620 w 416324"/>
                <a:gd name="connsiteY4" fmla="*/ 49959 h 1029456"/>
                <a:gd name="connsiteX5" fmla="*/ 378762 w 416324"/>
                <a:gd name="connsiteY5" fmla="*/ 442818 h 1029456"/>
                <a:gd name="connsiteX6" fmla="*/ 312907 w 416324"/>
                <a:gd name="connsiteY6" fmla="*/ 1012047 h 1029456"/>
                <a:gd name="connsiteX7" fmla="*/ 303067 w 416324"/>
                <a:gd name="connsiteY7" fmla="*/ 1025672 h 1029456"/>
                <a:gd name="connsiteX8" fmla="*/ 298525 w 416324"/>
                <a:gd name="connsiteY8" fmla="*/ 1033242 h 102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6324" h="1029456">
                  <a:moveTo>
                    <a:pt x="298525" y="1033242"/>
                  </a:moveTo>
                  <a:cubicBezTo>
                    <a:pt x="139564" y="934081"/>
                    <a:pt x="33591" y="800100"/>
                    <a:pt x="7097" y="611618"/>
                  </a:cubicBezTo>
                  <a:cubicBezTo>
                    <a:pt x="-13340" y="465527"/>
                    <a:pt x="13153" y="323976"/>
                    <a:pt x="51001" y="183940"/>
                  </a:cubicBezTo>
                  <a:cubicBezTo>
                    <a:pt x="67654" y="123383"/>
                    <a:pt x="86578" y="64341"/>
                    <a:pt x="106259" y="0"/>
                  </a:cubicBezTo>
                  <a:cubicBezTo>
                    <a:pt x="121398" y="18924"/>
                    <a:pt x="134266" y="34820"/>
                    <a:pt x="145620" y="49959"/>
                  </a:cubicBezTo>
                  <a:cubicBezTo>
                    <a:pt x="238725" y="171829"/>
                    <a:pt x="325018" y="297483"/>
                    <a:pt x="378762" y="442818"/>
                  </a:cubicBezTo>
                  <a:cubicBezTo>
                    <a:pt x="452943" y="643411"/>
                    <a:pt x="436290" y="834163"/>
                    <a:pt x="312907" y="1012047"/>
                  </a:cubicBezTo>
                  <a:cubicBezTo>
                    <a:pt x="309879" y="1016589"/>
                    <a:pt x="306094" y="1021131"/>
                    <a:pt x="303067" y="1025672"/>
                  </a:cubicBezTo>
                  <a:cubicBezTo>
                    <a:pt x="302309" y="1027943"/>
                    <a:pt x="300795" y="1029457"/>
                    <a:pt x="298525" y="1033242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258">
              <a:extLst>
                <a:ext uri="{FF2B5EF4-FFF2-40B4-BE49-F238E27FC236}">
                  <a16:creationId xmlns:a16="http://schemas.microsoft.com/office/drawing/2014/main" xmlns="" id="{13249275-4A00-4A2C-922D-D7946B97E88F}"/>
                </a:ext>
              </a:extLst>
            </p:cNvPr>
            <p:cNvSpPr/>
            <p:nvPr/>
          </p:nvSpPr>
          <p:spPr>
            <a:xfrm>
              <a:off x="8710314" y="1542672"/>
              <a:ext cx="408755" cy="1037026"/>
            </a:xfrm>
            <a:custGeom>
              <a:avLst/>
              <a:gdLst>
                <a:gd name="connsiteX0" fmla="*/ 201553 w 408754"/>
                <a:gd name="connsiteY0" fmla="*/ 0 h 1037026"/>
                <a:gd name="connsiteX1" fmla="*/ 221234 w 408754"/>
                <a:gd name="connsiteY1" fmla="*/ 34820 h 1037026"/>
                <a:gd name="connsiteX2" fmla="*/ 385493 w 408754"/>
                <a:gd name="connsiteY2" fmla="*/ 429193 h 1037026"/>
                <a:gd name="connsiteX3" fmla="*/ 371111 w 408754"/>
                <a:gd name="connsiteY3" fmla="*/ 825079 h 1037026"/>
                <a:gd name="connsiteX4" fmla="*/ 218963 w 408754"/>
                <a:gd name="connsiteY4" fmla="*/ 1044596 h 1037026"/>
                <a:gd name="connsiteX5" fmla="*/ 206095 w 408754"/>
                <a:gd name="connsiteY5" fmla="*/ 1034756 h 1037026"/>
                <a:gd name="connsiteX6" fmla="*/ 23669 w 408754"/>
                <a:gd name="connsiteY6" fmla="*/ 417081 h 1037026"/>
                <a:gd name="connsiteX7" fmla="*/ 196254 w 408754"/>
                <a:gd name="connsiteY7" fmla="*/ 3028 h 1037026"/>
                <a:gd name="connsiteX8" fmla="*/ 201553 w 408754"/>
                <a:gd name="connsiteY8" fmla="*/ 0 h 103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8754" h="1037026">
                  <a:moveTo>
                    <a:pt x="201553" y="0"/>
                  </a:moveTo>
                  <a:cubicBezTo>
                    <a:pt x="208366" y="11354"/>
                    <a:pt x="215178" y="23465"/>
                    <a:pt x="221234" y="34820"/>
                  </a:cubicBezTo>
                  <a:cubicBezTo>
                    <a:pt x="289359" y="160474"/>
                    <a:pt x="351430" y="289156"/>
                    <a:pt x="385493" y="429193"/>
                  </a:cubicBezTo>
                  <a:cubicBezTo>
                    <a:pt x="418042" y="562417"/>
                    <a:pt x="421826" y="694883"/>
                    <a:pt x="371111" y="825079"/>
                  </a:cubicBezTo>
                  <a:cubicBezTo>
                    <a:pt x="340075" y="904560"/>
                    <a:pt x="284061" y="985554"/>
                    <a:pt x="218963" y="1044596"/>
                  </a:cubicBezTo>
                  <a:cubicBezTo>
                    <a:pt x="215178" y="1041568"/>
                    <a:pt x="210637" y="1038540"/>
                    <a:pt x="206095" y="1034756"/>
                  </a:cubicBezTo>
                  <a:cubicBezTo>
                    <a:pt x="19127" y="865955"/>
                    <a:pt x="-37644" y="659307"/>
                    <a:pt x="23669" y="417081"/>
                  </a:cubicBezTo>
                  <a:cubicBezTo>
                    <a:pt x="60760" y="270232"/>
                    <a:pt x="126614" y="136252"/>
                    <a:pt x="196254" y="3028"/>
                  </a:cubicBezTo>
                  <a:cubicBezTo>
                    <a:pt x="197011" y="2271"/>
                    <a:pt x="198525" y="1514"/>
                    <a:pt x="201553" y="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259">
              <a:extLst>
                <a:ext uri="{FF2B5EF4-FFF2-40B4-BE49-F238E27FC236}">
                  <a16:creationId xmlns:a16="http://schemas.microsoft.com/office/drawing/2014/main" xmlns="" id="{04A29C18-9E05-4DEA-B508-2F13AB421A86}"/>
                </a:ext>
              </a:extLst>
            </p:cNvPr>
            <p:cNvSpPr/>
            <p:nvPr/>
          </p:nvSpPr>
          <p:spPr>
            <a:xfrm>
              <a:off x="7681061" y="5819238"/>
              <a:ext cx="1037026" cy="416325"/>
            </a:xfrm>
            <a:custGeom>
              <a:avLst/>
              <a:gdLst>
                <a:gd name="connsiteX0" fmla="*/ 0 w 1037026"/>
                <a:gd name="connsiteY0" fmla="*/ 272725 h 416324"/>
                <a:gd name="connsiteX1" fmla="*/ 460228 w 1037026"/>
                <a:gd name="connsiteY1" fmla="*/ 979 h 416324"/>
                <a:gd name="connsiteX2" fmla="*/ 853086 w 1037026"/>
                <a:gd name="connsiteY2" fmla="*/ 65320 h 416324"/>
                <a:gd name="connsiteX3" fmla="*/ 1037783 w 1037026"/>
                <a:gd name="connsiteY3" fmla="*/ 129661 h 416324"/>
                <a:gd name="connsiteX4" fmla="*/ 1032485 w 1037026"/>
                <a:gd name="connsiteY4" fmla="*/ 137231 h 416324"/>
                <a:gd name="connsiteX5" fmla="*/ 586639 w 1037026"/>
                <a:gd name="connsiteY5" fmla="*/ 382483 h 416324"/>
                <a:gd name="connsiteX6" fmla="*/ 15896 w 1037026"/>
                <a:gd name="connsiteY6" fmla="*/ 287107 h 416324"/>
                <a:gd name="connsiteX7" fmla="*/ 0 w 1037026"/>
                <a:gd name="connsiteY7" fmla="*/ 272725 h 41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026" h="416324">
                  <a:moveTo>
                    <a:pt x="0" y="272725"/>
                  </a:moveTo>
                  <a:cubicBezTo>
                    <a:pt x="113543" y="110737"/>
                    <a:pt x="259635" y="10819"/>
                    <a:pt x="460228" y="979"/>
                  </a:cubicBezTo>
                  <a:cubicBezTo>
                    <a:pt x="595722" y="-5834"/>
                    <a:pt x="725918" y="23688"/>
                    <a:pt x="853086" y="65320"/>
                  </a:cubicBezTo>
                  <a:cubicBezTo>
                    <a:pt x="915157" y="85001"/>
                    <a:pt x="975713" y="107709"/>
                    <a:pt x="1037783" y="129661"/>
                  </a:cubicBezTo>
                  <a:cubicBezTo>
                    <a:pt x="1034755" y="133446"/>
                    <a:pt x="1033999" y="135717"/>
                    <a:pt x="1032485" y="137231"/>
                  </a:cubicBezTo>
                  <a:cubicBezTo>
                    <a:pt x="893962" y="237148"/>
                    <a:pt x="750898" y="329497"/>
                    <a:pt x="586639" y="382483"/>
                  </a:cubicBezTo>
                  <a:cubicBezTo>
                    <a:pt x="379990" y="448338"/>
                    <a:pt x="189238" y="421845"/>
                    <a:pt x="15896" y="287107"/>
                  </a:cubicBezTo>
                  <a:cubicBezTo>
                    <a:pt x="11354" y="282565"/>
                    <a:pt x="6056" y="278024"/>
                    <a:pt x="0" y="272725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260">
              <a:extLst>
                <a:ext uri="{FF2B5EF4-FFF2-40B4-BE49-F238E27FC236}">
                  <a16:creationId xmlns:a16="http://schemas.microsoft.com/office/drawing/2014/main" xmlns="" id="{3592DA2F-A236-46CD-8C2D-A3486CB6E857}"/>
                </a:ext>
              </a:extLst>
            </p:cNvPr>
            <p:cNvSpPr/>
            <p:nvPr/>
          </p:nvSpPr>
          <p:spPr>
            <a:xfrm>
              <a:off x="3365106" y="2120227"/>
              <a:ext cx="741815" cy="734245"/>
            </a:xfrm>
            <a:custGeom>
              <a:avLst/>
              <a:gdLst>
                <a:gd name="connsiteX0" fmla="*/ 1318 w 741814"/>
                <a:gd name="connsiteY0" fmla="*/ 735759 h 734245"/>
                <a:gd name="connsiteX1" fmla="*/ 12673 w 741814"/>
                <a:gd name="connsiteY1" fmla="*/ 576799 h 734245"/>
                <a:gd name="connsiteX2" fmla="*/ 289718 w 741814"/>
                <a:gd name="connsiteY2" fmla="*/ 191509 h 734245"/>
                <a:gd name="connsiteX3" fmla="*/ 703771 w 741814"/>
                <a:gd name="connsiteY3" fmla="*/ 9840 h 734245"/>
                <a:gd name="connsiteX4" fmla="*/ 734049 w 741814"/>
                <a:gd name="connsiteY4" fmla="*/ 757 h 734245"/>
                <a:gd name="connsiteX5" fmla="*/ 740862 w 741814"/>
                <a:gd name="connsiteY5" fmla="*/ 0 h 734245"/>
                <a:gd name="connsiteX6" fmla="*/ 742376 w 741814"/>
                <a:gd name="connsiteY6" fmla="*/ 5299 h 734245"/>
                <a:gd name="connsiteX7" fmla="*/ 576603 w 741814"/>
                <a:gd name="connsiteY7" fmla="*/ 422380 h 734245"/>
                <a:gd name="connsiteX8" fmla="*/ 315454 w 741814"/>
                <a:gd name="connsiteY8" fmla="*/ 678231 h 734245"/>
                <a:gd name="connsiteX9" fmla="*/ 1318 w 741814"/>
                <a:gd name="connsiteY9" fmla="*/ 735759 h 73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1814" h="734245">
                  <a:moveTo>
                    <a:pt x="1318" y="735759"/>
                  </a:moveTo>
                  <a:cubicBezTo>
                    <a:pt x="-2467" y="681258"/>
                    <a:pt x="2075" y="629029"/>
                    <a:pt x="12673" y="576799"/>
                  </a:cubicBezTo>
                  <a:cubicBezTo>
                    <a:pt x="47492" y="407241"/>
                    <a:pt x="148924" y="284615"/>
                    <a:pt x="289718" y="191509"/>
                  </a:cubicBezTo>
                  <a:cubicBezTo>
                    <a:pt x="417643" y="107487"/>
                    <a:pt x="559193" y="55258"/>
                    <a:pt x="703771" y="9840"/>
                  </a:cubicBezTo>
                  <a:cubicBezTo>
                    <a:pt x="713612" y="6813"/>
                    <a:pt x="724209" y="3785"/>
                    <a:pt x="734049" y="757"/>
                  </a:cubicBezTo>
                  <a:cubicBezTo>
                    <a:pt x="736320" y="0"/>
                    <a:pt x="737834" y="757"/>
                    <a:pt x="740862" y="0"/>
                  </a:cubicBezTo>
                  <a:cubicBezTo>
                    <a:pt x="741619" y="2271"/>
                    <a:pt x="742376" y="3785"/>
                    <a:pt x="742376" y="5299"/>
                  </a:cubicBezTo>
                  <a:cubicBezTo>
                    <a:pt x="699986" y="149120"/>
                    <a:pt x="653055" y="291427"/>
                    <a:pt x="576603" y="422380"/>
                  </a:cubicBezTo>
                  <a:cubicBezTo>
                    <a:pt x="513019" y="531381"/>
                    <a:pt x="430511" y="622216"/>
                    <a:pt x="315454" y="678231"/>
                  </a:cubicBezTo>
                  <a:cubicBezTo>
                    <a:pt x="217050" y="726676"/>
                    <a:pt x="111833" y="741058"/>
                    <a:pt x="1318" y="735759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261">
              <a:extLst>
                <a:ext uri="{FF2B5EF4-FFF2-40B4-BE49-F238E27FC236}">
                  <a16:creationId xmlns:a16="http://schemas.microsoft.com/office/drawing/2014/main" xmlns="" id="{4725432E-B0DD-4549-854A-4F54C42C9577}"/>
                </a:ext>
              </a:extLst>
            </p:cNvPr>
            <p:cNvSpPr/>
            <p:nvPr/>
          </p:nvSpPr>
          <p:spPr>
            <a:xfrm>
              <a:off x="4839456" y="6422344"/>
              <a:ext cx="1021887" cy="431464"/>
            </a:xfrm>
            <a:custGeom>
              <a:avLst/>
              <a:gdLst>
                <a:gd name="connsiteX0" fmla="*/ 0 w 1021887"/>
                <a:gd name="connsiteY0" fmla="*/ 356932 h 431463"/>
                <a:gd name="connsiteX1" fmla="*/ 330789 w 1021887"/>
                <a:gd name="connsiteY1" fmla="*/ 103353 h 431463"/>
                <a:gd name="connsiteX2" fmla="*/ 526840 w 1021887"/>
                <a:gd name="connsiteY2" fmla="*/ 19331 h 431463"/>
                <a:gd name="connsiteX3" fmla="*/ 956032 w 1021887"/>
                <a:gd name="connsiteY3" fmla="*/ 79131 h 431463"/>
                <a:gd name="connsiteX4" fmla="*/ 1022644 w 1021887"/>
                <a:gd name="connsiteY4" fmla="*/ 119249 h 431463"/>
                <a:gd name="connsiteX5" fmla="*/ 832649 w 1021887"/>
                <a:gd name="connsiteY5" fmla="*/ 329682 h 431463"/>
                <a:gd name="connsiteX6" fmla="*/ 546521 w 1021887"/>
                <a:gd name="connsiteY6" fmla="*/ 427329 h 431463"/>
                <a:gd name="connsiteX7" fmla="*/ 33306 w 1021887"/>
                <a:gd name="connsiteY7" fmla="*/ 366773 h 431463"/>
                <a:gd name="connsiteX8" fmla="*/ 0 w 1021887"/>
                <a:gd name="connsiteY8" fmla="*/ 356932 h 43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1887" h="431463">
                  <a:moveTo>
                    <a:pt x="0" y="356932"/>
                  </a:moveTo>
                  <a:cubicBezTo>
                    <a:pt x="105974" y="262313"/>
                    <a:pt x="211190" y="172993"/>
                    <a:pt x="330789" y="103353"/>
                  </a:cubicBezTo>
                  <a:cubicBezTo>
                    <a:pt x="392859" y="67019"/>
                    <a:pt x="457957" y="37498"/>
                    <a:pt x="526840" y="19331"/>
                  </a:cubicBezTo>
                  <a:cubicBezTo>
                    <a:pt x="678231" y="-20787"/>
                    <a:pt x="821295" y="2678"/>
                    <a:pt x="956032" y="79131"/>
                  </a:cubicBezTo>
                  <a:cubicBezTo>
                    <a:pt x="977984" y="91242"/>
                    <a:pt x="999179" y="105624"/>
                    <a:pt x="1022644" y="119249"/>
                  </a:cubicBezTo>
                  <a:cubicBezTo>
                    <a:pt x="974199" y="204028"/>
                    <a:pt x="912886" y="275181"/>
                    <a:pt x="832649" y="329682"/>
                  </a:cubicBezTo>
                  <a:cubicBezTo>
                    <a:pt x="746356" y="387968"/>
                    <a:pt x="649466" y="417489"/>
                    <a:pt x="546521" y="427329"/>
                  </a:cubicBezTo>
                  <a:cubicBezTo>
                    <a:pt x="370907" y="443982"/>
                    <a:pt x="202107" y="409162"/>
                    <a:pt x="33306" y="366773"/>
                  </a:cubicBezTo>
                  <a:cubicBezTo>
                    <a:pt x="24223" y="363745"/>
                    <a:pt x="13625" y="360717"/>
                    <a:pt x="0" y="356932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262">
              <a:extLst>
                <a:ext uri="{FF2B5EF4-FFF2-40B4-BE49-F238E27FC236}">
                  <a16:creationId xmlns:a16="http://schemas.microsoft.com/office/drawing/2014/main" xmlns="" id="{C6448117-CB26-4F92-8C70-7F401FD76062}"/>
                </a:ext>
              </a:extLst>
            </p:cNvPr>
            <p:cNvSpPr/>
            <p:nvPr/>
          </p:nvSpPr>
          <p:spPr>
            <a:xfrm>
              <a:off x="3276141" y="3534974"/>
              <a:ext cx="446603" cy="999179"/>
            </a:xfrm>
            <a:custGeom>
              <a:avLst/>
              <a:gdLst>
                <a:gd name="connsiteX0" fmla="*/ 400635 w 446602"/>
                <a:gd name="connsiteY0" fmla="*/ 1514 h 999178"/>
                <a:gd name="connsiteX1" fmla="*/ 443781 w 446602"/>
                <a:gd name="connsiteY1" fmla="*/ 307323 h 999178"/>
                <a:gd name="connsiteX2" fmla="*/ 431670 w 446602"/>
                <a:gd name="connsiteY2" fmla="*/ 588153 h 999178"/>
                <a:gd name="connsiteX3" fmla="*/ 88013 w 446602"/>
                <a:gd name="connsiteY3" fmla="*/ 1000693 h 999178"/>
                <a:gd name="connsiteX4" fmla="*/ 75145 w 446602"/>
                <a:gd name="connsiteY4" fmla="*/ 978741 h 999178"/>
                <a:gd name="connsiteX5" fmla="*/ 75902 w 446602"/>
                <a:gd name="connsiteY5" fmla="*/ 401942 h 999178"/>
                <a:gd name="connsiteX6" fmla="*/ 346134 w 446602"/>
                <a:gd name="connsiteY6" fmla="*/ 46931 h 999178"/>
                <a:gd name="connsiteX7" fmla="*/ 391551 w 446602"/>
                <a:gd name="connsiteY7" fmla="*/ 0 h 999178"/>
                <a:gd name="connsiteX8" fmla="*/ 400635 w 446602"/>
                <a:gd name="connsiteY8" fmla="*/ 1514 h 99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602" h="999178">
                  <a:moveTo>
                    <a:pt x="400635" y="1514"/>
                  </a:moveTo>
                  <a:cubicBezTo>
                    <a:pt x="415017" y="103703"/>
                    <a:pt x="431670" y="205134"/>
                    <a:pt x="443781" y="307323"/>
                  </a:cubicBezTo>
                  <a:cubicBezTo>
                    <a:pt x="455135" y="401185"/>
                    <a:pt x="451351" y="495048"/>
                    <a:pt x="431670" y="588153"/>
                  </a:cubicBezTo>
                  <a:cubicBezTo>
                    <a:pt x="390037" y="784961"/>
                    <a:pt x="267411" y="915157"/>
                    <a:pt x="88013" y="1000693"/>
                  </a:cubicBezTo>
                  <a:cubicBezTo>
                    <a:pt x="83471" y="993123"/>
                    <a:pt x="78929" y="986311"/>
                    <a:pt x="75145" y="978741"/>
                  </a:cubicBezTo>
                  <a:cubicBezTo>
                    <a:pt x="-27801" y="786475"/>
                    <a:pt x="-22502" y="594209"/>
                    <a:pt x="75902" y="401942"/>
                  </a:cubicBezTo>
                  <a:cubicBezTo>
                    <a:pt x="144784" y="267205"/>
                    <a:pt x="241674" y="154419"/>
                    <a:pt x="346134" y="46931"/>
                  </a:cubicBezTo>
                  <a:cubicBezTo>
                    <a:pt x="361273" y="31035"/>
                    <a:pt x="376412" y="15896"/>
                    <a:pt x="391551" y="0"/>
                  </a:cubicBezTo>
                  <a:cubicBezTo>
                    <a:pt x="394579" y="757"/>
                    <a:pt x="397607" y="757"/>
                    <a:pt x="400635" y="1514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263">
              <a:extLst>
                <a:ext uri="{FF2B5EF4-FFF2-40B4-BE49-F238E27FC236}">
                  <a16:creationId xmlns:a16="http://schemas.microsoft.com/office/drawing/2014/main" xmlns="" id="{0C8C0ED6-C639-469C-886A-2C4A4F64679C}"/>
                </a:ext>
              </a:extLst>
            </p:cNvPr>
            <p:cNvSpPr/>
            <p:nvPr/>
          </p:nvSpPr>
          <p:spPr>
            <a:xfrm>
              <a:off x="4123378" y="6177189"/>
              <a:ext cx="1029457" cy="416325"/>
            </a:xfrm>
            <a:custGeom>
              <a:avLst/>
              <a:gdLst>
                <a:gd name="connsiteX0" fmla="*/ 1035513 w 1029456"/>
                <a:gd name="connsiteY0" fmla="*/ 151700 h 416324"/>
                <a:gd name="connsiteX1" fmla="*/ 630543 w 1029456"/>
                <a:gd name="connsiteY1" fmla="*/ 409064 h 416324"/>
                <a:gd name="connsiteX2" fmla="*/ 196808 w 1029456"/>
                <a:gd name="connsiteY2" fmla="*/ 365161 h 416324"/>
                <a:gd name="connsiteX3" fmla="*/ 0 w 1029456"/>
                <a:gd name="connsiteY3" fmla="*/ 303848 h 416324"/>
                <a:gd name="connsiteX4" fmla="*/ 3028 w 1029456"/>
                <a:gd name="connsiteY4" fmla="*/ 296278 h 416324"/>
                <a:gd name="connsiteX5" fmla="*/ 401942 w 1029456"/>
                <a:gd name="connsiteY5" fmla="*/ 52539 h 416324"/>
                <a:gd name="connsiteX6" fmla="*/ 818267 w 1029456"/>
                <a:gd name="connsiteY6" fmla="*/ 26803 h 416324"/>
                <a:gd name="connsiteX7" fmla="*/ 1027943 w 1029456"/>
                <a:gd name="connsiteY7" fmla="*/ 144130 h 416324"/>
                <a:gd name="connsiteX8" fmla="*/ 1035513 w 1029456"/>
                <a:gd name="connsiteY8" fmla="*/ 151700 h 41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9456" h="416324">
                  <a:moveTo>
                    <a:pt x="1035513" y="151700"/>
                  </a:moveTo>
                  <a:cubicBezTo>
                    <a:pt x="936352" y="294764"/>
                    <a:pt x="803885" y="384085"/>
                    <a:pt x="630543" y="409064"/>
                  </a:cubicBezTo>
                  <a:cubicBezTo>
                    <a:pt x="482180" y="430259"/>
                    <a:pt x="339115" y="404523"/>
                    <a:pt x="196808" y="365161"/>
                  </a:cubicBezTo>
                  <a:cubicBezTo>
                    <a:pt x="130953" y="346994"/>
                    <a:pt x="65855" y="324286"/>
                    <a:pt x="0" y="303848"/>
                  </a:cubicBezTo>
                  <a:cubicBezTo>
                    <a:pt x="1514" y="299306"/>
                    <a:pt x="1514" y="297035"/>
                    <a:pt x="3028" y="296278"/>
                  </a:cubicBezTo>
                  <a:cubicBezTo>
                    <a:pt x="127925" y="201659"/>
                    <a:pt x="255093" y="111582"/>
                    <a:pt x="401942" y="52539"/>
                  </a:cubicBezTo>
                  <a:cubicBezTo>
                    <a:pt x="537437" y="-2718"/>
                    <a:pt x="675960" y="-19371"/>
                    <a:pt x="818267" y="26803"/>
                  </a:cubicBezTo>
                  <a:cubicBezTo>
                    <a:pt x="896233" y="51783"/>
                    <a:pt x="964359" y="93415"/>
                    <a:pt x="1027943" y="144130"/>
                  </a:cubicBezTo>
                  <a:cubicBezTo>
                    <a:pt x="1030971" y="145644"/>
                    <a:pt x="1033242" y="148672"/>
                    <a:pt x="1035513" y="15170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264">
              <a:extLst>
                <a:ext uri="{FF2B5EF4-FFF2-40B4-BE49-F238E27FC236}">
                  <a16:creationId xmlns:a16="http://schemas.microsoft.com/office/drawing/2014/main" xmlns="" id="{BD08911D-0058-4449-AF19-05A6B835A5CC}"/>
                </a:ext>
              </a:extLst>
            </p:cNvPr>
            <p:cNvSpPr/>
            <p:nvPr/>
          </p:nvSpPr>
          <p:spPr>
            <a:xfrm>
              <a:off x="8902027" y="4045160"/>
              <a:ext cx="840219" cy="628272"/>
            </a:xfrm>
            <a:custGeom>
              <a:avLst/>
              <a:gdLst>
                <a:gd name="connsiteX0" fmla="*/ 0 w 840218"/>
                <a:gd name="connsiteY0" fmla="*/ 622973 h 628271"/>
                <a:gd name="connsiteX1" fmla="*/ 37090 w 840218"/>
                <a:gd name="connsiteY1" fmla="*/ 467040 h 628271"/>
                <a:gd name="connsiteX2" fmla="*/ 375449 w 840218"/>
                <a:gd name="connsiteY2" fmla="*/ 112029 h 628271"/>
                <a:gd name="connsiteX3" fmla="*/ 728946 w 840218"/>
                <a:gd name="connsiteY3" fmla="*/ 17410 h 628271"/>
                <a:gd name="connsiteX4" fmla="*/ 844760 w 840218"/>
                <a:gd name="connsiteY4" fmla="*/ 0 h 628271"/>
                <a:gd name="connsiteX5" fmla="*/ 844760 w 840218"/>
                <a:gd name="connsiteY5" fmla="*/ 7570 h 628271"/>
                <a:gd name="connsiteX6" fmla="*/ 591181 w 840218"/>
                <a:gd name="connsiteY6" fmla="*/ 414811 h 628271"/>
                <a:gd name="connsiteX7" fmla="*/ 258121 w 840218"/>
                <a:gd name="connsiteY7" fmla="*/ 622216 h 628271"/>
                <a:gd name="connsiteX8" fmla="*/ 0 w 840218"/>
                <a:gd name="connsiteY8" fmla="*/ 622973 h 62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0218" h="628271">
                  <a:moveTo>
                    <a:pt x="0" y="622973"/>
                  </a:moveTo>
                  <a:cubicBezTo>
                    <a:pt x="12111" y="569986"/>
                    <a:pt x="21195" y="516999"/>
                    <a:pt x="37090" y="467040"/>
                  </a:cubicBezTo>
                  <a:cubicBezTo>
                    <a:pt x="91591" y="294455"/>
                    <a:pt x="212704" y="182426"/>
                    <a:pt x="375449" y="112029"/>
                  </a:cubicBezTo>
                  <a:cubicBezTo>
                    <a:pt x="488235" y="62827"/>
                    <a:pt x="607834" y="37090"/>
                    <a:pt x="728946" y="17410"/>
                  </a:cubicBezTo>
                  <a:cubicBezTo>
                    <a:pt x="767551" y="11354"/>
                    <a:pt x="805398" y="6056"/>
                    <a:pt x="844760" y="0"/>
                  </a:cubicBezTo>
                  <a:cubicBezTo>
                    <a:pt x="844760" y="3785"/>
                    <a:pt x="845517" y="6056"/>
                    <a:pt x="844760" y="7570"/>
                  </a:cubicBezTo>
                  <a:cubicBezTo>
                    <a:pt x="775878" y="152904"/>
                    <a:pt x="699425" y="294455"/>
                    <a:pt x="591181" y="414811"/>
                  </a:cubicBezTo>
                  <a:cubicBezTo>
                    <a:pt x="500346" y="516242"/>
                    <a:pt x="393616" y="591937"/>
                    <a:pt x="258121" y="622216"/>
                  </a:cubicBezTo>
                  <a:cubicBezTo>
                    <a:pt x="175613" y="641139"/>
                    <a:pt x="91591" y="638869"/>
                    <a:pt x="0" y="622973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265">
              <a:extLst>
                <a:ext uri="{FF2B5EF4-FFF2-40B4-BE49-F238E27FC236}">
                  <a16:creationId xmlns:a16="http://schemas.microsoft.com/office/drawing/2014/main" xmlns="" id="{8BEB57AA-8956-4C56-B062-CC7365B8654E}"/>
                </a:ext>
              </a:extLst>
            </p:cNvPr>
            <p:cNvSpPr/>
            <p:nvPr/>
          </p:nvSpPr>
          <p:spPr>
            <a:xfrm>
              <a:off x="7040678" y="6176888"/>
              <a:ext cx="1037026" cy="416325"/>
            </a:xfrm>
            <a:custGeom>
              <a:avLst/>
              <a:gdLst>
                <a:gd name="connsiteX0" fmla="*/ 1040055 w 1037026"/>
                <a:gd name="connsiteY0" fmla="*/ 301878 h 416324"/>
                <a:gd name="connsiteX1" fmla="*/ 828107 w 1037026"/>
                <a:gd name="connsiteY1" fmla="*/ 367733 h 416324"/>
                <a:gd name="connsiteX2" fmla="*/ 487478 w 1037026"/>
                <a:gd name="connsiteY2" fmla="*/ 416935 h 416324"/>
                <a:gd name="connsiteX3" fmla="*/ 5299 w 1037026"/>
                <a:gd name="connsiteY3" fmla="*/ 160328 h 416324"/>
                <a:gd name="connsiteX4" fmla="*/ 0 w 1037026"/>
                <a:gd name="connsiteY4" fmla="*/ 151244 h 416324"/>
                <a:gd name="connsiteX5" fmla="*/ 31035 w 1037026"/>
                <a:gd name="connsiteY5" fmla="*/ 126265 h 416324"/>
                <a:gd name="connsiteX6" fmla="*/ 316407 w 1037026"/>
                <a:gd name="connsiteY6" fmla="*/ 4395 h 416324"/>
                <a:gd name="connsiteX7" fmla="*/ 639626 w 1037026"/>
                <a:gd name="connsiteY7" fmla="*/ 55111 h 416324"/>
                <a:gd name="connsiteX8" fmla="*/ 1009019 w 1037026"/>
                <a:gd name="connsiteY8" fmla="*/ 279169 h 416324"/>
                <a:gd name="connsiteX9" fmla="*/ 1040055 w 1037026"/>
                <a:gd name="connsiteY9" fmla="*/ 301878 h 41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37026" h="416324">
                  <a:moveTo>
                    <a:pt x="1040055" y="301878"/>
                  </a:moveTo>
                  <a:cubicBezTo>
                    <a:pt x="965873" y="325343"/>
                    <a:pt x="897747" y="348052"/>
                    <a:pt x="828107" y="367733"/>
                  </a:cubicBezTo>
                  <a:cubicBezTo>
                    <a:pt x="716835" y="399525"/>
                    <a:pt x="603292" y="419963"/>
                    <a:pt x="487478" y="416935"/>
                  </a:cubicBezTo>
                  <a:cubicBezTo>
                    <a:pt x="283858" y="411636"/>
                    <a:pt x="122627" y="326100"/>
                    <a:pt x="5299" y="160328"/>
                  </a:cubicBezTo>
                  <a:cubicBezTo>
                    <a:pt x="3785" y="158057"/>
                    <a:pt x="2271" y="155786"/>
                    <a:pt x="0" y="151244"/>
                  </a:cubicBezTo>
                  <a:cubicBezTo>
                    <a:pt x="10598" y="142918"/>
                    <a:pt x="20438" y="134591"/>
                    <a:pt x="31035" y="126265"/>
                  </a:cubicBezTo>
                  <a:cubicBezTo>
                    <a:pt x="116571" y="62680"/>
                    <a:pt x="209676" y="18020"/>
                    <a:pt x="316407" y="4395"/>
                  </a:cubicBezTo>
                  <a:cubicBezTo>
                    <a:pt x="429193" y="-9987"/>
                    <a:pt x="535923" y="11964"/>
                    <a:pt x="639626" y="55111"/>
                  </a:cubicBezTo>
                  <a:cubicBezTo>
                    <a:pt x="774364" y="110368"/>
                    <a:pt x="892449" y="192877"/>
                    <a:pt x="1009019" y="279169"/>
                  </a:cubicBezTo>
                  <a:cubicBezTo>
                    <a:pt x="1016589" y="284468"/>
                    <a:pt x="1024915" y="290524"/>
                    <a:pt x="1040055" y="301878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266">
              <a:extLst>
                <a:ext uri="{FF2B5EF4-FFF2-40B4-BE49-F238E27FC236}">
                  <a16:creationId xmlns:a16="http://schemas.microsoft.com/office/drawing/2014/main" xmlns="" id="{3F51F3CE-F153-45D4-8E75-BCB38C7DC4A8}"/>
                </a:ext>
              </a:extLst>
            </p:cNvPr>
            <p:cNvSpPr/>
            <p:nvPr/>
          </p:nvSpPr>
          <p:spPr>
            <a:xfrm>
              <a:off x="8497898" y="2851108"/>
              <a:ext cx="545007" cy="900775"/>
            </a:xfrm>
            <a:custGeom>
              <a:avLst/>
              <a:gdLst>
                <a:gd name="connsiteX0" fmla="*/ 519186 w 545006"/>
                <a:gd name="connsiteY0" fmla="*/ 904896 h 900774"/>
                <a:gd name="connsiteX1" fmla="*/ 40034 w 545006"/>
                <a:gd name="connsiteY1" fmla="*/ 431800 h 900774"/>
                <a:gd name="connsiteX2" fmla="*/ 673 w 545006"/>
                <a:gd name="connsiteY2" fmla="*/ 129775 h 900774"/>
                <a:gd name="connsiteX3" fmla="*/ 673 w 545006"/>
                <a:gd name="connsiteY3" fmla="*/ 336 h 900774"/>
                <a:gd name="connsiteX4" fmla="*/ 2944 w 545006"/>
                <a:gd name="connsiteY4" fmla="*/ 336 h 900774"/>
                <a:gd name="connsiteX5" fmla="*/ 360983 w 545006"/>
                <a:gd name="connsiteY5" fmla="*/ 278138 h 900774"/>
                <a:gd name="connsiteX6" fmla="*/ 543408 w 545006"/>
                <a:gd name="connsiteY6" fmla="*/ 618767 h 900774"/>
                <a:gd name="connsiteX7" fmla="*/ 519186 w 545006"/>
                <a:gd name="connsiteY7" fmla="*/ 904896 h 90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5006" h="900774">
                  <a:moveTo>
                    <a:pt x="519186" y="904896"/>
                  </a:moveTo>
                  <a:cubicBezTo>
                    <a:pt x="256523" y="848881"/>
                    <a:pt x="102104" y="686893"/>
                    <a:pt x="40034" y="431800"/>
                  </a:cubicBezTo>
                  <a:cubicBezTo>
                    <a:pt x="15812" y="332639"/>
                    <a:pt x="3700" y="231207"/>
                    <a:pt x="673" y="129775"/>
                  </a:cubicBezTo>
                  <a:cubicBezTo>
                    <a:pt x="-841" y="86629"/>
                    <a:pt x="673" y="43483"/>
                    <a:pt x="673" y="336"/>
                  </a:cubicBezTo>
                  <a:cubicBezTo>
                    <a:pt x="-841" y="336"/>
                    <a:pt x="1430" y="-421"/>
                    <a:pt x="2944" y="336"/>
                  </a:cubicBezTo>
                  <a:cubicBezTo>
                    <a:pt x="131626" y="80573"/>
                    <a:pt x="255766" y="166866"/>
                    <a:pt x="360983" y="278138"/>
                  </a:cubicBezTo>
                  <a:cubicBezTo>
                    <a:pt x="452574" y="375029"/>
                    <a:pt x="520700" y="484787"/>
                    <a:pt x="543408" y="618767"/>
                  </a:cubicBezTo>
                  <a:cubicBezTo>
                    <a:pt x="558547" y="715658"/>
                    <a:pt x="548707" y="810277"/>
                    <a:pt x="519186" y="904896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267">
              <a:extLst>
                <a:ext uri="{FF2B5EF4-FFF2-40B4-BE49-F238E27FC236}">
                  <a16:creationId xmlns:a16="http://schemas.microsoft.com/office/drawing/2014/main" xmlns="" id="{5656F26E-3BB0-495A-AF29-36D6E858A46E}"/>
                </a:ext>
              </a:extLst>
            </p:cNvPr>
            <p:cNvSpPr/>
            <p:nvPr/>
          </p:nvSpPr>
          <p:spPr>
            <a:xfrm>
              <a:off x="3479968" y="5818526"/>
              <a:ext cx="1037026" cy="416325"/>
            </a:xfrm>
            <a:custGeom>
              <a:avLst/>
              <a:gdLst>
                <a:gd name="connsiteX0" fmla="*/ 1038541 w 1037026"/>
                <a:gd name="connsiteY0" fmla="*/ 273437 h 416324"/>
                <a:gd name="connsiteX1" fmla="*/ 742572 w 1037026"/>
                <a:gd name="connsiteY1" fmla="*/ 410446 h 416324"/>
                <a:gd name="connsiteX2" fmla="*/ 435248 w 1037026"/>
                <a:gd name="connsiteY2" fmla="*/ 377139 h 416324"/>
                <a:gd name="connsiteX3" fmla="*/ 0 w 1037026"/>
                <a:gd name="connsiteY3" fmla="*/ 133400 h 416324"/>
                <a:gd name="connsiteX4" fmla="*/ 8327 w 1037026"/>
                <a:gd name="connsiteY4" fmla="*/ 128102 h 416324"/>
                <a:gd name="connsiteX5" fmla="*/ 423137 w 1037026"/>
                <a:gd name="connsiteY5" fmla="*/ 8503 h 416324"/>
                <a:gd name="connsiteX6" fmla="*/ 833406 w 1037026"/>
                <a:gd name="connsiteY6" fmla="*/ 75872 h 416324"/>
                <a:gd name="connsiteX7" fmla="*/ 1038541 w 1037026"/>
                <a:gd name="connsiteY7" fmla="*/ 273437 h 41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026" h="416324">
                  <a:moveTo>
                    <a:pt x="1038541" y="273437"/>
                  </a:moveTo>
                  <a:cubicBezTo>
                    <a:pt x="950734" y="345347"/>
                    <a:pt x="854601" y="394549"/>
                    <a:pt x="742572" y="410446"/>
                  </a:cubicBezTo>
                  <a:cubicBezTo>
                    <a:pt x="637355" y="425585"/>
                    <a:pt x="535166" y="410446"/>
                    <a:pt x="435248" y="377139"/>
                  </a:cubicBezTo>
                  <a:cubicBezTo>
                    <a:pt x="275531" y="322639"/>
                    <a:pt x="137009" y="231804"/>
                    <a:pt x="0" y="133400"/>
                  </a:cubicBezTo>
                  <a:cubicBezTo>
                    <a:pt x="3785" y="130373"/>
                    <a:pt x="6056" y="128859"/>
                    <a:pt x="8327" y="128102"/>
                  </a:cubicBezTo>
                  <a:cubicBezTo>
                    <a:pt x="143064" y="75872"/>
                    <a:pt x="279316" y="28184"/>
                    <a:pt x="423137" y="8503"/>
                  </a:cubicBezTo>
                  <a:cubicBezTo>
                    <a:pt x="566958" y="-11178"/>
                    <a:pt x="705481" y="177"/>
                    <a:pt x="833406" y="75872"/>
                  </a:cubicBezTo>
                  <a:cubicBezTo>
                    <a:pt x="917428" y="125074"/>
                    <a:pt x="982526" y="193200"/>
                    <a:pt x="1038541" y="273437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268">
              <a:extLst>
                <a:ext uri="{FF2B5EF4-FFF2-40B4-BE49-F238E27FC236}">
                  <a16:creationId xmlns:a16="http://schemas.microsoft.com/office/drawing/2014/main" xmlns="" id="{888CAA33-049E-481D-85A6-B6530935B50E}"/>
                </a:ext>
              </a:extLst>
            </p:cNvPr>
            <p:cNvSpPr/>
            <p:nvPr/>
          </p:nvSpPr>
          <p:spPr>
            <a:xfrm>
              <a:off x="9075148" y="3211754"/>
              <a:ext cx="575285" cy="893205"/>
            </a:xfrm>
            <a:custGeom>
              <a:avLst/>
              <a:gdLst>
                <a:gd name="connsiteX0" fmla="*/ 577777 w 575284"/>
                <a:gd name="connsiteY0" fmla="*/ 2271 h 893205"/>
                <a:gd name="connsiteX1" fmla="*/ 552797 w 575284"/>
                <a:gd name="connsiteY1" fmla="*/ 236170 h 893205"/>
                <a:gd name="connsiteX2" fmla="*/ 452122 w 575284"/>
                <a:gd name="connsiteY2" fmla="*/ 580584 h 893205"/>
                <a:gd name="connsiteX3" fmla="*/ 45638 w 575284"/>
                <a:gd name="connsiteY3" fmla="*/ 892449 h 893205"/>
                <a:gd name="connsiteX4" fmla="*/ 37312 w 575284"/>
                <a:gd name="connsiteY4" fmla="*/ 893963 h 893205"/>
                <a:gd name="connsiteX5" fmla="*/ 28228 w 575284"/>
                <a:gd name="connsiteY5" fmla="*/ 892449 h 893205"/>
                <a:gd name="connsiteX6" fmla="*/ 4763 w 575284"/>
                <a:gd name="connsiteY6" fmla="*/ 766037 h 893205"/>
                <a:gd name="connsiteX7" fmla="*/ 173563 w 575284"/>
                <a:gd name="connsiteY7" fmla="*/ 287642 h 893205"/>
                <a:gd name="connsiteX8" fmla="*/ 502838 w 575284"/>
                <a:gd name="connsiteY8" fmla="*/ 39362 h 893205"/>
                <a:gd name="connsiteX9" fmla="*/ 570207 w 575284"/>
                <a:gd name="connsiteY9" fmla="*/ 0 h 893205"/>
                <a:gd name="connsiteX10" fmla="*/ 577777 w 575284"/>
                <a:gd name="connsiteY10" fmla="*/ 2271 h 89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5284" h="893205">
                  <a:moveTo>
                    <a:pt x="577777" y="2271"/>
                  </a:moveTo>
                  <a:cubicBezTo>
                    <a:pt x="569450" y="80237"/>
                    <a:pt x="563394" y="158204"/>
                    <a:pt x="552797" y="236170"/>
                  </a:cubicBezTo>
                  <a:cubicBezTo>
                    <a:pt x="536144" y="355768"/>
                    <a:pt x="507380" y="472339"/>
                    <a:pt x="452122" y="580584"/>
                  </a:cubicBezTo>
                  <a:cubicBezTo>
                    <a:pt x="365830" y="749384"/>
                    <a:pt x="228821" y="850816"/>
                    <a:pt x="45638" y="892449"/>
                  </a:cubicBezTo>
                  <a:cubicBezTo>
                    <a:pt x="42610" y="893205"/>
                    <a:pt x="40340" y="893205"/>
                    <a:pt x="37312" y="893963"/>
                  </a:cubicBezTo>
                  <a:cubicBezTo>
                    <a:pt x="35798" y="893963"/>
                    <a:pt x="34284" y="893205"/>
                    <a:pt x="28228" y="892449"/>
                  </a:cubicBezTo>
                  <a:cubicBezTo>
                    <a:pt x="20659" y="851573"/>
                    <a:pt x="10062" y="809184"/>
                    <a:pt x="4763" y="766037"/>
                  </a:cubicBezTo>
                  <a:cubicBezTo>
                    <a:pt x="-18703" y="579070"/>
                    <a:pt x="45638" y="421623"/>
                    <a:pt x="173563" y="287642"/>
                  </a:cubicBezTo>
                  <a:cubicBezTo>
                    <a:pt x="269697" y="186968"/>
                    <a:pt x="384754" y="110515"/>
                    <a:pt x="502838" y="39362"/>
                  </a:cubicBezTo>
                  <a:cubicBezTo>
                    <a:pt x="524790" y="25737"/>
                    <a:pt x="547499" y="12868"/>
                    <a:pt x="570207" y="0"/>
                  </a:cubicBezTo>
                  <a:cubicBezTo>
                    <a:pt x="573992" y="757"/>
                    <a:pt x="576263" y="1514"/>
                    <a:pt x="577777" y="2271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269">
              <a:extLst>
                <a:ext uri="{FF2B5EF4-FFF2-40B4-BE49-F238E27FC236}">
                  <a16:creationId xmlns:a16="http://schemas.microsoft.com/office/drawing/2014/main" xmlns="" id="{F1EE319F-9004-46BC-B888-22913CE00A3D}"/>
                </a:ext>
              </a:extLst>
            </p:cNvPr>
            <p:cNvSpPr/>
            <p:nvPr/>
          </p:nvSpPr>
          <p:spPr>
            <a:xfrm>
              <a:off x="2548158" y="3211754"/>
              <a:ext cx="567715" cy="885636"/>
            </a:xfrm>
            <a:custGeom>
              <a:avLst/>
              <a:gdLst>
                <a:gd name="connsiteX0" fmla="*/ 0 w 567715"/>
                <a:gd name="connsiteY0" fmla="*/ 0 h 885635"/>
                <a:gd name="connsiteX1" fmla="*/ 7570 w 567715"/>
                <a:gd name="connsiteY1" fmla="*/ 1514 h 885635"/>
                <a:gd name="connsiteX2" fmla="*/ 379991 w 567715"/>
                <a:gd name="connsiteY2" fmla="*/ 266448 h 885635"/>
                <a:gd name="connsiteX3" fmla="*/ 570743 w 567715"/>
                <a:gd name="connsiteY3" fmla="*/ 632813 h 885635"/>
                <a:gd name="connsiteX4" fmla="*/ 547277 w 567715"/>
                <a:gd name="connsiteY4" fmla="*/ 880337 h 885635"/>
                <a:gd name="connsiteX5" fmla="*/ 523055 w 567715"/>
                <a:gd name="connsiteY5" fmla="*/ 890178 h 885635"/>
                <a:gd name="connsiteX6" fmla="*/ 103703 w 567715"/>
                <a:gd name="connsiteY6" fmla="*/ 539708 h 885635"/>
                <a:gd name="connsiteX7" fmla="*/ 16653 w 567715"/>
                <a:gd name="connsiteY7" fmla="*/ 193780 h 885635"/>
                <a:gd name="connsiteX8" fmla="*/ 757 w 567715"/>
                <a:gd name="connsiteY8" fmla="*/ 14382 h 885635"/>
                <a:gd name="connsiteX9" fmla="*/ 0 w 567715"/>
                <a:gd name="connsiteY9" fmla="*/ 0 h 88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7715" h="885635">
                  <a:moveTo>
                    <a:pt x="0" y="0"/>
                  </a:moveTo>
                  <a:cubicBezTo>
                    <a:pt x="3785" y="757"/>
                    <a:pt x="6056" y="757"/>
                    <a:pt x="7570" y="1514"/>
                  </a:cubicBezTo>
                  <a:cubicBezTo>
                    <a:pt x="140036" y="77966"/>
                    <a:pt x="270232" y="158204"/>
                    <a:pt x="379991" y="266448"/>
                  </a:cubicBezTo>
                  <a:cubicBezTo>
                    <a:pt x="482936" y="367880"/>
                    <a:pt x="555604" y="485964"/>
                    <a:pt x="570743" y="632813"/>
                  </a:cubicBezTo>
                  <a:cubicBezTo>
                    <a:pt x="579070" y="716835"/>
                    <a:pt x="569229" y="799343"/>
                    <a:pt x="547277" y="880337"/>
                  </a:cubicBezTo>
                  <a:cubicBezTo>
                    <a:pt x="542736" y="896990"/>
                    <a:pt x="533652" y="892449"/>
                    <a:pt x="523055" y="890178"/>
                  </a:cubicBezTo>
                  <a:cubicBezTo>
                    <a:pt x="324733" y="844003"/>
                    <a:pt x="185454" y="725919"/>
                    <a:pt x="103703" y="539708"/>
                  </a:cubicBezTo>
                  <a:cubicBezTo>
                    <a:pt x="55258" y="429193"/>
                    <a:pt x="30278" y="312622"/>
                    <a:pt x="16653" y="193780"/>
                  </a:cubicBezTo>
                  <a:cubicBezTo>
                    <a:pt x="9840" y="133981"/>
                    <a:pt x="6056" y="74182"/>
                    <a:pt x="757" y="14382"/>
                  </a:cubicBezTo>
                  <a:cubicBezTo>
                    <a:pt x="0" y="10598"/>
                    <a:pt x="0" y="6056"/>
                    <a:pt x="0" y="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270">
              <a:extLst>
                <a:ext uri="{FF2B5EF4-FFF2-40B4-BE49-F238E27FC236}">
                  <a16:creationId xmlns:a16="http://schemas.microsoft.com/office/drawing/2014/main" xmlns="" id="{B3C08622-442B-43BD-873E-2F404BDA43CA}"/>
                </a:ext>
              </a:extLst>
            </p:cNvPr>
            <p:cNvSpPr/>
            <p:nvPr/>
          </p:nvSpPr>
          <p:spPr>
            <a:xfrm>
              <a:off x="2953885" y="5322904"/>
              <a:ext cx="991609" cy="454172"/>
            </a:xfrm>
            <a:custGeom>
              <a:avLst/>
              <a:gdLst>
                <a:gd name="connsiteX0" fmla="*/ 993123 w 991609"/>
                <a:gd name="connsiteY0" fmla="*/ 379985 h 454172"/>
                <a:gd name="connsiteX1" fmla="*/ 671418 w 991609"/>
                <a:gd name="connsiteY1" fmla="*/ 457194 h 454172"/>
                <a:gd name="connsiteX2" fmla="*/ 286128 w 991609"/>
                <a:gd name="connsiteY2" fmla="*/ 304290 h 454172"/>
                <a:gd name="connsiteX3" fmla="*/ 8326 w 991609"/>
                <a:gd name="connsiteY3" fmla="*/ 52224 h 454172"/>
                <a:gd name="connsiteX4" fmla="*/ 0 w 991609"/>
                <a:gd name="connsiteY4" fmla="*/ 40869 h 454172"/>
                <a:gd name="connsiteX5" fmla="*/ 171828 w 991609"/>
                <a:gd name="connsiteY5" fmla="*/ 15133 h 454172"/>
                <a:gd name="connsiteX6" fmla="*/ 445089 w 991609"/>
                <a:gd name="connsiteY6" fmla="*/ 1508 h 454172"/>
                <a:gd name="connsiteX7" fmla="*/ 988581 w 991609"/>
                <a:gd name="connsiteY7" fmla="*/ 367117 h 454172"/>
                <a:gd name="connsiteX8" fmla="*/ 993123 w 991609"/>
                <a:gd name="connsiteY8" fmla="*/ 379985 h 454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1609" h="454172">
                  <a:moveTo>
                    <a:pt x="993123" y="379985"/>
                  </a:moveTo>
                  <a:cubicBezTo>
                    <a:pt x="890934" y="433728"/>
                    <a:pt x="785718" y="464007"/>
                    <a:pt x="671418" y="457194"/>
                  </a:cubicBezTo>
                  <a:cubicBezTo>
                    <a:pt x="526083" y="448868"/>
                    <a:pt x="401942" y="387554"/>
                    <a:pt x="286128" y="304290"/>
                  </a:cubicBezTo>
                  <a:cubicBezTo>
                    <a:pt x="183940" y="230865"/>
                    <a:pt x="93862" y="143815"/>
                    <a:pt x="8326" y="52224"/>
                  </a:cubicBezTo>
                  <a:cubicBezTo>
                    <a:pt x="6056" y="49953"/>
                    <a:pt x="4542" y="46925"/>
                    <a:pt x="0" y="40869"/>
                  </a:cubicBezTo>
                  <a:cubicBezTo>
                    <a:pt x="59042" y="31786"/>
                    <a:pt x="115057" y="22703"/>
                    <a:pt x="171828" y="15133"/>
                  </a:cubicBezTo>
                  <a:cubicBezTo>
                    <a:pt x="262663" y="3022"/>
                    <a:pt x="353497" y="-3034"/>
                    <a:pt x="445089" y="1508"/>
                  </a:cubicBezTo>
                  <a:cubicBezTo>
                    <a:pt x="699425" y="15133"/>
                    <a:pt x="883365" y="132461"/>
                    <a:pt x="988581" y="367117"/>
                  </a:cubicBezTo>
                  <a:cubicBezTo>
                    <a:pt x="989338" y="370901"/>
                    <a:pt x="990852" y="373929"/>
                    <a:pt x="993123" y="379985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271">
              <a:extLst>
                <a:ext uri="{FF2B5EF4-FFF2-40B4-BE49-F238E27FC236}">
                  <a16:creationId xmlns:a16="http://schemas.microsoft.com/office/drawing/2014/main" xmlns="" id="{42AF40A8-F64B-4946-A4E5-BEC4F0ED13F9}"/>
                </a:ext>
              </a:extLst>
            </p:cNvPr>
            <p:cNvSpPr/>
            <p:nvPr/>
          </p:nvSpPr>
          <p:spPr>
            <a:xfrm>
              <a:off x="2447483" y="4045160"/>
              <a:ext cx="840219" cy="635841"/>
            </a:xfrm>
            <a:custGeom>
              <a:avLst/>
              <a:gdLst>
                <a:gd name="connsiteX0" fmla="*/ 843246 w 840218"/>
                <a:gd name="connsiteY0" fmla="*/ 623730 h 635841"/>
                <a:gd name="connsiteX1" fmla="*/ 297483 w 840218"/>
                <a:gd name="connsiteY1" fmla="*/ 456443 h 635841"/>
                <a:gd name="connsiteX2" fmla="*/ 52987 w 840218"/>
                <a:gd name="connsiteY2" fmla="*/ 105974 h 635841"/>
                <a:gd name="connsiteX3" fmla="*/ 0 w 840218"/>
                <a:gd name="connsiteY3" fmla="*/ 0 h 635841"/>
                <a:gd name="connsiteX4" fmla="*/ 93105 w 840218"/>
                <a:gd name="connsiteY4" fmla="*/ 12868 h 635841"/>
                <a:gd name="connsiteX5" fmla="*/ 471582 w 840218"/>
                <a:gd name="connsiteY5" fmla="*/ 110515 h 635841"/>
                <a:gd name="connsiteX6" fmla="*/ 760738 w 840218"/>
                <a:gd name="connsiteY6" fmla="*/ 350469 h 635841"/>
                <a:gd name="connsiteX7" fmla="*/ 843246 w 840218"/>
                <a:gd name="connsiteY7" fmla="*/ 604806 h 635841"/>
                <a:gd name="connsiteX8" fmla="*/ 843246 w 840218"/>
                <a:gd name="connsiteY8" fmla="*/ 623730 h 63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0218" h="635841">
                  <a:moveTo>
                    <a:pt x="843246" y="623730"/>
                  </a:moveTo>
                  <a:cubicBezTo>
                    <a:pt x="630542" y="663091"/>
                    <a:pt x="449630" y="606320"/>
                    <a:pt x="297483" y="456443"/>
                  </a:cubicBezTo>
                  <a:cubicBezTo>
                    <a:pt x="193780" y="355011"/>
                    <a:pt x="119599" y="233142"/>
                    <a:pt x="52987" y="105974"/>
                  </a:cubicBezTo>
                  <a:cubicBezTo>
                    <a:pt x="35577" y="71911"/>
                    <a:pt x="18924" y="37848"/>
                    <a:pt x="0" y="0"/>
                  </a:cubicBezTo>
                  <a:cubicBezTo>
                    <a:pt x="33306" y="4542"/>
                    <a:pt x="63584" y="8326"/>
                    <a:pt x="93105" y="12868"/>
                  </a:cubicBezTo>
                  <a:cubicBezTo>
                    <a:pt x="222544" y="33306"/>
                    <a:pt x="350470" y="59042"/>
                    <a:pt x="471582" y="110515"/>
                  </a:cubicBezTo>
                  <a:cubicBezTo>
                    <a:pt x="591181" y="161988"/>
                    <a:pt x="692613" y="236169"/>
                    <a:pt x="760738" y="350469"/>
                  </a:cubicBezTo>
                  <a:cubicBezTo>
                    <a:pt x="807670" y="429192"/>
                    <a:pt x="831892" y="514728"/>
                    <a:pt x="843246" y="604806"/>
                  </a:cubicBezTo>
                  <a:cubicBezTo>
                    <a:pt x="844003" y="610861"/>
                    <a:pt x="843246" y="616160"/>
                    <a:pt x="843246" y="62373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272">
              <a:extLst>
                <a:ext uri="{FF2B5EF4-FFF2-40B4-BE49-F238E27FC236}">
                  <a16:creationId xmlns:a16="http://schemas.microsoft.com/office/drawing/2014/main" xmlns="" id="{84BDB473-C23D-442D-AD02-BE41ED930019}"/>
                </a:ext>
              </a:extLst>
            </p:cNvPr>
            <p:cNvSpPr/>
            <p:nvPr/>
          </p:nvSpPr>
          <p:spPr>
            <a:xfrm>
              <a:off x="7963404" y="1361003"/>
              <a:ext cx="666119" cy="809940"/>
            </a:xfrm>
            <a:custGeom>
              <a:avLst/>
              <a:gdLst>
                <a:gd name="connsiteX0" fmla="*/ 0 w 666119"/>
                <a:gd name="connsiteY0" fmla="*/ 0 h 809940"/>
                <a:gd name="connsiteX1" fmla="*/ 535166 w 666119"/>
                <a:gd name="connsiteY1" fmla="*/ 345171 h 809940"/>
                <a:gd name="connsiteX2" fmla="*/ 662334 w 666119"/>
                <a:gd name="connsiteY2" fmla="*/ 805399 h 809940"/>
                <a:gd name="connsiteX3" fmla="*/ 659306 w 666119"/>
                <a:gd name="connsiteY3" fmla="*/ 814482 h 809940"/>
                <a:gd name="connsiteX4" fmla="*/ 325490 w 666119"/>
                <a:gd name="connsiteY4" fmla="*/ 705481 h 809940"/>
                <a:gd name="connsiteX5" fmla="*/ 114300 w 666119"/>
                <a:gd name="connsiteY5" fmla="*/ 426922 h 809940"/>
                <a:gd name="connsiteX6" fmla="*/ 4542 w 666119"/>
                <a:gd name="connsiteY6" fmla="*/ 29521 h 809940"/>
                <a:gd name="connsiteX7" fmla="*/ 0 w 666119"/>
                <a:gd name="connsiteY7" fmla="*/ 0 h 80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119" h="809940">
                  <a:moveTo>
                    <a:pt x="0" y="0"/>
                  </a:moveTo>
                  <a:cubicBezTo>
                    <a:pt x="200593" y="87807"/>
                    <a:pt x="393616" y="177127"/>
                    <a:pt x="535166" y="345171"/>
                  </a:cubicBezTo>
                  <a:cubicBezTo>
                    <a:pt x="647952" y="478395"/>
                    <a:pt x="684286" y="634327"/>
                    <a:pt x="662334" y="805399"/>
                  </a:cubicBezTo>
                  <a:cubicBezTo>
                    <a:pt x="662334" y="808427"/>
                    <a:pt x="660820" y="810697"/>
                    <a:pt x="659306" y="814482"/>
                  </a:cubicBezTo>
                  <a:cubicBezTo>
                    <a:pt x="538194" y="806913"/>
                    <a:pt x="424651" y="777391"/>
                    <a:pt x="325490" y="705481"/>
                  </a:cubicBezTo>
                  <a:cubicBezTo>
                    <a:pt x="226329" y="634327"/>
                    <a:pt x="161988" y="536680"/>
                    <a:pt x="114300" y="426922"/>
                  </a:cubicBezTo>
                  <a:cubicBezTo>
                    <a:pt x="59042" y="299754"/>
                    <a:pt x="29521" y="165016"/>
                    <a:pt x="4542" y="29521"/>
                  </a:cubicBezTo>
                  <a:cubicBezTo>
                    <a:pt x="3028" y="21195"/>
                    <a:pt x="2271" y="12868"/>
                    <a:pt x="0" y="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273">
              <a:extLst>
                <a:ext uri="{FF2B5EF4-FFF2-40B4-BE49-F238E27FC236}">
                  <a16:creationId xmlns:a16="http://schemas.microsoft.com/office/drawing/2014/main" xmlns="" id="{CAA9C263-C7CB-4247-A1ED-47583130C29E}"/>
                </a:ext>
              </a:extLst>
            </p:cNvPr>
            <p:cNvSpPr/>
            <p:nvPr/>
          </p:nvSpPr>
          <p:spPr>
            <a:xfrm>
              <a:off x="8251803" y="5322750"/>
              <a:ext cx="991609" cy="454172"/>
            </a:xfrm>
            <a:custGeom>
              <a:avLst/>
              <a:gdLst>
                <a:gd name="connsiteX0" fmla="*/ 992367 w 991609"/>
                <a:gd name="connsiteY0" fmla="*/ 41781 h 454172"/>
                <a:gd name="connsiteX1" fmla="*/ 837191 w 991609"/>
                <a:gd name="connsiteY1" fmla="*/ 197713 h 454172"/>
                <a:gd name="connsiteX2" fmla="*/ 507916 w 991609"/>
                <a:gd name="connsiteY2" fmla="*/ 415715 h 454172"/>
                <a:gd name="connsiteX3" fmla="*/ 8327 w 991609"/>
                <a:gd name="connsiteY3" fmla="*/ 383924 h 454172"/>
                <a:gd name="connsiteX4" fmla="*/ 0 w 991609"/>
                <a:gd name="connsiteY4" fmla="*/ 378625 h 454172"/>
                <a:gd name="connsiteX5" fmla="*/ 133224 w 991609"/>
                <a:gd name="connsiteY5" fmla="*/ 173490 h 454172"/>
                <a:gd name="connsiteX6" fmla="*/ 501860 w 991609"/>
                <a:gd name="connsiteY6" fmla="*/ 5447 h 454172"/>
                <a:gd name="connsiteX7" fmla="*/ 992367 w 991609"/>
                <a:gd name="connsiteY7" fmla="*/ 41781 h 454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1609" h="454172">
                  <a:moveTo>
                    <a:pt x="992367" y="41781"/>
                  </a:moveTo>
                  <a:cubicBezTo>
                    <a:pt x="939380" y="95524"/>
                    <a:pt x="890178" y="148511"/>
                    <a:pt x="837191" y="197713"/>
                  </a:cubicBezTo>
                  <a:cubicBezTo>
                    <a:pt x="739544" y="287791"/>
                    <a:pt x="633570" y="366513"/>
                    <a:pt x="507916" y="415715"/>
                  </a:cubicBezTo>
                  <a:cubicBezTo>
                    <a:pt x="336844" y="483084"/>
                    <a:pt x="170315" y="469459"/>
                    <a:pt x="8327" y="383924"/>
                  </a:cubicBezTo>
                  <a:cubicBezTo>
                    <a:pt x="6056" y="382410"/>
                    <a:pt x="3785" y="380896"/>
                    <a:pt x="0" y="378625"/>
                  </a:cubicBezTo>
                  <a:cubicBezTo>
                    <a:pt x="33306" y="302930"/>
                    <a:pt x="75695" y="233290"/>
                    <a:pt x="133224" y="173490"/>
                  </a:cubicBezTo>
                  <a:cubicBezTo>
                    <a:pt x="233899" y="69788"/>
                    <a:pt x="360310" y="20586"/>
                    <a:pt x="501860" y="5447"/>
                  </a:cubicBezTo>
                  <a:cubicBezTo>
                    <a:pt x="666876" y="-11206"/>
                    <a:pt x="828107" y="13016"/>
                    <a:pt x="992367" y="41781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274">
              <a:extLst>
                <a:ext uri="{FF2B5EF4-FFF2-40B4-BE49-F238E27FC236}">
                  <a16:creationId xmlns:a16="http://schemas.microsoft.com/office/drawing/2014/main" xmlns="" id="{101C0CD6-CA6C-444F-A936-AC826ADB28D6}"/>
                </a:ext>
              </a:extLst>
            </p:cNvPr>
            <p:cNvSpPr/>
            <p:nvPr/>
          </p:nvSpPr>
          <p:spPr>
            <a:xfrm>
              <a:off x="6338225" y="6422623"/>
              <a:ext cx="1014318" cy="431464"/>
            </a:xfrm>
            <a:custGeom>
              <a:avLst/>
              <a:gdLst>
                <a:gd name="connsiteX0" fmla="*/ 1018103 w 1014317"/>
                <a:gd name="connsiteY0" fmla="*/ 360438 h 431463"/>
                <a:gd name="connsiteX1" fmla="*/ 797072 w 1014317"/>
                <a:gd name="connsiteY1" fmla="*/ 408883 h 431463"/>
                <a:gd name="connsiteX2" fmla="*/ 514728 w 1014317"/>
                <a:gd name="connsiteY2" fmla="*/ 430835 h 431463"/>
                <a:gd name="connsiteX3" fmla="*/ 0 w 1014317"/>
                <a:gd name="connsiteY3" fmla="*/ 121241 h 431463"/>
                <a:gd name="connsiteX4" fmla="*/ 14382 w 1014317"/>
                <a:gd name="connsiteY4" fmla="*/ 109887 h 431463"/>
                <a:gd name="connsiteX5" fmla="*/ 339115 w 1014317"/>
                <a:gd name="connsiteY5" fmla="*/ 128 h 431463"/>
                <a:gd name="connsiteX6" fmla="*/ 632813 w 1014317"/>
                <a:gd name="connsiteY6" fmla="*/ 71282 h 431463"/>
                <a:gd name="connsiteX7" fmla="*/ 943921 w 1014317"/>
                <a:gd name="connsiteY7" fmla="*/ 287771 h 431463"/>
                <a:gd name="connsiteX8" fmla="*/ 1018859 w 1014317"/>
                <a:gd name="connsiteY8" fmla="*/ 353626 h 431463"/>
                <a:gd name="connsiteX9" fmla="*/ 1018103 w 1014317"/>
                <a:gd name="connsiteY9" fmla="*/ 360438 h 43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4317" h="431463">
                  <a:moveTo>
                    <a:pt x="1018103" y="360438"/>
                  </a:moveTo>
                  <a:cubicBezTo>
                    <a:pt x="944678" y="376334"/>
                    <a:pt x="871253" y="394501"/>
                    <a:pt x="797072" y="408883"/>
                  </a:cubicBezTo>
                  <a:cubicBezTo>
                    <a:pt x="703967" y="427050"/>
                    <a:pt x="609348" y="435377"/>
                    <a:pt x="514728" y="430835"/>
                  </a:cubicBezTo>
                  <a:cubicBezTo>
                    <a:pt x="289156" y="419481"/>
                    <a:pt x="114300" y="321834"/>
                    <a:pt x="0" y="121241"/>
                  </a:cubicBezTo>
                  <a:cubicBezTo>
                    <a:pt x="4542" y="117456"/>
                    <a:pt x="9084" y="113671"/>
                    <a:pt x="14382" y="109887"/>
                  </a:cubicBezTo>
                  <a:cubicBezTo>
                    <a:pt x="112786" y="44789"/>
                    <a:pt x="219517" y="2399"/>
                    <a:pt x="339115" y="128"/>
                  </a:cubicBezTo>
                  <a:cubicBezTo>
                    <a:pt x="443575" y="-2142"/>
                    <a:pt x="540465" y="25865"/>
                    <a:pt x="632813" y="71282"/>
                  </a:cubicBezTo>
                  <a:cubicBezTo>
                    <a:pt x="747113" y="128054"/>
                    <a:pt x="847031" y="205263"/>
                    <a:pt x="943921" y="287771"/>
                  </a:cubicBezTo>
                  <a:cubicBezTo>
                    <a:pt x="968901" y="308965"/>
                    <a:pt x="993880" y="331674"/>
                    <a:pt x="1018859" y="353626"/>
                  </a:cubicBezTo>
                  <a:cubicBezTo>
                    <a:pt x="1018103" y="355897"/>
                    <a:pt x="1018103" y="358167"/>
                    <a:pt x="1018103" y="360438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275">
              <a:extLst>
                <a:ext uri="{FF2B5EF4-FFF2-40B4-BE49-F238E27FC236}">
                  <a16:creationId xmlns:a16="http://schemas.microsoft.com/office/drawing/2014/main" xmlns="" id="{1D339FAA-714B-4156-BF55-90F21970DFDD}"/>
                </a:ext>
              </a:extLst>
            </p:cNvPr>
            <p:cNvSpPr/>
            <p:nvPr/>
          </p:nvSpPr>
          <p:spPr>
            <a:xfrm>
              <a:off x="6432844" y="5632492"/>
              <a:ext cx="794801" cy="681258"/>
            </a:xfrm>
            <a:custGeom>
              <a:avLst/>
              <a:gdLst>
                <a:gd name="connsiteX0" fmla="*/ 798586 w 794801"/>
                <a:gd name="connsiteY0" fmla="*/ 4542 h 681258"/>
                <a:gd name="connsiteX1" fmla="*/ 719106 w 794801"/>
                <a:gd name="connsiteY1" fmla="*/ 184697 h 681258"/>
                <a:gd name="connsiteX2" fmla="*/ 496561 w 794801"/>
                <a:gd name="connsiteY2" fmla="*/ 513215 h 681258"/>
                <a:gd name="connsiteX3" fmla="*/ 0 w 794801"/>
                <a:gd name="connsiteY3" fmla="*/ 677474 h 681258"/>
                <a:gd name="connsiteX4" fmla="*/ 21195 w 794801"/>
                <a:gd name="connsiteY4" fmla="*/ 518513 h 681258"/>
                <a:gd name="connsiteX5" fmla="*/ 334574 w 794801"/>
                <a:gd name="connsiteY5" fmla="*/ 143064 h 681258"/>
                <a:gd name="connsiteX6" fmla="*/ 705481 w 794801"/>
                <a:gd name="connsiteY6" fmla="*/ 18924 h 681258"/>
                <a:gd name="connsiteX7" fmla="*/ 794045 w 794801"/>
                <a:gd name="connsiteY7" fmla="*/ 0 h 681258"/>
                <a:gd name="connsiteX8" fmla="*/ 798586 w 794801"/>
                <a:gd name="connsiteY8" fmla="*/ 4542 h 68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4801" h="681258">
                  <a:moveTo>
                    <a:pt x="798586" y="4542"/>
                  </a:moveTo>
                  <a:cubicBezTo>
                    <a:pt x="772093" y="64341"/>
                    <a:pt x="747113" y="124897"/>
                    <a:pt x="719106" y="184697"/>
                  </a:cubicBezTo>
                  <a:cubicBezTo>
                    <a:pt x="661578" y="305053"/>
                    <a:pt x="593452" y="419353"/>
                    <a:pt x="496561" y="513215"/>
                  </a:cubicBezTo>
                  <a:cubicBezTo>
                    <a:pt x="358039" y="648709"/>
                    <a:pt x="192266" y="700182"/>
                    <a:pt x="0" y="677474"/>
                  </a:cubicBezTo>
                  <a:cubicBezTo>
                    <a:pt x="0" y="622973"/>
                    <a:pt x="7570" y="569986"/>
                    <a:pt x="21195" y="518513"/>
                  </a:cubicBezTo>
                  <a:cubicBezTo>
                    <a:pt x="65855" y="343657"/>
                    <a:pt x="177127" y="224059"/>
                    <a:pt x="334574" y="143064"/>
                  </a:cubicBezTo>
                  <a:cubicBezTo>
                    <a:pt x="451901" y="82508"/>
                    <a:pt x="577556" y="47688"/>
                    <a:pt x="705481" y="18924"/>
                  </a:cubicBezTo>
                  <a:cubicBezTo>
                    <a:pt x="735002" y="12112"/>
                    <a:pt x="764523" y="6056"/>
                    <a:pt x="794045" y="0"/>
                  </a:cubicBezTo>
                  <a:cubicBezTo>
                    <a:pt x="795558" y="1514"/>
                    <a:pt x="797072" y="3028"/>
                    <a:pt x="798586" y="4542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276">
              <a:extLst>
                <a:ext uri="{FF2B5EF4-FFF2-40B4-BE49-F238E27FC236}">
                  <a16:creationId xmlns:a16="http://schemas.microsoft.com/office/drawing/2014/main" xmlns="" id="{EC9A76E3-921C-4944-97CE-12F0E01827E4}"/>
                </a:ext>
              </a:extLst>
            </p:cNvPr>
            <p:cNvSpPr/>
            <p:nvPr/>
          </p:nvSpPr>
          <p:spPr>
            <a:xfrm>
              <a:off x="4966625" y="5630978"/>
              <a:ext cx="794801" cy="681258"/>
            </a:xfrm>
            <a:custGeom>
              <a:avLst/>
              <a:gdLst>
                <a:gd name="connsiteX0" fmla="*/ 0 w 794801"/>
                <a:gd name="connsiteY0" fmla="*/ 0 h 681258"/>
                <a:gd name="connsiteX1" fmla="*/ 133981 w 794801"/>
                <a:gd name="connsiteY1" fmla="*/ 29521 h 681258"/>
                <a:gd name="connsiteX2" fmla="*/ 495048 w 794801"/>
                <a:gd name="connsiteY2" fmla="*/ 161231 h 681258"/>
                <a:gd name="connsiteX3" fmla="*/ 799343 w 794801"/>
                <a:gd name="connsiteY3" fmla="*/ 669147 h 681258"/>
                <a:gd name="connsiteX4" fmla="*/ 798586 w 794801"/>
                <a:gd name="connsiteY4" fmla="*/ 678987 h 681258"/>
                <a:gd name="connsiteX5" fmla="*/ 591938 w 794801"/>
                <a:gd name="connsiteY5" fmla="*/ 672932 h 681258"/>
                <a:gd name="connsiteX6" fmla="*/ 229357 w 794801"/>
                <a:gd name="connsiteY6" fmla="*/ 434491 h 681258"/>
                <a:gd name="connsiteX7" fmla="*/ 18167 w 794801"/>
                <a:gd name="connsiteY7" fmla="*/ 48445 h 681258"/>
                <a:gd name="connsiteX8" fmla="*/ 0 w 794801"/>
                <a:gd name="connsiteY8" fmla="*/ 0 h 68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4801" h="681258">
                  <a:moveTo>
                    <a:pt x="0" y="0"/>
                  </a:moveTo>
                  <a:cubicBezTo>
                    <a:pt x="47688" y="10597"/>
                    <a:pt x="91591" y="18924"/>
                    <a:pt x="133981" y="29521"/>
                  </a:cubicBezTo>
                  <a:cubicBezTo>
                    <a:pt x="259635" y="59799"/>
                    <a:pt x="382262" y="96890"/>
                    <a:pt x="495048" y="161231"/>
                  </a:cubicBezTo>
                  <a:cubicBezTo>
                    <a:pt x="692613" y="273260"/>
                    <a:pt x="789503" y="445089"/>
                    <a:pt x="799343" y="669147"/>
                  </a:cubicBezTo>
                  <a:cubicBezTo>
                    <a:pt x="799343" y="672175"/>
                    <a:pt x="799343" y="674446"/>
                    <a:pt x="798586" y="678987"/>
                  </a:cubicBezTo>
                  <a:cubicBezTo>
                    <a:pt x="728947" y="687314"/>
                    <a:pt x="660064" y="686557"/>
                    <a:pt x="591938" y="672932"/>
                  </a:cubicBezTo>
                  <a:cubicBezTo>
                    <a:pt x="439033" y="641897"/>
                    <a:pt x="323976" y="554090"/>
                    <a:pt x="229357" y="434491"/>
                  </a:cubicBezTo>
                  <a:cubicBezTo>
                    <a:pt x="137766" y="317921"/>
                    <a:pt x="74182" y="185454"/>
                    <a:pt x="18167" y="48445"/>
                  </a:cubicBezTo>
                  <a:cubicBezTo>
                    <a:pt x="13625" y="34063"/>
                    <a:pt x="7570" y="19681"/>
                    <a:pt x="0" y="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277">
              <a:extLst>
                <a:ext uri="{FF2B5EF4-FFF2-40B4-BE49-F238E27FC236}">
                  <a16:creationId xmlns:a16="http://schemas.microsoft.com/office/drawing/2014/main" xmlns="" id="{6D2689EC-FD9F-49E4-945F-3537A8234111}"/>
                </a:ext>
              </a:extLst>
            </p:cNvPr>
            <p:cNvSpPr/>
            <p:nvPr/>
          </p:nvSpPr>
          <p:spPr>
            <a:xfrm>
              <a:off x="3079664" y="1540401"/>
              <a:ext cx="401185" cy="1044596"/>
            </a:xfrm>
            <a:custGeom>
              <a:avLst/>
              <a:gdLst>
                <a:gd name="connsiteX0" fmla="*/ 189871 w 401185"/>
                <a:gd name="connsiteY0" fmla="*/ 1047624 h 1044596"/>
                <a:gd name="connsiteX1" fmla="*/ 1389 w 401185"/>
                <a:gd name="connsiteY1" fmla="*/ 658550 h 1044596"/>
                <a:gd name="connsiteX2" fmla="*/ 84654 w 401185"/>
                <a:gd name="connsiteY2" fmla="*/ 250552 h 1044596"/>
                <a:gd name="connsiteX3" fmla="*/ 199711 w 401185"/>
                <a:gd name="connsiteY3" fmla="*/ 14382 h 1044596"/>
                <a:gd name="connsiteX4" fmla="*/ 209552 w 401185"/>
                <a:gd name="connsiteY4" fmla="*/ 0 h 1044596"/>
                <a:gd name="connsiteX5" fmla="*/ 241344 w 401185"/>
                <a:gd name="connsiteY5" fmla="*/ 61313 h 1044596"/>
                <a:gd name="connsiteX6" fmla="*/ 391221 w 401185"/>
                <a:gd name="connsiteY6" fmla="*/ 445846 h 1044596"/>
                <a:gd name="connsiteX7" fmla="*/ 199711 w 401185"/>
                <a:gd name="connsiteY7" fmla="*/ 1040054 h 1044596"/>
                <a:gd name="connsiteX8" fmla="*/ 189871 w 401185"/>
                <a:gd name="connsiteY8" fmla="*/ 1047624 h 1044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1185" h="1044596">
                  <a:moveTo>
                    <a:pt x="189871" y="1047624"/>
                  </a:moveTo>
                  <a:cubicBezTo>
                    <a:pt x="78599" y="939380"/>
                    <a:pt x="10473" y="812968"/>
                    <a:pt x="1389" y="658550"/>
                  </a:cubicBezTo>
                  <a:cubicBezTo>
                    <a:pt x="-7694" y="515485"/>
                    <a:pt x="28640" y="380748"/>
                    <a:pt x="84654" y="250552"/>
                  </a:cubicBezTo>
                  <a:cubicBezTo>
                    <a:pt x="119474" y="170315"/>
                    <a:pt x="161107" y="93105"/>
                    <a:pt x="199711" y="14382"/>
                  </a:cubicBezTo>
                  <a:cubicBezTo>
                    <a:pt x="201982" y="9840"/>
                    <a:pt x="205010" y="6056"/>
                    <a:pt x="209552" y="0"/>
                  </a:cubicBezTo>
                  <a:cubicBezTo>
                    <a:pt x="220906" y="21952"/>
                    <a:pt x="231503" y="41632"/>
                    <a:pt x="241344" y="61313"/>
                  </a:cubicBezTo>
                  <a:cubicBezTo>
                    <a:pt x="304171" y="184697"/>
                    <a:pt x="360942" y="309594"/>
                    <a:pt x="391221" y="445846"/>
                  </a:cubicBezTo>
                  <a:cubicBezTo>
                    <a:pt x="442693" y="681258"/>
                    <a:pt x="379109" y="878823"/>
                    <a:pt x="199711" y="1040054"/>
                  </a:cubicBezTo>
                  <a:cubicBezTo>
                    <a:pt x="197440" y="1042325"/>
                    <a:pt x="194413" y="1044596"/>
                    <a:pt x="189871" y="1047624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278">
              <a:extLst>
                <a:ext uri="{FF2B5EF4-FFF2-40B4-BE49-F238E27FC236}">
                  <a16:creationId xmlns:a16="http://schemas.microsoft.com/office/drawing/2014/main" xmlns="" id="{02C4C96A-3C86-48DC-96C3-63F4AEF7BD36}"/>
                </a:ext>
              </a:extLst>
            </p:cNvPr>
            <p:cNvSpPr/>
            <p:nvPr/>
          </p:nvSpPr>
          <p:spPr>
            <a:xfrm>
              <a:off x="4444383" y="5111708"/>
              <a:ext cx="454172" cy="984040"/>
            </a:xfrm>
            <a:custGeom>
              <a:avLst/>
              <a:gdLst>
                <a:gd name="connsiteX0" fmla="*/ 372365 w 454172"/>
                <a:gd name="connsiteY0" fmla="*/ 990853 h 984039"/>
                <a:gd name="connsiteX1" fmla="*/ 23410 w 454172"/>
                <a:gd name="connsiteY1" fmla="*/ 571500 h 984039"/>
                <a:gd name="connsiteX2" fmla="*/ 5243 w 454172"/>
                <a:gd name="connsiteY2" fmla="*/ 229357 h 984039"/>
                <a:gd name="connsiteX3" fmla="*/ 30979 w 454172"/>
                <a:gd name="connsiteY3" fmla="*/ 0 h 984039"/>
                <a:gd name="connsiteX4" fmla="*/ 41576 w 454172"/>
                <a:gd name="connsiteY4" fmla="*/ 3785 h 984039"/>
                <a:gd name="connsiteX5" fmla="*/ 327705 w 454172"/>
                <a:gd name="connsiteY5" fmla="*/ 311108 h 984039"/>
                <a:gd name="connsiteX6" fmla="*/ 454873 w 454172"/>
                <a:gd name="connsiteY6" fmla="*/ 610862 h 984039"/>
                <a:gd name="connsiteX7" fmla="*/ 372365 w 454172"/>
                <a:gd name="connsiteY7" fmla="*/ 990853 h 98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172" h="984039">
                  <a:moveTo>
                    <a:pt x="372365" y="990853"/>
                  </a:moveTo>
                  <a:cubicBezTo>
                    <a:pt x="185398" y="906830"/>
                    <a:pt x="69584" y="768308"/>
                    <a:pt x="23410" y="571500"/>
                  </a:cubicBezTo>
                  <a:cubicBezTo>
                    <a:pt x="-3084" y="458714"/>
                    <a:pt x="-3841" y="344414"/>
                    <a:pt x="5243" y="229357"/>
                  </a:cubicBezTo>
                  <a:cubicBezTo>
                    <a:pt x="10542" y="153662"/>
                    <a:pt x="21896" y="77966"/>
                    <a:pt x="30979" y="0"/>
                  </a:cubicBezTo>
                  <a:cubicBezTo>
                    <a:pt x="36278" y="2271"/>
                    <a:pt x="39306" y="2271"/>
                    <a:pt x="41576" y="3785"/>
                  </a:cubicBezTo>
                  <a:cubicBezTo>
                    <a:pt x="145279" y="98404"/>
                    <a:pt x="245954" y="195294"/>
                    <a:pt x="327705" y="311108"/>
                  </a:cubicBezTo>
                  <a:cubicBezTo>
                    <a:pt x="392046" y="401943"/>
                    <a:pt x="439734" y="499589"/>
                    <a:pt x="454873" y="610862"/>
                  </a:cubicBezTo>
                  <a:cubicBezTo>
                    <a:pt x="473040" y="746357"/>
                    <a:pt x="437463" y="870497"/>
                    <a:pt x="372365" y="990853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279">
              <a:extLst>
                <a:ext uri="{FF2B5EF4-FFF2-40B4-BE49-F238E27FC236}">
                  <a16:creationId xmlns:a16="http://schemas.microsoft.com/office/drawing/2014/main" xmlns="" id="{B804F9BB-87C6-4987-A265-3691E283A971}"/>
                </a:ext>
              </a:extLst>
            </p:cNvPr>
            <p:cNvSpPr/>
            <p:nvPr/>
          </p:nvSpPr>
          <p:spPr>
            <a:xfrm>
              <a:off x="6952871" y="378477"/>
              <a:ext cx="658550" cy="688828"/>
            </a:xfrm>
            <a:custGeom>
              <a:avLst/>
              <a:gdLst>
                <a:gd name="connsiteX0" fmla="*/ 425408 w 658549"/>
                <a:gd name="connsiteY0" fmla="*/ 0 h 688827"/>
                <a:gd name="connsiteX1" fmla="*/ 441304 w 658549"/>
                <a:gd name="connsiteY1" fmla="*/ 143064 h 688827"/>
                <a:gd name="connsiteX2" fmla="*/ 451144 w 658549"/>
                <a:gd name="connsiteY2" fmla="*/ 227086 h 688827"/>
                <a:gd name="connsiteX3" fmla="*/ 467797 w 658549"/>
                <a:gd name="connsiteY3" fmla="*/ 248281 h 688827"/>
                <a:gd name="connsiteX4" fmla="*/ 639626 w 658549"/>
                <a:gd name="connsiteY4" fmla="*/ 340629 h 688827"/>
                <a:gd name="connsiteX5" fmla="*/ 665362 w 658549"/>
                <a:gd name="connsiteY5" fmla="*/ 355011 h 688827"/>
                <a:gd name="connsiteX6" fmla="*/ 629028 w 658549"/>
                <a:gd name="connsiteY6" fmla="*/ 371664 h 688827"/>
                <a:gd name="connsiteX7" fmla="*/ 460984 w 658549"/>
                <a:gd name="connsiteY7" fmla="*/ 448117 h 688827"/>
                <a:gd name="connsiteX8" fmla="*/ 442061 w 658549"/>
                <a:gd name="connsiteY8" fmla="*/ 472339 h 688827"/>
                <a:gd name="connsiteX9" fmla="*/ 406484 w 658549"/>
                <a:gd name="connsiteY9" fmla="*/ 668390 h 688827"/>
                <a:gd name="connsiteX10" fmla="*/ 401185 w 658549"/>
                <a:gd name="connsiteY10" fmla="*/ 691856 h 688827"/>
                <a:gd name="connsiteX11" fmla="*/ 355011 w 658549"/>
                <a:gd name="connsiteY11" fmla="*/ 641140 h 688827"/>
                <a:gd name="connsiteX12" fmla="*/ 253579 w 658549"/>
                <a:gd name="connsiteY12" fmla="*/ 529111 h 688827"/>
                <a:gd name="connsiteX13" fmla="*/ 217246 w 658549"/>
                <a:gd name="connsiteY13" fmla="*/ 515485 h 688827"/>
                <a:gd name="connsiteX14" fmla="*/ 21951 w 658549"/>
                <a:gd name="connsiteY14" fmla="*/ 542736 h 688827"/>
                <a:gd name="connsiteX15" fmla="*/ 0 w 658549"/>
                <a:gd name="connsiteY15" fmla="*/ 544250 h 688827"/>
                <a:gd name="connsiteX16" fmla="*/ 33306 w 658549"/>
                <a:gd name="connsiteY16" fmla="*/ 485207 h 688827"/>
                <a:gd name="connsiteX17" fmla="*/ 108244 w 658549"/>
                <a:gd name="connsiteY17" fmla="*/ 354254 h 688827"/>
                <a:gd name="connsiteX18" fmla="*/ 109758 w 658549"/>
                <a:gd name="connsiteY18" fmla="*/ 317921 h 688827"/>
                <a:gd name="connsiteX19" fmla="*/ 22709 w 658549"/>
                <a:gd name="connsiteY19" fmla="*/ 138523 h 688827"/>
                <a:gd name="connsiteX20" fmla="*/ 13625 w 658549"/>
                <a:gd name="connsiteY20" fmla="*/ 118842 h 688827"/>
                <a:gd name="connsiteX21" fmla="*/ 170315 w 658549"/>
                <a:gd name="connsiteY21" fmla="*/ 150634 h 688827"/>
                <a:gd name="connsiteX22" fmla="*/ 248281 w 658549"/>
                <a:gd name="connsiteY22" fmla="*/ 163502 h 688827"/>
                <a:gd name="connsiteX23" fmla="*/ 306566 w 658549"/>
                <a:gd name="connsiteY23" fmla="*/ 112786 h 688827"/>
                <a:gd name="connsiteX24" fmla="*/ 425408 w 658549"/>
                <a:gd name="connsiteY24" fmla="*/ 0 h 68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58549" h="688827">
                  <a:moveTo>
                    <a:pt x="425408" y="0"/>
                  </a:moveTo>
                  <a:cubicBezTo>
                    <a:pt x="431464" y="50716"/>
                    <a:pt x="436762" y="96890"/>
                    <a:pt x="441304" y="143064"/>
                  </a:cubicBezTo>
                  <a:cubicBezTo>
                    <a:pt x="444332" y="171072"/>
                    <a:pt x="446603" y="199836"/>
                    <a:pt x="451144" y="227086"/>
                  </a:cubicBezTo>
                  <a:cubicBezTo>
                    <a:pt x="452658" y="234656"/>
                    <a:pt x="460228" y="243739"/>
                    <a:pt x="467797" y="248281"/>
                  </a:cubicBezTo>
                  <a:cubicBezTo>
                    <a:pt x="524569" y="280073"/>
                    <a:pt x="582097" y="310351"/>
                    <a:pt x="639626" y="340629"/>
                  </a:cubicBezTo>
                  <a:cubicBezTo>
                    <a:pt x="647195" y="344414"/>
                    <a:pt x="654008" y="348956"/>
                    <a:pt x="665362" y="355011"/>
                  </a:cubicBezTo>
                  <a:cubicBezTo>
                    <a:pt x="650980" y="361067"/>
                    <a:pt x="640383" y="366366"/>
                    <a:pt x="629028" y="371664"/>
                  </a:cubicBezTo>
                  <a:cubicBezTo>
                    <a:pt x="573014" y="397401"/>
                    <a:pt x="516999" y="421623"/>
                    <a:pt x="460984" y="448117"/>
                  </a:cubicBezTo>
                  <a:cubicBezTo>
                    <a:pt x="452658" y="451901"/>
                    <a:pt x="444332" y="463256"/>
                    <a:pt x="442061" y="472339"/>
                  </a:cubicBezTo>
                  <a:cubicBezTo>
                    <a:pt x="429193" y="537437"/>
                    <a:pt x="417839" y="603292"/>
                    <a:pt x="406484" y="668390"/>
                  </a:cubicBezTo>
                  <a:cubicBezTo>
                    <a:pt x="404970" y="675203"/>
                    <a:pt x="403456" y="681258"/>
                    <a:pt x="401185" y="691856"/>
                  </a:cubicBezTo>
                  <a:cubicBezTo>
                    <a:pt x="383776" y="672932"/>
                    <a:pt x="369393" y="657036"/>
                    <a:pt x="355011" y="641140"/>
                  </a:cubicBezTo>
                  <a:cubicBezTo>
                    <a:pt x="320948" y="604049"/>
                    <a:pt x="286885" y="566958"/>
                    <a:pt x="253579" y="529111"/>
                  </a:cubicBezTo>
                  <a:cubicBezTo>
                    <a:pt x="242982" y="516999"/>
                    <a:pt x="233142" y="513215"/>
                    <a:pt x="217246" y="515485"/>
                  </a:cubicBezTo>
                  <a:cubicBezTo>
                    <a:pt x="152148" y="525326"/>
                    <a:pt x="87050" y="533652"/>
                    <a:pt x="21951" y="542736"/>
                  </a:cubicBezTo>
                  <a:cubicBezTo>
                    <a:pt x="15896" y="543493"/>
                    <a:pt x="9840" y="543493"/>
                    <a:pt x="0" y="544250"/>
                  </a:cubicBezTo>
                  <a:cubicBezTo>
                    <a:pt x="12111" y="523055"/>
                    <a:pt x="22709" y="504131"/>
                    <a:pt x="33306" y="485207"/>
                  </a:cubicBezTo>
                  <a:cubicBezTo>
                    <a:pt x="58286" y="441304"/>
                    <a:pt x="82508" y="397401"/>
                    <a:pt x="108244" y="354254"/>
                  </a:cubicBezTo>
                  <a:cubicBezTo>
                    <a:pt x="115814" y="341386"/>
                    <a:pt x="117328" y="331546"/>
                    <a:pt x="109758" y="317921"/>
                  </a:cubicBezTo>
                  <a:cubicBezTo>
                    <a:pt x="80237" y="258878"/>
                    <a:pt x="51473" y="198322"/>
                    <a:pt x="22709" y="138523"/>
                  </a:cubicBezTo>
                  <a:cubicBezTo>
                    <a:pt x="20438" y="133224"/>
                    <a:pt x="18167" y="127168"/>
                    <a:pt x="13625" y="118842"/>
                  </a:cubicBezTo>
                  <a:cubicBezTo>
                    <a:pt x="68126" y="130196"/>
                    <a:pt x="118842" y="140793"/>
                    <a:pt x="170315" y="150634"/>
                  </a:cubicBezTo>
                  <a:cubicBezTo>
                    <a:pt x="196808" y="155932"/>
                    <a:pt x="225572" y="169558"/>
                    <a:pt x="248281" y="163502"/>
                  </a:cubicBezTo>
                  <a:cubicBezTo>
                    <a:pt x="270989" y="157446"/>
                    <a:pt x="287642" y="130953"/>
                    <a:pt x="306566" y="112786"/>
                  </a:cubicBezTo>
                  <a:cubicBezTo>
                    <a:pt x="345928" y="76452"/>
                    <a:pt x="383776" y="39362"/>
                    <a:pt x="425408" y="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280">
              <a:extLst>
                <a:ext uri="{FF2B5EF4-FFF2-40B4-BE49-F238E27FC236}">
                  <a16:creationId xmlns:a16="http://schemas.microsoft.com/office/drawing/2014/main" xmlns="" id="{CFA4E5A2-02F6-4136-B7F6-746C13A0E13F}"/>
                </a:ext>
              </a:extLst>
            </p:cNvPr>
            <p:cNvSpPr/>
            <p:nvPr/>
          </p:nvSpPr>
          <p:spPr>
            <a:xfrm>
              <a:off x="4563925" y="384532"/>
              <a:ext cx="673689" cy="688828"/>
            </a:xfrm>
            <a:custGeom>
              <a:avLst/>
              <a:gdLst>
                <a:gd name="connsiteX0" fmla="*/ 221030 w 673688"/>
                <a:gd name="connsiteY0" fmla="*/ 0 h 688827"/>
                <a:gd name="connsiteX1" fmla="*/ 376963 w 673688"/>
                <a:gd name="connsiteY1" fmla="*/ 135495 h 688827"/>
                <a:gd name="connsiteX2" fmla="*/ 439033 w 673688"/>
                <a:gd name="connsiteY2" fmla="*/ 149877 h 688827"/>
                <a:gd name="connsiteX3" fmla="*/ 615403 w 673688"/>
                <a:gd name="connsiteY3" fmla="*/ 103703 h 688827"/>
                <a:gd name="connsiteX4" fmla="*/ 636598 w 673688"/>
                <a:gd name="connsiteY4" fmla="*/ 99161 h 688827"/>
                <a:gd name="connsiteX5" fmla="*/ 629785 w 673688"/>
                <a:gd name="connsiteY5" fmla="*/ 118085 h 688827"/>
                <a:gd name="connsiteX6" fmla="*/ 551062 w 673688"/>
                <a:gd name="connsiteY6" fmla="*/ 303538 h 688827"/>
                <a:gd name="connsiteX7" fmla="*/ 554090 w 673688"/>
                <a:gd name="connsiteY7" fmla="*/ 336087 h 688827"/>
                <a:gd name="connsiteX8" fmla="*/ 661577 w 673688"/>
                <a:gd name="connsiteY8" fmla="*/ 504131 h 688827"/>
                <a:gd name="connsiteX9" fmla="*/ 673689 w 673688"/>
                <a:gd name="connsiteY9" fmla="*/ 524569 h 688827"/>
                <a:gd name="connsiteX10" fmla="*/ 516999 w 673688"/>
                <a:gd name="connsiteY10" fmla="*/ 511701 h 688827"/>
                <a:gd name="connsiteX11" fmla="*/ 485207 w 673688"/>
                <a:gd name="connsiteY11" fmla="*/ 508673 h 688827"/>
                <a:gd name="connsiteX12" fmla="*/ 397401 w 673688"/>
                <a:gd name="connsiteY12" fmla="*/ 546521 h 688827"/>
                <a:gd name="connsiteX13" fmla="*/ 279316 w 673688"/>
                <a:gd name="connsiteY13" fmla="*/ 691099 h 688827"/>
                <a:gd name="connsiteX14" fmla="*/ 252065 w 673688"/>
                <a:gd name="connsiteY14" fmla="*/ 575285 h 688827"/>
                <a:gd name="connsiteX15" fmla="*/ 229357 w 673688"/>
                <a:gd name="connsiteY15" fmla="*/ 473853 h 688827"/>
                <a:gd name="connsiteX16" fmla="*/ 205891 w 673688"/>
                <a:gd name="connsiteY16" fmla="*/ 448117 h 688827"/>
                <a:gd name="connsiteX17" fmla="*/ 0 w 673688"/>
                <a:gd name="connsiteY17" fmla="*/ 367123 h 688827"/>
                <a:gd name="connsiteX18" fmla="*/ 19681 w 673688"/>
                <a:gd name="connsiteY18" fmla="*/ 354254 h 688827"/>
                <a:gd name="connsiteX19" fmla="*/ 190752 w 673688"/>
                <a:gd name="connsiteY19" fmla="*/ 251309 h 688827"/>
                <a:gd name="connsiteX20" fmla="*/ 208162 w 673688"/>
                <a:gd name="connsiteY20" fmla="*/ 223301 h 688827"/>
                <a:gd name="connsiteX21" fmla="*/ 218760 w 673688"/>
                <a:gd name="connsiteY21" fmla="*/ 49959 h 688827"/>
                <a:gd name="connsiteX22" fmla="*/ 221030 w 673688"/>
                <a:gd name="connsiteY22" fmla="*/ 0 h 68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73688" h="688827">
                  <a:moveTo>
                    <a:pt x="221030" y="0"/>
                  </a:moveTo>
                  <a:cubicBezTo>
                    <a:pt x="275531" y="47688"/>
                    <a:pt x="327004" y="90077"/>
                    <a:pt x="376963" y="135495"/>
                  </a:cubicBezTo>
                  <a:cubicBezTo>
                    <a:pt x="396644" y="153662"/>
                    <a:pt x="413297" y="157446"/>
                    <a:pt x="439033" y="149877"/>
                  </a:cubicBezTo>
                  <a:cubicBezTo>
                    <a:pt x="497318" y="132467"/>
                    <a:pt x="556361" y="118842"/>
                    <a:pt x="615403" y="103703"/>
                  </a:cubicBezTo>
                  <a:cubicBezTo>
                    <a:pt x="621459" y="102189"/>
                    <a:pt x="627515" y="100675"/>
                    <a:pt x="636598" y="99161"/>
                  </a:cubicBezTo>
                  <a:cubicBezTo>
                    <a:pt x="633570" y="106730"/>
                    <a:pt x="632056" y="112786"/>
                    <a:pt x="629785" y="118085"/>
                  </a:cubicBezTo>
                  <a:cubicBezTo>
                    <a:pt x="604049" y="180155"/>
                    <a:pt x="577556" y="242225"/>
                    <a:pt x="551062" y="303538"/>
                  </a:cubicBezTo>
                  <a:cubicBezTo>
                    <a:pt x="545764" y="316407"/>
                    <a:pt x="546520" y="324733"/>
                    <a:pt x="554090" y="336087"/>
                  </a:cubicBezTo>
                  <a:cubicBezTo>
                    <a:pt x="590424" y="391345"/>
                    <a:pt x="626001" y="448117"/>
                    <a:pt x="661577" y="504131"/>
                  </a:cubicBezTo>
                  <a:cubicBezTo>
                    <a:pt x="665362" y="510187"/>
                    <a:pt x="668390" y="516242"/>
                    <a:pt x="673689" y="524569"/>
                  </a:cubicBezTo>
                  <a:cubicBezTo>
                    <a:pt x="619188" y="520027"/>
                    <a:pt x="568472" y="515485"/>
                    <a:pt x="516999" y="511701"/>
                  </a:cubicBezTo>
                  <a:cubicBezTo>
                    <a:pt x="506402" y="510944"/>
                    <a:pt x="495048" y="511701"/>
                    <a:pt x="485207" y="508673"/>
                  </a:cubicBezTo>
                  <a:cubicBezTo>
                    <a:pt x="445089" y="496562"/>
                    <a:pt x="420866" y="515485"/>
                    <a:pt x="397401" y="546521"/>
                  </a:cubicBezTo>
                  <a:cubicBezTo>
                    <a:pt x="361067" y="594966"/>
                    <a:pt x="320948" y="640383"/>
                    <a:pt x="279316" y="691099"/>
                  </a:cubicBezTo>
                  <a:cubicBezTo>
                    <a:pt x="269476" y="649466"/>
                    <a:pt x="260392" y="612376"/>
                    <a:pt x="252065" y="575285"/>
                  </a:cubicBezTo>
                  <a:cubicBezTo>
                    <a:pt x="244496" y="541222"/>
                    <a:pt x="235413" y="507916"/>
                    <a:pt x="229357" y="473853"/>
                  </a:cubicBezTo>
                  <a:cubicBezTo>
                    <a:pt x="226329" y="459471"/>
                    <a:pt x="218760" y="452658"/>
                    <a:pt x="205891" y="448117"/>
                  </a:cubicBezTo>
                  <a:cubicBezTo>
                    <a:pt x="137765" y="422380"/>
                    <a:pt x="70397" y="395130"/>
                    <a:pt x="0" y="367123"/>
                  </a:cubicBezTo>
                  <a:cubicBezTo>
                    <a:pt x="8327" y="361824"/>
                    <a:pt x="13625" y="358039"/>
                    <a:pt x="19681" y="354254"/>
                  </a:cubicBezTo>
                  <a:cubicBezTo>
                    <a:pt x="76452" y="320191"/>
                    <a:pt x="133224" y="285372"/>
                    <a:pt x="190752" y="251309"/>
                  </a:cubicBezTo>
                  <a:cubicBezTo>
                    <a:pt x="202863" y="244496"/>
                    <a:pt x="207405" y="236170"/>
                    <a:pt x="208162" y="223301"/>
                  </a:cubicBezTo>
                  <a:cubicBezTo>
                    <a:pt x="211190" y="165016"/>
                    <a:pt x="214975" y="107487"/>
                    <a:pt x="218760" y="49959"/>
                  </a:cubicBezTo>
                  <a:cubicBezTo>
                    <a:pt x="218760" y="34820"/>
                    <a:pt x="220274" y="20438"/>
                    <a:pt x="221030" y="0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281">
              <a:extLst>
                <a:ext uri="{FF2B5EF4-FFF2-40B4-BE49-F238E27FC236}">
                  <a16:creationId xmlns:a16="http://schemas.microsoft.com/office/drawing/2014/main" xmlns="" id="{41F6CB44-80CD-4A84-95FE-D37C4C6E8002}"/>
                </a:ext>
              </a:extLst>
            </p:cNvPr>
            <p:cNvSpPr/>
            <p:nvPr/>
          </p:nvSpPr>
          <p:spPr>
            <a:xfrm>
              <a:off x="5959748" y="6307695"/>
              <a:ext cx="272503" cy="272503"/>
            </a:xfrm>
            <a:custGeom>
              <a:avLst/>
              <a:gdLst>
                <a:gd name="connsiteX0" fmla="*/ 139279 w 272503"/>
                <a:gd name="connsiteY0" fmla="*/ 278559 h 272503"/>
                <a:gd name="connsiteX1" fmla="*/ 0 w 272503"/>
                <a:gd name="connsiteY1" fmla="*/ 139280 h 272503"/>
                <a:gd name="connsiteX2" fmla="*/ 139279 w 272503"/>
                <a:gd name="connsiteY2" fmla="*/ 0 h 272503"/>
                <a:gd name="connsiteX3" fmla="*/ 279316 w 272503"/>
                <a:gd name="connsiteY3" fmla="*/ 140794 h 272503"/>
                <a:gd name="connsiteX4" fmla="*/ 139279 w 272503"/>
                <a:gd name="connsiteY4" fmla="*/ 278559 h 27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503" h="272503">
                  <a:moveTo>
                    <a:pt x="139279" y="278559"/>
                  </a:moveTo>
                  <a:cubicBezTo>
                    <a:pt x="62827" y="277802"/>
                    <a:pt x="0" y="215732"/>
                    <a:pt x="0" y="139280"/>
                  </a:cubicBezTo>
                  <a:cubicBezTo>
                    <a:pt x="0" y="62827"/>
                    <a:pt x="62827" y="757"/>
                    <a:pt x="139279" y="0"/>
                  </a:cubicBezTo>
                  <a:cubicBezTo>
                    <a:pt x="216489" y="0"/>
                    <a:pt x="279316" y="62827"/>
                    <a:pt x="279316" y="140794"/>
                  </a:cubicBezTo>
                  <a:cubicBezTo>
                    <a:pt x="278559" y="216489"/>
                    <a:pt x="215732" y="278559"/>
                    <a:pt x="139279" y="278559"/>
                  </a:cubicBezTo>
                  <a:close/>
                </a:path>
              </a:pathLst>
            </a:custGeom>
            <a:grpFill/>
            <a:ln w="7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4" name="Rounded Rectangle 1">
            <a:extLst>
              <a:ext uri="{FF2B5EF4-FFF2-40B4-BE49-F238E27FC236}">
                <a16:creationId xmlns:a16="http://schemas.microsoft.com/office/drawing/2014/main" xmlns="" id="{53190C57-DA75-4485-994C-1A5B20D596A2}"/>
              </a:ext>
            </a:extLst>
          </p:cNvPr>
          <p:cNvSpPr>
            <a:spLocks noChangeAspect="1"/>
          </p:cNvSpPr>
          <p:nvPr/>
        </p:nvSpPr>
        <p:spPr>
          <a:xfrm>
            <a:off x="6634675" y="2828179"/>
            <a:ext cx="791817" cy="665686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xmlns="" id="{6A02011B-41CE-4E20-9214-001F7D847E12}"/>
              </a:ext>
            </a:extLst>
          </p:cNvPr>
          <p:cNvSpPr/>
          <p:nvPr/>
        </p:nvSpPr>
        <p:spPr>
          <a:xfrm>
            <a:off x="6612837" y="1619643"/>
            <a:ext cx="718546" cy="793996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Freeform 20">
            <a:extLst>
              <a:ext uri="{FF2B5EF4-FFF2-40B4-BE49-F238E27FC236}">
                <a16:creationId xmlns:a16="http://schemas.microsoft.com/office/drawing/2014/main" xmlns="" id="{E674EC10-6DF4-4D79-8C68-8E0E302F4814}"/>
              </a:ext>
            </a:extLst>
          </p:cNvPr>
          <p:cNvSpPr/>
          <p:nvPr/>
        </p:nvSpPr>
        <p:spPr>
          <a:xfrm>
            <a:off x="6644507" y="3825575"/>
            <a:ext cx="688384" cy="735698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85329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Bug reporting + fixing</a:t>
            </a:r>
            <a:endParaRPr lang="en-US" dirty="0"/>
          </a:p>
        </p:txBody>
      </p:sp>
      <p:grpSp>
        <p:nvGrpSpPr>
          <p:cNvPr id="3" name="Group 21">
            <a:extLst>
              <a:ext uri="{FF2B5EF4-FFF2-40B4-BE49-F238E27FC236}">
                <a16:creationId xmlns:a16="http://schemas.microsoft.com/office/drawing/2014/main" xmlns="" id="{54B8F5CD-AD37-44A5-9726-AA63ECCC671B}"/>
              </a:ext>
            </a:extLst>
          </p:cNvPr>
          <p:cNvGrpSpPr/>
          <p:nvPr/>
        </p:nvGrpSpPr>
        <p:grpSpPr>
          <a:xfrm>
            <a:off x="6405094" y="3529493"/>
            <a:ext cx="2336431" cy="904116"/>
            <a:chOff x="395534" y="3737445"/>
            <a:chExt cx="3972999" cy="9041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F7CD103B-8324-44C2-A3AA-044DDD2CE630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Sincronizarea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frameurilor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: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FCCE9D28-33D9-4A72-BF82-4F0C311189AE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sincronizarea frame-urilor, cele utilizate din antet, dar si cele create iterativ.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24">
            <a:extLst>
              <a:ext uri="{FF2B5EF4-FFF2-40B4-BE49-F238E27FC236}">
                <a16:creationId xmlns:a16="http://schemas.microsoft.com/office/drawing/2014/main" xmlns="" id="{426D6969-9E61-4491-B855-9092B15FF0B0}"/>
              </a:ext>
            </a:extLst>
          </p:cNvPr>
          <p:cNvGrpSpPr/>
          <p:nvPr/>
        </p:nvGrpSpPr>
        <p:grpSpPr>
          <a:xfrm>
            <a:off x="9074754" y="3529493"/>
            <a:ext cx="2336431" cy="904116"/>
            <a:chOff x="395534" y="3737445"/>
            <a:chExt cx="3972999" cy="9041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F69E7A46-E5D8-434C-94B6-825CB58FBB7B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Sincronizarea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joystickului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: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D15DB960-B9C9-4869-92DE-CBA5C246832C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reglarea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axelor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Ox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citite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analogRead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=&gt;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sincronizarea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joystick-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ului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8">
            <a:extLst>
              <a:ext uri="{FF2B5EF4-FFF2-40B4-BE49-F238E27FC236}">
                <a16:creationId xmlns:a16="http://schemas.microsoft.com/office/drawing/2014/main" xmlns="" id="{B9B6DC5E-DEC4-4991-9C05-AA461A9A7597}"/>
              </a:ext>
            </a:extLst>
          </p:cNvPr>
          <p:cNvGrpSpPr/>
          <p:nvPr/>
        </p:nvGrpSpPr>
        <p:grpSpPr>
          <a:xfrm>
            <a:off x="6338726" y="1424107"/>
            <a:ext cx="5006091" cy="1560369"/>
            <a:chOff x="4822352" y="1916832"/>
            <a:chExt cx="3422056" cy="1560369"/>
          </a:xfrm>
        </p:grpSpPr>
        <p:sp>
          <p:nvSpPr>
            <p:cNvPr id="16" name="Text Placeholder 10">
              <a:extLst>
                <a:ext uri="{FF2B5EF4-FFF2-40B4-BE49-F238E27FC236}">
                  <a16:creationId xmlns:a16="http://schemas.microsoft.com/office/drawing/2014/main" xmlns="" id="{83AEC0D6-0774-4E5E-ADFB-A7608BD99050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 err="1" smtClean="0">
                  <a:solidFill>
                    <a:schemeClr val="accent2"/>
                  </a:solidFill>
                  <a:cs typeface="Arial" pitchFamily="34" charset="0"/>
                </a:rPr>
                <a:t>Alegerea</a:t>
              </a:r>
              <a:r>
                <a:rPr lang="en-US" altLang="ko-KR" sz="2000" b="1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accent2"/>
                  </a:solidFill>
                  <a:cs typeface="Arial" pitchFamily="34" charset="0"/>
                </a:rPr>
                <a:t>nivelului</a:t>
              </a:r>
              <a:r>
                <a:rPr lang="en-US" altLang="ko-KR" sz="2000" b="1" dirty="0" smtClean="0">
                  <a:solidFill>
                    <a:schemeClr val="accent2"/>
                  </a:solidFill>
                  <a:cs typeface="Arial" pitchFamily="34" charset="0"/>
                </a:rPr>
                <a:t> de </a:t>
              </a:r>
              <a:r>
                <a:rPr lang="en-US" altLang="ko-KR" sz="2000" b="1" dirty="0" err="1" smtClean="0">
                  <a:solidFill>
                    <a:schemeClr val="accent2"/>
                  </a:solidFill>
                  <a:cs typeface="Arial" pitchFamily="34" charset="0"/>
                </a:rPr>
                <a:t>dificultate</a:t>
              </a:r>
              <a:r>
                <a:rPr lang="en-US" altLang="ko-KR" sz="2000" b="1" dirty="0" smtClean="0">
                  <a:solidFill>
                    <a:schemeClr val="accent2"/>
                  </a:solidFill>
                  <a:cs typeface="Arial" pitchFamily="34" charset="0"/>
                </a:rPr>
                <a:t>:</a:t>
              </a:r>
              <a:endParaRPr lang="en-US" altLang="ko-KR" sz="2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3CE8D0E9-C26D-48F2-B761-01035E473075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Durata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valorii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digitalRead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tine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mult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100ms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astfel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incat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tipul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joc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lua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valoarea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presetata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meniul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Play (era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mereu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ales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tipul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joc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"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usor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").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fiecare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cand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 user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pierdea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el nu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avea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scorul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nici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primeasca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feedback-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jocului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=&gt; am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folosit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valoarea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din joystick (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digitalRead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pot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ajunge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meniul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"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play“.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aphic 14">
            <a:extLst>
              <a:ext uri="{FF2B5EF4-FFF2-40B4-BE49-F238E27FC236}">
                <a16:creationId xmlns:a16="http://schemas.microsoft.com/office/drawing/2014/main" xmlns="" id="{3F9E571B-4C86-4995-A4FE-074925DAD9F6}"/>
              </a:ext>
            </a:extLst>
          </p:cNvPr>
          <p:cNvGrpSpPr/>
          <p:nvPr/>
        </p:nvGrpSpPr>
        <p:grpSpPr>
          <a:xfrm>
            <a:off x="1241796" y="3218639"/>
            <a:ext cx="3538433" cy="2783038"/>
            <a:chOff x="2444748" y="555045"/>
            <a:chExt cx="7282048" cy="572745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26AB0BFA-CF4D-48DE-9A94-E805B272484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4136B56F-0D27-4742-B8DC-9A895D906D3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BD55A4A-BFCB-44FC-97DE-365CC79F1DE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857AF3F3-CF7C-469A-A93E-EE4ABB6110E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016055F0-57A9-4166-84A6-C5CCED45E629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11F1F70E-F3FC-4A6D-BB8F-FAF67EECDE8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2B7E1DFE-E448-43F0-8996-2B97798B3DB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E47461A2-0179-4197-A864-E63102561DA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A9DD3EE9-4669-4EAA-946E-F34356EE7A30}"/>
              </a:ext>
            </a:extLst>
          </p:cNvPr>
          <p:cNvGrpSpPr/>
          <p:nvPr/>
        </p:nvGrpSpPr>
        <p:grpSpPr>
          <a:xfrm>
            <a:off x="1824005" y="747703"/>
            <a:ext cx="1727908" cy="2642232"/>
            <a:chOff x="8914819" y="435632"/>
            <a:chExt cx="3989594" cy="610069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45EDE736-7BE2-4000-97B5-8087354A8CE9}"/>
                </a:ext>
              </a:extLst>
            </p:cNvPr>
            <p:cNvSpPr/>
            <p:nvPr/>
          </p:nvSpPr>
          <p:spPr>
            <a:xfrm>
              <a:off x="9780778" y="1418602"/>
              <a:ext cx="2273181" cy="263210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DC8249F4-9E0D-4C2E-9D1B-254C6B020925}"/>
                </a:ext>
              </a:extLst>
            </p:cNvPr>
            <p:cNvGrpSpPr/>
            <p:nvPr/>
          </p:nvGrpSpPr>
          <p:grpSpPr>
            <a:xfrm>
              <a:off x="9516004" y="435632"/>
              <a:ext cx="3090610" cy="3338513"/>
              <a:chOff x="9516004" y="435632"/>
              <a:chExt cx="3090610" cy="3338513"/>
            </a:xfrm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xmlns="" id="{5FCCD2FB-AEE4-4204-880C-9502E719F89B}"/>
                  </a:ext>
                </a:extLst>
              </p:cNvPr>
              <p:cNvSpPr/>
              <p:nvPr/>
            </p:nvSpPr>
            <p:spPr>
              <a:xfrm>
                <a:off x="9642314" y="1224036"/>
                <a:ext cx="2550109" cy="2550109"/>
              </a:xfrm>
              <a:prstGeom prst="blockArc">
                <a:avLst>
                  <a:gd name="adj1" fmla="val 10800000"/>
                  <a:gd name="adj2" fmla="val 1"/>
                  <a:gd name="adj3" fmla="val 288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: Top Corners Rounded 39">
                <a:extLst>
                  <a:ext uri="{FF2B5EF4-FFF2-40B4-BE49-F238E27FC236}">
                    <a16:creationId xmlns:a16="http://schemas.microsoft.com/office/drawing/2014/main" xmlns="" id="{C90D9910-1BCB-4149-88B2-5B73071901A0}"/>
                  </a:ext>
                </a:extLst>
              </p:cNvPr>
              <p:cNvSpPr/>
              <p:nvPr/>
            </p:nvSpPr>
            <p:spPr>
              <a:xfrm rot="5400000">
                <a:off x="11860961" y="2637566"/>
                <a:ext cx="693350" cy="176715"/>
              </a:xfrm>
              <a:prstGeom prst="round2SameRect">
                <a:avLst>
                  <a:gd name="adj1" fmla="val 40396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Top Corners Rounded 40">
                <a:extLst>
                  <a:ext uri="{FF2B5EF4-FFF2-40B4-BE49-F238E27FC236}">
                    <a16:creationId xmlns:a16="http://schemas.microsoft.com/office/drawing/2014/main" xmlns="" id="{18BCCFE4-B7B4-44E6-A915-90C1C7C0EC17}"/>
                  </a:ext>
                </a:extLst>
              </p:cNvPr>
              <p:cNvSpPr/>
              <p:nvPr/>
            </p:nvSpPr>
            <p:spPr>
              <a:xfrm rot="16200000" flipH="1">
                <a:off x="9271656" y="2637566"/>
                <a:ext cx="693350" cy="176715"/>
              </a:xfrm>
              <a:prstGeom prst="round2SameRect">
                <a:avLst>
                  <a:gd name="adj1" fmla="val 40396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xmlns="" id="{C64D1B03-374A-4620-84D1-968B4DE6E8FD}"/>
                  </a:ext>
                </a:extLst>
              </p:cNvPr>
              <p:cNvSpPr/>
              <p:nvPr/>
            </p:nvSpPr>
            <p:spPr>
              <a:xfrm>
                <a:off x="9516004" y="435632"/>
                <a:ext cx="3090610" cy="3090610"/>
              </a:xfrm>
              <a:prstGeom prst="blockArc">
                <a:avLst>
                  <a:gd name="adj1" fmla="val 2577978"/>
                  <a:gd name="adj2" fmla="val 5330971"/>
                  <a:gd name="adj3" fmla="val 146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xmlns="" id="{1409D964-2924-4C72-A9FC-0BCB68DF3CD6}"/>
                  </a:ext>
                </a:extLst>
              </p:cNvPr>
              <p:cNvSpPr/>
              <p:nvPr/>
            </p:nvSpPr>
            <p:spPr>
              <a:xfrm>
                <a:off x="10761829" y="3402636"/>
                <a:ext cx="541924" cy="191435"/>
              </a:xfrm>
              <a:prstGeom prst="roundRect">
                <a:avLst>
                  <a:gd name="adj" fmla="val 3816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Graphic 222">
              <a:extLst>
                <a:ext uri="{FF2B5EF4-FFF2-40B4-BE49-F238E27FC236}">
                  <a16:creationId xmlns:a16="http://schemas.microsoft.com/office/drawing/2014/main" xmlns="" id="{026F171B-FD78-4986-BA4B-C803EA1BEAE1}"/>
                </a:ext>
              </a:extLst>
            </p:cNvPr>
            <p:cNvSpPr/>
            <p:nvPr/>
          </p:nvSpPr>
          <p:spPr>
            <a:xfrm rot="10800000">
              <a:off x="9183555" y="5926727"/>
              <a:ext cx="3447127" cy="609600"/>
            </a:xfrm>
            <a:custGeom>
              <a:avLst/>
              <a:gdLst>
                <a:gd name="connsiteX0" fmla="*/ 3438624 w 3543300"/>
                <a:gd name="connsiteY0" fmla="*/ 609600 h 609600"/>
                <a:gd name="connsiteX1" fmla="*/ 112494 w 3543300"/>
                <a:gd name="connsiteY1" fmla="*/ 609600 h 609600"/>
                <a:gd name="connsiteX2" fmla="*/ 7719 w 3543300"/>
                <a:gd name="connsiteY2" fmla="*/ 456248 h 609600"/>
                <a:gd name="connsiteX3" fmla="*/ 158214 w 3543300"/>
                <a:gd name="connsiteY3" fmla="*/ 71438 h 609600"/>
                <a:gd name="connsiteX4" fmla="*/ 262989 w 3543300"/>
                <a:gd name="connsiteY4" fmla="*/ 0 h 609600"/>
                <a:gd name="connsiteX5" fmla="*/ 3282414 w 3543300"/>
                <a:gd name="connsiteY5" fmla="*/ 0 h 609600"/>
                <a:gd name="connsiteX6" fmla="*/ 3386236 w 3543300"/>
                <a:gd name="connsiteY6" fmla="*/ 69533 h 609600"/>
                <a:gd name="connsiteX7" fmla="*/ 3542446 w 3543300"/>
                <a:gd name="connsiteY7" fmla="*/ 454343 h 609600"/>
                <a:gd name="connsiteX8" fmla="*/ 3438624 w 3543300"/>
                <a:gd name="connsiteY8" fmla="*/ 6096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3300" h="609600">
                  <a:moveTo>
                    <a:pt x="3438624" y="609600"/>
                  </a:moveTo>
                  <a:lnTo>
                    <a:pt x="112494" y="609600"/>
                  </a:lnTo>
                  <a:cubicBezTo>
                    <a:pt x="33436" y="609600"/>
                    <a:pt x="-20856" y="530543"/>
                    <a:pt x="7719" y="456248"/>
                  </a:cubicBezTo>
                  <a:lnTo>
                    <a:pt x="158214" y="71438"/>
                  </a:lnTo>
                  <a:cubicBezTo>
                    <a:pt x="175359" y="28575"/>
                    <a:pt x="216316" y="0"/>
                    <a:pt x="262989" y="0"/>
                  </a:cubicBezTo>
                  <a:lnTo>
                    <a:pt x="3282414" y="0"/>
                  </a:lnTo>
                  <a:cubicBezTo>
                    <a:pt x="3328134" y="0"/>
                    <a:pt x="3369091" y="27623"/>
                    <a:pt x="3386236" y="69533"/>
                  </a:cubicBezTo>
                  <a:lnTo>
                    <a:pt x="3542446" y="454343"/>
                  </a:lnTo>
                  <a:cubicBezTo>
                    <a:pt x="3572926" y="528638"/>
                    <a:pt x="3518634" y="609600"/>
                    <a:pt x="3438624" y="609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BBE90F9E-22CE-4A79-AE4D-392EB5419174}"/>
                </a:ext>
              </a:extLst>
            </p:cNvPr>
            <p:cNvSpPr/>
            <p:nvPr/>
          </p:nvSpPr>
          <p:spPr>
            <a:xfrm>
              <a:off x="9623474" y="4270896"/>
              <a:ext cx="2572284" cy="51553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9D008B85-7A9B-4C00-9420-596B163AA22E}"/>
                </a:ext>
              </a:extLst>
            </p:cNvPr>
            <p:cNvSpPr/>
            <p:nvPr/>
          </p:nvSpPr>
          <p:spPr>
            <a:xfrm>
              <a:off x="8914819" y="4353374"/>
              <a:ext cx="3989594" cy="1585955"/>
            </a:xfrm>
            <a:custGeom>
              <a:avLst/>
              <a:gdLst>
                <a:gd name="connsiteX0" fmla="*/ 792978 w 3989594"/>
                <a:gd name="connsiteY0" fmla="*/ 0 h 1585955"/>
                <a:gd name="connsiteX1" fmla="*/ 1049921 w 3989594"/>
                <a:gd name="connsiteY1" fmla="*/ 0 h 1585955"/>
                <a:gd name="connsiteX2" fmla="*/ 1085760 w 3989594"/>
                <a:gd name="connsiteY2" fmla="*/ 33651 h 1585955"/>
                <a:gd name="connsiteX3" fmla="*/ 1994796 w 3989594"/>
                <a:gd name="connsiteY3" fmla="*/ 279982 h 1585955"/>
                <a:gd name="connsiteX4" fmla="*/ 2903832 w 3989594"/>
                <a:gd name="connsiteY4" fmla="*/ 33651 h 1585955"/>
                <a:gd name="connsiteX5" fmla="*/ 2939671 w 3989594"/>
                <a:gd name="connsiteY5" fmla="*/ 0 h 1585955"/>
                <a:gd name="connsiteX6" fmla="*/ 3196616 w 3989594"/>
                <a:gd name="connsiteY6" fmla="*/ 0 h 1585955"/>
                <a:gd name="connsiteX7" fmla="*/ 3989594 w 3989594"/>
                <a:gd name="connsiteY7" fmla="*/ 792978 h 1585955"/>
                <a:gd name="connsiteX8" fmla="*/ 3989593 w 3989594"/>
                <a:gd name="connsiteY8" fmla="*/ 1585955 h 1585955"/>
                <a:gd name="connsiteX9" fmla="*/ 0 w 3989594"/>
                <a:gd name="connsiteY9" fmla="*/ 1585955 h 1585955"/>
                <a:gd name="connsiteX10" fmla="*/ 0 w 3989594"/>
                <a:gd name="connsiteY10" fmla="*/ 792978 h 1585955"/>
                <a:gd name="connsiteX11" fmla="*/ 792978 w 3989594"/>
                <a:gd name="connsiteY11" fmla="*/ 0 h 158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9594" h="1585955">
                  <a:moveTo>
                    <a:pt x="792978" y="0"/>
                  </a:moveTo>
                  <a:lnTo>
                    <a:pt x="1049921" y="0"/>
                  </a:lnTo>
                  <a:lnTo>
                    <a:pt x="1085760" y="33651"/>
                  </a:lnTo>
                  <a:cubicBezTo>
                    <a:pt x="1282766" y="182270"/>
                    <a:pt x="1616391" y="279982"/>
                    <a:pt x="1994796" y="279982"/>
                  </a:cubicBezTo>
                  <a:cubicBezTo>
                    <a:pt x="2373201" y="279982"/>
                    <a:pt x="2706826" y="182270"/>
                    <a:pt x="2903832" y="33651"/>
                  </a:cubicBezTo>
                  <a:lnTo>
                    <a:pt x="2939671" y="0"/>
                  </a:lnTo>
                  <a:lnTo>
                    <a:pt x="3196616" y="0"/>
                  </a:lnTo>
                  <a:cubicBezTo>
                    <a:pt x="3634566" y="0"/>
                    <a:pt x="3989594" y="355028"/>
                    <a:pt x="3989594" y="792978"/>
                  </a:cubicBezTo>
                  <a:cubicBezTo>
                    <a:pt x="3989594" y="1057304"/>
                    <a:pt x="3989593" y="1321629"/>
                    <a:pt x="3989593" y="1585955"/>
                  </a:cubicBezTo>
                  <a:lnTo>
                    <a:pt x="0" y="1585955"/>
                  </a:lnTo>
                  <a:lnTo>
                    <a:pt x="0" y="792978"/>
                  </a:lnTo>
                  <a:cubicBezTo>
                    <a:pt x="0" y="355028"/>
                    <a:pt x="355028" y="0"/>
                    <a:pt x="792978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D0BE801A-8189-46A1-B0F0-E05A99602E4D}"/>
                </a:ext>
              </a:extLst>
            </p:cNvPr>
            <p:cNvSpPr/>
            <p:nvPr/>
          </p:nvSpPr>
          <p:spPr>
            <a:xfrm>
              <a:off x="10507964" y="3760150"/>
              <a:ext cx="803305" cy="649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0B76DC97-8EE4-4B95-8A7E-C6E233DBECFA}"/>
                </a:ext>
              </a:extLst>
            </p:cNvPr>
            <p:cNvSpPr/>
            <p:nvPr/>
          </p:nvSpPr>
          <p:spPr>
            <a:xfrm>
              <a:off x="10417200" y="2590157"/>
              <a:ext cx="216493" cy="3076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0DD71536-7EA5-4C8F-B3CE-8B2CFC6CCECD}"/>
                </a:ext>
              </a:extLst>
            </p:cNvPr>
            <p:cNvSpPr/>
            <p:nvPr/>
          </p:nvSpPr>
          <p:spPr>
            <a:xfrm>
              <a:off x="11311269" y="2590157"/>
              <a:ext cx="216493" cy="3076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E36C42D-02AB-47C4-A83C-78F6C358E4F9}"/>
                </a:ext>
              </a:extLst>
            </p:cNvPr>
            <p:cNvSpPr/>
            <p:nvPr/>
          </p:nvSpPr>
          <p:spPr>
            <a:xfrm>
              <a:off x="9763702" y="1401428"/>
              <a:ext cx="2225425" cy="1080137"/>
            </a:xfrm>
            <a:custGeom>
              <a:avLst/>
              <a:gdLst>
                <a:gd name="connsiteX0" fmla="*/ 0 w 2214820"/>
                <a:gd name="connsiteY0" fmla="*/ 1079766 h 1072067"/>
                <a:gd name="connsiteX1" fmla="*/ 333401 w 2214820"/>
                <a:gd name="connsiteY1" fmla="*/ 367018 h 1072067"/>
                <a:gd name="connsiteX2" fmla="*/ 2021613 w 2214820"/>
                <a:gd name="connsiteY2" fmla="*/ 453019 h 1072067"/>
                <a:gd name="connsiteX3" fmla="*/ 2225424 w 2214820"/>
                <a:gd name="connsiteY3" fmla="*/ 858284 h 1072067"/>
                <a:gd name="connsiteX4" fmla="*/ 2139423 w 2214820"/>
                <a:gd name="connsiteY4" fmla="*/ 864174 h 1072067"/>
                <a:gd name="connsiteX5" fmla="*/ 2036928 w 2214820"/>
                <a:gd name="connsiteY5" fmla="*/ 858284 h 1072067"/>
                <a:gd name="connsiteX6" fmla="*/ 1986270 w 2214820"/>
                <a:gd name="connsiteY6" fmla="*/ 848859 h 1072067"/>
                <a:gd name="connsiteX7" fmla="*/ 2006298 w 2214820"/>
                <a:gd name="connsiteY7" fmla="*/ 841791 h 1072067"/>
                <a:gd name="connsiteX8" fmla="*/ 2019257 w 2214820"/>
                <a:gd name="connsiteY8" fmla="*/ 847681 h 1072067"/>
                <a:gd name="connsiteX9" fmla="*/ 1955640 w 2214820"/>
                <a:gd name="connsiteY9" fmla="*/ 845325 h 1072067"/>
                <a:gd name="connsiteX10" fmla="*/ 1446702 w 2214820"/>
                <a:gd name="connsiteY10" fmla="*/ 747543 h 1072067"/>
                <a:gd name="connsiteX11" fmla="*/ 1412537 w 2214820"/>
                <a:gd name="connsiteY11" fmla="*/ 742831 h 1072067"/>
                <a:gd name="connsiteX12" fmla="*/ 1291193 w 2214820"/>
                <a:gd name="connsiteY12" fmla="*/ 727515 h 1072067"/>
                <a:gd name="connsiteX13" fmla="*/ 1286481 w 2214820"/>
                <a:gd name="connsiteY13" fmla="*/ 731050 h 1072067"/>
                <a:gd name="connsiteX14" fmla="*/ 1291193 w 2214820"/>
                <a:gd name="connsiteY14" fmla="*/ 727515 h 1072067"/>
                <a:gd name="connsiteX15" fmla="*/ 1328893 w 2214820"/>
                <a:gd name="connsiteY15" fmla="*/ 756968 h 1072067"/>
                <a:gd name="connsiteX16" fmla="*/ 1425497 w 2214820"/>
                <a:gd name="connsiteY16" fmla="*/ 834722 h 1072067"/>
                <a:gd name="connsiteX17" fmla="*/ 1343030 w 2214820"/>
                <a:gd name="connsiteY17" fmla="*/ 845325 h 1072067"/>
                <a:gd name="connsiteX18" fmla="*/ 658556 w 2214820"/>
                <a:gd name="connsiteY18" fmla="*/ 494252 h 1072067"/>
                <a:gd name="connsiteX19" fmla="*/ 633816 w 2214820"/>
                <a:gd name="connsiteY19" fmla="*/ 477759 h 1072067"/>
                <a:gd name="connsiteX20" fmla="*/ 625569 w 2214820"/>
                <a:gd name="connsiteY20" fmla="*/ 484827 h 1072067"/>
                <a:gd name="connsiteX21" fmla="*/ 620857 w 2214820"/>
                <a:gd name="connsiteY21" fmla="*/ 460087 h 1072067"/>
                <a:gd name="connsiteX22" fmla="*/ 622035 w 2214820"/>
                <a:gd name="connsiteY22" fmla="*/ 516636 h 1072067"/>
                <a:gd name="connsiteX23" fmla="*/ 0 w 2214820"/>
                <a:gd name="connsiteY23" fmla="*/ 1079766 h 1072067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2006298 w 2225455"/>
                <a:gd name="connsiteY6" fmla="*/ 841791 h 1080136"/>
                <a:gd name="connsiteX7" fmla="*/ 2019257 w 2225455"/>
                <a:gd name="connsiteY7" fmla="*/ 847681 h 1080136"/>
                <a:gd name="connsiteX8" fmla="*/ 1955640 w 2225455"/>
                <a:gd name="connsiteY8" fmla="*/ 845325 h 1080136"/>
                <a:gd name="connsiteX9" fmla="*/ 1446702 w 2225455"/>
                <a:gd name="connsiteY9" fmla="*/ 747543 h 1080136"/>
                <a:gd name="connsiteX10" fmla="*/ 1412537 w 2225455"/>
                <a:gd name="connsiteY10" fmla="*/ 742831 h 1080136"/>
                <a:gd name="connsiteX11" fmla="*/ 1291193 w 2225455"/>
                <a:gd name="connsiteY11" fmla="*/ 727515 h 1080136"/>
                <a:gd name="connsiteX12" fmla="*/ 1286481 w 2225455"/>
                <a:gd name="connsiteY12" fmla="*/ 731050 h 1080136"/>
                <a:gd name="connsiteX13" fmla="*/ 1291193 w 2225455"/>
                <a:gd name="connsiteY13" fmla="*/ 727515 h 1080136"/>
                <a:gd name="connsiteX14" fmla="*/ 1328893 w 2225455"/>
                <a:gd name="connsiteY14" fmla="*/ 756968 h 1080136"/>
                <a:gd name="connsiteX15" fmla="*/ 1425497 w 2225455"/>
                <a:gd name="connsiteY15" fmla="*/ 834722 h 1080136"/>
                <a:gd name="connsiteX16" fmla="*/ 1343030 w 2225455"/>
                <a:gd name="connsiteY16" fmla="*/ 845325 h 1080136"/>
                <a:gd name="connsiteX17" fmla="*/ 658556 w 2225455"/>
                <a:gd name="connsiteY17" fmla="*/ 494252 h 1080136"/>
                <a:gd name="connsiteX18" fmla="*/ 633816 w 2225455"/>
                <a:gd name="connsiteY18" fmla="*/ 477759 h 1080136"/>
                <a:gd name="connsiteX19" fmla="*/ 625569 w 2225455"/>
                <a:gd name="connsiteY19" fmla="*/ 484827 h 1080136"/>
                <a:gd name="connsiteX20" fmla="*/ 620857 w 2225455"/>
                <a:gd name="connsiteY20" fmla="*/ 460087 h 1080136"/>
                <a:gd name="connsiteX21" fmla="*/ 622035 w 2225455"/>
                <a:gd name="connsiteY21" fmla="*/ 516636 h 1080136"/>
                <a:gd name="connsiteX22" fmla="*/ 0 w 2225455"/>
                <a:gd name="connsiteY22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2006298 w 2225455"/>
                <a:gd name="connsiteY6" fmla="*/ 841791 h 1080136"/>
                <a:gd name="connsiteX7" fmla="*/ 2019257 w 2225455"/>
                <a:gd name="connsiteY7" fmla="*/ 847681 h 1080136"/>
                <a:gd name="connsiteX8" fmla="*/ 1446702 w 2225455"/>
                <a:gd name="connsiteY8" fmla="*/ 747543 h 1080136"/>
                <a:gd name="connsiteX9" fmla="*/ 1412537 w 2225455"/>
                <a:gd name="connsiteY9" fmla="*/ 742831 h 1080136"/>
                <a:gd name="connsiteX10" fmla="*/ 1291193 w 2225455"/>
                <a:gd name="connsiteY10" fmla="*/ 727515 h 1080136"/>
                <a:gd name="connsiteX11" fmla="*/ 1286481 w 2225455"/>
                <a:gd name="connsiteY11" fmla="*/ 731050 h 1080136"/>
                <a:gd name="connsiteX12" fmla="*/ 1291193 w 2225455"/>
                <a:gd name="connsiteY12" fmla="*/ 727515 h 1080136"/>
                <a:gd name="connsiteX13" fmla="*/ 1328893 w 2225455"/>
                <a:gd name="connsiteY13" fmla="*/ 756968 h 1080136"/>
                <a:gd name="connsiteX14" fmla="*/ 1425497 w 2225455"/>
                <a:gd name="connsiteY14" fmla="*/ 834722 h 1080136"/>
                <a:gd name="connsiteX15" fmla="*/ 1343030 w 2225455"/>
                <a:gd name="connsiteY15" fmla="*/ 845325 h 1080136"/>
                <a:gd name="connsiteX16" fmla="*/ 658556 w 2225455"/>
                <a:gd name="connsiteY16" fmla="*/ 494252 h 1080136"/>
                <a:gd name="connsiteX17" fmla="*/ 633816 w 2225455"/>
                <a:gd name="connsiteY17" fmla="*/ 477759 h 1080136"/>
                <a:gd name="connsiteX18" fmla="*/ 625569 w 2225455"/>
                <a:gd name="connsiteY18" fmla="*/ 484827 h 1080136"/>
                <a:gd name="connsiteX19" fmla="*/ 620857 w 2225455"/>
                <a:gd name="connsiteY19" fmla="*/ 460087 h 1080136"/>
                <a:gd name="connsiteX20" fmla="*/ 622035 w 2225455"/>
                <a:gd name="connsiteY20" fmla="*/ 516636 h 1080136"/>
                <a:gd name="connsiteX21" fmla="*/ 0 w 2225455"/>
                <a:gd name="connsiteY21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2006298 w 2225455"/>
                <a:gd name="connsiteY6" fmla="*/ 841791 h 1080136"/>
                <a:gd name="connsiteX7" fmla="*/ 1446702 w 2225455"/>
                <a:gd name="connsiteY7" fmla="*/ 747543 h 1080136"/>
                <a:gd name="connsiteX8" fmla="*/ 1412537 w 2225455"/>
                <a:gd name="connsiteY8" fmla="*/ 742831 h 1080136"/>
                <a:gd name="connsiteX9" fmla="*/ 1291193 w 2225455"/>
                <a:gd name="connsiteY9" fmla="*/ 727515 h 1080136"/>
                <a:gd name="connsiteX10" fmla="*/ 1286481 w 2225455"/>
                <a:gd name="connsiteY10" fmla="*/ 731050 h 1080136"/>
                <a:gd name="connsiteX11" fmla="*/ 1291193 w 2225455"/>
                <a:gd name="connsiteY11" fmla="*/ 727515 h 1080136"/>
                <a:gd name="connsiteX12" fmla="*/ 1328893 w 2225455"/>
                <a:gd name="connsiteY12" fmla="*/ 756968 h 1080136"/>
                <a:gd name="connsiteX13" fmla="*/ 1425497 w 2225455"/>
                <a:gd name="connsiteY13" fmla="*/ 834722 h 1080136"/>
                <a:gd name="connsiteX14" fmla="*/ 1343030 w 2225455"/>
                <a:gd name="connsiteY14" fmla="*/ 845325 h 1080136"/>
                <a:gd name="connsiteX15" fmla="*/ 658556 w 2225455"/>
                <a:gd name="connsiteY15" fmla="*/ 494252 h 1080136"/>
                <a:gd name="connsiteX16" fmla="*/ 633816 w 2225455"/>
                <a:gd name="connsiteY16" fmla="*/ 477759 h 1080136"/>
                <a:gd name="connsiteX17" fmla="*/ 625569 w 2225455"/>
                <a:gd name="connsiteY17" fmla="*/ 484827 h 1080136"/>
                <a:gd name="connsiteX18" fmla="*/ 620857 w 2225455"/>
                <a:gd name="connsiteY18" fmla="*/ 460087 h 1080136"/>
                <a:gd name="connsiteX19" fmla="*/ 622035 w 2225455"/>
                <a:gd name="connsiteY19" fmla="*/ 516636 h 1080136"/>
                <a:gd name="connsiteX20" fmla="*/ 0 w 2225455"/>
                <a:gd name="connsiteY20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1446702 w 2225455"/>
                <a:gd name="connsiteY6" fmla="*/ 747543 h 1080136"/>
                <a:gd name="connsiteX7" fmla="*/ 1412537 w 2225455"/>
                <a:gd name="connsiteY7" fmla="*/ 742831 h 1080136"/>
                <a:gd name="connsiteX8" fmla="*/ 1291193 w 2225455"/>
                <a:gd name="connsiteY8" fmla="*/ 727515 h 1080136"/>
                <a:gd name="connsiteX9" fmla="*/ 1286481 w 2225455"/>
                <a:gd name="connsiteY9" fmla="*/ 731050 h 1080136"/>
                <a:gd name="connsiteX10" fmla="*/ 1291193 w 2225455"/>
                <a:gd name="connsiteY10" fmla="*/ 727515 h 1080136"/>
                <a:gd name="connsiteX11" fmla="*/ 1328893 w 2225455"/>
                <a:gd name="connsiteY11" fmla="*/ 756968 h 1080136"/>
                <a:gd name="connsiteX12" fmla="*/ 1425497 w 2225455"/>
                <a:gd name="connsiteY12" fmla="*/ 834722 h 1080136"/>
                <a:gd name="connsiteX13" fmla="*/ 1343030 w 2225455"/>
                <a:gd name="connsiteY13" fmla="*/ 845325 h 1080136"/>
                <a:gd name="connsiteX14" fmla="*/ 658556 w 2225455"/>
                <a:gd name="connsiteY14" fmla="*/ 494252 h 1080136"/>
                <a:gd name="connsiteX15" fmla="*/ 633816 w 2225455"/>
                <a:gd name="connsiteY15" fmla="*/ 477759 h 1080136"/>
                <a:gd name="connsiteX16" fmla="*/ 625569 w 2225455"/>
                <a:gd name="connsiteY16" fmla="*/ 484827 h 1080136"/>
                <a:gd name="connsiteX17" fmla="*/ 620857 w 2225455"/>
                <a:gd name="connsiteY17" fmla="*/ 460087 h 1080136"/>
                <a:gd name="connsiteX18" fmla="*/ 622035 w 2225455"/>
                <a:gd name="connsiteY18" fmla="*/ 516636 h 1080136"/>
                <a:gd name="connsiteX19" fmla="*/ 0 w 2225455"/>
                <a:gd name="connsiteY19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446702 w 2225455"/>
                <a:gd name="connsiteY5" fmla="*/ 747543 h 1080136"/>
                <a:gd name="connsiteX6" fmla="*/ 1412537 w 2225455"/>
                <a:gd name="connsiteY6" fmla="*/ 742831 h 1080136"/>
                <a:gd name="connsiteX7" fmla="*/ 1291193 w 2225455"/>
                <a:gd name="connsiteY7" fmla="*/ 727515 h 1080136"/>
                <a:gd name="connsiteX8" fmla="*/ 1286481 w 2225455"/>
                <a:gd name="connsiteY8" fmla="*/ 731050 h 1080136"/>
                <a:gd name="connsiteX9" fmla="*/ 1291193 w 2225455"/>
                <a:gd name="connsiteY9" fmla="*/ 727515 h 1080136"/>
                <a:gd name="connsiteX10" fmla="*/ 1328893 w 2225455"/>
                <a:gd name="connsiteY10" fmla="*/ 756968 h 1080136"/>
                <a:gd name="connsiteX11" fmla="*/ 1425497 w 2225455"/>
                <a:gd name="connsiteY11" fmla="*/ 834722 h 1080136"/>
                <a:gd name="connsiteX12" fmla="*/ 1343030 w 2225455"/>
                <a:gd name="connsiteY12" fmla="*/ 845325 h 1080136"/>
                <a:gd name="connsiteX13" fmla="*/ 658556 w 2225455"/>
                <a:gd name="connsiteY13" fmla="*/ 494252 h 1080136"/>
                <a:gd name="connsiteX14" fmla="*/ 633816 w 2225455"/>
                <a:gd name="connsiteY14" fmla="*/ 477759 h 1080136"/>
                <a:gd name="connsiteX15" fmla="*/ 625569 w 2225455"/>
                <a:gd name="connsiteY15" fmla="*/ 484827 h 1080136"/>
                <a:gd name="connsiteX16" fmla="*/ 620857 w 2225455"/>
                <a:gd name="connsiteY16" fmla="*/ 460087 h 1080136"/>
                <a:gd name="connsiteX17" fmla="*/ 622035 w 2225455"/>
                <a:gd name="connsiteY17" fmla="*/ 516636 h 1080136"/>
                <a:gd name="connsiteX18" fmla="*/ 0 w 2225455"/>
                <a:gd name="connsiteY18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446702 w 2225424"/>
                <a:gd name="connsiteY4" fmla="*/ 747543 h 1080136"/>
                <a:gd name="connsiteX5" fmla="*/ 1412537 w 2225424"/>
                <a:gd name="connsiteY5" fmla="*/ 742831 h 1080136"/>
                <a:gd name="connsiteX6" fmla="*/ 1291193 w 2225424"/>
                <a:gd name="connsiteY6" fmla="*/ 727515 h 1080136"/>
                <a:gd name="connsiteX7" fmla="*/ 1286481 w 2225424"/>
                <a:gd name="connsiteY7" fmla="*/ 731050 h 1080136"/>
                <a:gd name="connsiteX8" fmla="*/ 1291193 w 2225424"/>
                <a:gd name="connsiteY8" fmla="*/ 727515 h 1080136"/>
                <a:gd name="connsiteX9" fmla="*/ 1328893 w 2225424"/>
                <a:gd name="connsiteY9" fmla="*/ 756968 h 1080136"/>
                <a:gd name="connsiteX10" fmla="*/ 1425497 w 2225424"/>
                <a:gd name="connsiteY10" fmla="*/ 834722 h 1080136"/>
                <a:gd name="connsiteX11" fmla="*/ 1343030 w 2225424"/>
                <a:gd name="connsiteY11" fmla="*/ 845325 h 1080136"/>
                <a:gd name="connsiteX12" fmla="*/ 658556 w 2225424"/>
                <a:gd name="connsiteY12" fmla="*/ 494252 h 1080136"/>
                <a:gd name="connsiteX13" fmla="*/ 633816 w 2225424"/>
                <a:gd name="connsiteY13" fmla="*/ 477759 h 1080136"/>
                <a:gd name="connsiteX14" fmla="*/ 625569 w 2225424"/>
                <a:gd name="connsiteY14" fmla="*/ 484827 h 1080136"/>
                <a:gd name="connsiteX15" fmla="*/ 620857 w 2225424"/>
                <a:gd name="connsiteY15" fmla="*/ 460087 h 1080136"/>
                <a:gd name="connsiteX16" fmla="*/ 622035 w 2225424"/>
                <a:gd name="connsiteY16" fmla="*/ 516636 h 1080136"/>
                <a:gd name="connsiteX17" fmla="*/ 0 w 2225424"/>
                <a:gd name="connsiteY1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412537 w 2225424"/>
                <a:gd name="connsiteY4" fmla="*/ 742831 h 1080136"/>
                <a:gd name="connsiteX5" fmla="*/ 1291193 w 2225424"/>
                <a:gd name="connsiteY5" fmla="*/ 727515 h 1080136"/>
                <a:gd name="connsiteX6" fmla="*/ 1286481 w 2225424"/>
                <a:gd name="connsiteY6" fmla="*/ 731050 h 1080136"/>
                <a:gd name="connsiteX7" fmla="*/ 1291193 w 2225424"/>
                <a:gd name="connsiteY7" fmla="*/ 727515 h 1080136"/>
                <a:gd name="connsiteX8" fmla="*/ 1328893 w 2225424"/>
                <a:gd name="connsiteY8" fmla="*/ 756968 h 1080136"/>
                <a:gd name="connsiteX9" fmla="*/ 1425497 w 2225424"/>
                <a:gd name="connsiteY9" fmla="*/ 834722 h 1080136"/>
                <a:gd name="connsiteX10" fmla="*/ 1343030 w 2225424"/>
                <a:gd name="connsiteY10" fmla="*/ 845325 h 1080136"/>
                <a:gd name="connsiteX11" fmla="*/ 658556 w 2225424"/>
                <a:gd name="connsiteY11" fmla="*/ 494252 h 1080136"/>
                <a:gd name="connsiteX12" fmla="*/ 633816 w 2225424"/>
                <a:gd name="connsiteY12" fmla="*/ 477759 h 1080136"/>
                <a:gd name="connsiteX13" fmla="*/ 625569 w 2225424"/>
                <a:gd name="connsiteY13" fmla="*/ 484827 h 1080136"/>
                <a:gd name="connsiteX14" fmla="*/ 620857 w 2225424"/>
                <a:gd name="connsiteY14" fmla="*/ 460087 h 1080136"/>
                <a:gd name="connsiteX15" fmla="*/ 622035 w 2225424"/>
                <a:gd name="connsiteY15" fmla="*/ 516636 h 1080136"/>
                <a:gd name="connsiteX16" fmla="*/ 0 w 2225424"/>
                <a:gd name="connsiteY16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286481 w 2225424"/>
                <a:gd name="connsiteY5" fmla="*/ 731050 h 1080136"/>
                <a:gd name="connsiteX6" fmla="*/ 1291193 w 2225424"/>
                <a:gd name="connsiteY6" fmla="*/ 727515 h 1080136"/>
                <a:gd name="connsiteX7" fmla="*/ 1328893 w 2225424"/>
                <a:gd name="connsiteY7" fmla="*/ 756968 h 1080136"/>
                <a:gd name="connsiteX8" fmla="*/ 1425497 w 2225424"/>
                <a:gd name="connsiteY8" fmla="*/ 834722 h 1080136"/>
                <a:gd name="connsiteX9" fmla="*/ 1343030 w 2225424"/>
                <a:gd name="connsiteY9" fmla="*/ 845325 h 1080136"/>
                <a:gd name="connsiteX10" fmla="*/ 658556 w 2225424"/>
                <a:gd name="connsiteY10" fmla="*/ 494252 h 1080136"/>
                <a:gd name="connsiteX11" fmla="*/ 633816 w 2225424"/>
                <a:gd name="connsiteY11" fmla="*/ 477759 h 1080136"/>
                <a:gd name="connsiteX12" fmla="*/ 625569 w 2225424"/>
                <a:gd name="connsiteY12" fmla="*/ 484827 h 1080136"/>
                <a:gd name="connsiteX13" fmla="*/ 620857 w 2225424"/>
                <a:gd name="connsiteY13" fmla="*/ 460087 h 1080136"/>
                <a:gd name="connsiteX14" fmla="*/ 622035 w 2225424"/>
                <a:gd name="connsiteY14" fmla="*/ 516636 h 1080136"/>
                <a:gd name="connsiteX15" fmla="*/ 0 w 2225424"/>
                <a:gd name="connsiteY15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286481 w 2225424"/>
                <a:gd name="connsiteY5" fmla="*/ 731050 h 1080136"/>
                <a:gd name="connsiteX6" fmla="*/ 1328893 w 2225424"/>
                <a:gd name="connsiteY6" fmla="*/ 756968 h 1080136"/>
                <a:gd name="connsiteX7" fmla="*/ 1425497 w 2225424"/>
                <a:gd name="connsiteY7" fmla="*/ 834722 h 1080136"/>
                <a:gd name="connsiteX8" fmla="*/ 1343030 w 2225424"/>
                <a:gd name="connsiteY8" fmla="*/ 845325 h 1080136"/>
                <a:gd name="connsiteX9" fmla="*/ 658556 w 2225424"/>
                <a:gd name="connsiteY9" fmla="*/ 494252 h 1080136"/>
                <a:gd name="connsiteX10" fmla="*/ 633816 w 2225424"/>
                <a:gd name="connsiteY10" fmla="*/ 477759 h 1080136"/>
                <a:gd name="connsiteX11" fmla="*/ 625569 w 2225424"/>
                <a:gd name="connsiteY11" fmla="*/ 484827 h 1080136"/>
                <a:gd name="connsiteX12" fmla="*/ 620857 w 2225424"/>
                <a:gd name="connsiteY12" fmla="*/ 460087 h 1080136"/>
                <a:gd name="connsiteX13" fmla="*/ 622035 w 2225424"/>
                <a:gd name="connsiteY13" fmla="*/ 516636 h 1080136"/>
                <a:gd name="connsiteX14" fmla="*/ 0 w 2225424"/>
                <a:gd name="connsiteY14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286481 w 2225424"/>
                <a:gd name="connsiteY5" fmla="*/ 731050 h 1080136"/>
                <a:gd name="connsiteX6" fmla="*/ 1425497 w 2225424"/>
                <a:gd name="connsiteY6" fmla="*/ 834722 h 1080136"/>
                <a:gd name="connsiteX7" fmla="*/ 1343030 w 2225424"/>
                <a:gd name="connsiteY7" fmla="*/ 845325 h 1080136"/>
                <a:gd name="connsiteX8" fmla="*/ 658556 w 2225424"/>
                <a:gd name="connsiteY8" fmla="*/ 494252 h 1080136"/>
                <a:gd name="connsiteX9" fmla="*/ 633816 w 2225424"/>
                <a:gd name="connsiteY9" fmla="*/ 477759 h 1080136"/>
                <a:gd name="connsiteX10" fmla="*/ 625569 w 2225424"/>
                <a:gd name="connsiteY10" fmla="*/ 484827 h 1080136"/>
                <a:gd name="connsiteX11" fmla="*/ 620857 w 2225424"/>
                <a:gd name="connsiteY11" fmla="*/ 460087 h 1080136"/>
                <a:gd name="connsiteX12" fmla="*/ 622035 w 2225424"/>
                <a:gd name="connsiteY12" fmla="*/ 516636 h 1080136"/>
                <a:gd name="connsiteX13" fmla="*/ 0 w 2225424"/>
                <a:gd name="connsiteY13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25497 w 2225424"/>
                <a:gd name="connsiteY5" fmla="*/ 834722 h 1080136"/>
                <a:gd name="connsiteX6" fmla="*/ 1343030 w 2225424"/>
                <a:gd name="connsiteY6" fmla="*/ 845325 h 1080136"/>
                <a:gd name="connsiteX7" fmla="*/ 658556 w 2225424"/>
                <a:gd name="connsiteY7" fmla="*/ 494252 h 1080136"/>
                <a:gd name="connsiteX8" fmla="*/ 633816 w 2225424"/>
                <a:gd name="connsiteY8" fmla="*/ 477759 h 1080136"/>
                <a:gd name="connsiteX9" fmla="*/ 625569 w 2225424"/>
                <a:gd name="connsiteY9" fmla="*/ 484827 h 1080136"/>
                <a:gd name="connsiteX10" fmla="*/ 620857 w 2225424"/>
                <a:gd name="connsiteY10" fmla="*/ 460087 h 1080136"/>
                <a:gd name="connsiteX11" fmla="*/ 622035 w 2225424"/>
                <a:gd name="connsiteY11" fmla="*/ 516636 h 1080136"/>
                <a:gd name="connsiteX12" fmla="*/ 0 w 2225424"/>
                <a:gd name="connsiteY12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25497 w 2225424"/>
                <a:gd name="connsiteY5" fmla="*/ 834722 h 1080136"/>
                <a:gd name="connsiteX6" fmla="*/ 1291755 w 2225424"/>
                <a:gd name="connsiteY6" fmla="*/ 845325 h 1080136"/>
                <a:gd name="connsiteX7" fmla="*/ 658556 w 2225424"/>
                <a:gd name="connsiteY7" fmla="*/ 494252 h 1080136"/>
                <a:gd name="connsiteX8" fmla="*/ 633816 w 2225424"/>
                <a:gd name="connsiteY8" fmla="*/ 477759 h 1080136"/>
                <a:gd name="connsiteX9" fmla="*/ 625569 w 2225424"/>
                <a:gd name="connsiteY9" fmla="*/ 484827 h 1080136"/>
                <a:gd name="connsiteX10" fmla="*/ 620857 w 2225424"/>
                <a:gd name="connsiteY10" fmla="*/ 460087 h 1080136"/>
                <a:gd name="connsiteX11" fmla="*/ 622035 w 2225424"/>
                <a:gd name="connsiteY11" fmla="*/ 516636 h 1080136"/>
                <a:gd name="connsiteX12" fmla="*/ 0 w 2225424"/>
                <a:gd name="connsiteY12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59680 w 2225424"/>
                <a:gd name="connsiteY5" fmla="*/ 885996 h 1080136"/>
                <a:gd name="connsiteX6" fmla="*/ 1291755 w 2225424"/>
                <a:gd name="connsiteY6" fmla="*/ 845325 h 1080136"/>
                <a:gd name="connsiteX7" fmla="*/ 658556 w 2225424"/>
                <a:gd name="connsiteY7" fmla="*/ 494252 h 1080136"/>
                <a:gd name="connsiteX8" fmla="*/ 633816 w 2225424"/>
                <a:gd name="connsiteY8" fmla="*/ 477759 h 1080136"/>
                <a:gd name="connsiteX9" fmla="*/ 625569 w 2225424"/>
                <a:gd name="connsiteY9" fmla="*/ 484827 h 1080136"/>
                <a:gd name="connsiteX10" fmla="*/ 620857 w 2225424"/>
                <a:gd name="connsiteY10" fmla="*/ 460087 h 1080136"/>
                <a:gd name="connsiteX11" fmla="*/ 622035 w 2225424"/>
                <a:gd name="connsiteY11" fmla="*/ 516636 h 1080136"/>
                <a:gd name="connsiteX12" fmla="*/ 0 w 2225424"/>
                <a:gd name="connsiteY12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93742 w 2225424"/>
                <a:gd name="connsiteY4" fmla="*/ 727515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34042 w 2225424"/>
                <a:gd name="connsiteY5" fmla="*/ 843267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33816 w 2225424"/>
                <a:gd name="connsiteY6" fmla="*/ 477759 h 1080136"/>
                <a:gd name="connsiteX7" fmla="*/ 625569 w 2225424"/>
                <a:gd name="connsiteY7" fmla="*/ 484827 h 1080136"/>
                <a:gd name="connsiteX8" fmla="*/ 620857 w 2225424"/>
                <a:gd name="connsiteY8" fmla="*/ 460087 h 1080136"/>
                <a:gd name="connsiteX9" fmla="*/ 622035 w 2225424"/>
                <a:gd name="connsiteY9" fmla="*/ 516636 h 1080136"/>
                <a:gd name="connsiteX10" fmla="*/ 0 w 2225424"/>
                <a:gd name="connsiteY10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33816 w 2225424"/>
                <a:gd name="connsiteY6" fmla="*/ 477759 h 1080136"/>
                <a:gd name="connsiteX7" fmla="*/ 625569 w 2225424"/>
                <a:gd name="connsiteY7" fmla="*/ 484827 h 1080136"/>
                <a:gd name="connsiteX8" fmla="*/ 622035 w 2225424"/>
                <a:gd name="connsiteY8" fmla="*/ 516636 h 1080136"/>
                <a:gd name="connsiteX9" fmla="*/ 0 w 2225424"/>
                <a:gd name="connsiteY9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33816 w 2225424"/>
                <a:gd name="connsiteY6" fmla="*/ 477759 h 1080136"/>
                <a:gd name="connsiteX7" fmla="*/ 622035 w 2225424"/>
                <a:gd name="connsiteY7" fmla="*/ 516636 h 1080136"/>
                <a:gd name="connsiteX8" fmla="*/ 0 w 2225424"/>
                <a:gd name="connsiteY8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25496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25496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5424" h="1080136">
                  <a:moveTo>
                    <a:pt x="0" y="1079766"/>
                  </a:moveTo>
                  <a:cubicBezTo>
                    <a:pt x="41233" y="809982"/>
                    <a:pt x="146084" y="568472"/>
                    <a:pt x="333401" y="367018"/>
                  </a:cubicBezTo>
                  <a:cubicBezTo>
                    <a:pt x="816421" y="-154879"/>
                    <a:pt x="1592786" y="-114824"/>
                    <a:pt x="2021613" y="453019"/>
                  </a:cubicBezTo>
                  <a:cubicBezTo>
                    <a:pt x="2114683" y="574363"/>
                    <a:pt x="2190081" y="706310"/>
                    <a:pt x="2225424" y="858284"/>
                  </a:cubicBezTo>
                  <a:cubicBezTo>
                    <a:pt x="2103687" y="904033"/>
                    <a:pt x="1464776" y="723083"/>
                    <a:pt x="1308285" y="701877"/>
                  </a:cubicBezTo>
                  <a:cubicBezTo>
                    <a:pt x="1174964" y="697950"/>
                    <a:pt x="1365582" y="797995"/>
                    <a:pt x="1425496" y="911633"/>
                  </a:cubicBezTo>
                  <a:cubicBezTo>
                    <a:pt x="1311121" y="880760"/>
                    <a:pt x="940803" y="796262"/>
                    <a:pt x="622035" y="516636"/>
                  </a:cubicBezTo>
                  <a:cubicBezTo>
                    <a:pt x="587870" y="820585"/>
                    <a:pt x="288634" y="1091547"/>
                    <a:pt x="0" y="1079766"/>
                  </a:cubicBezTo>
                  <a:close/>
                </a:path>
              </a:pathLst>
            </a:custGeom>
            <a:solidFill>
              <a:srgbClr val="94643F"/>
            </a:solidFill>
            <a:ln w="11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xmlns="" id="{575DF1FB-0EE6-4EC5-963D-ADE23EE021E6}"/>
                </a:ext>
              </a:extLst>
            </p:cNvPr>
            <p:cNvSpPr/>
            <p:nvPr/>
          </p:nvSpPr>
          <p:spPr>
            <a:xfrm>
              <a:off x="9282053" y="4494044"/>
              <a:ext cx="3246833" cy="2040236"/>
            </a:xfrm>
            <a:prstGeom prst="roundRect">
              <a:avLst>
                <a:gd name="adj" fmla="val 947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B2CCF994-EDBE-43E5-A711-C042C8A237A3}"/>
                </a:ext>
              </a:extLst>
            </p:cNvPr>
            <p:cNvSpPr/>
            <p:nvPr/>
          </p:nvSpPr>
          <p:spPr>
            <a:xfrm>
              <a:off x="10755306" y="5266934"/>
              <a:ext cx="300327" cy="3003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DB2F5422-9DE0-4B0A-8109-64D29F04F0DE}"/>
              </a:ext>
            </a:extLst>
          </p:cNvPr>
          <p:cNvGrpSpPr/>
          <p:nvPr/>
        </p:nvGrpSpPr>
        <p:grpSpPr>
          <a:xfrm>
            <a:off x="2663874" y="3986008"/>
            <a:ext cx="707850" cy="719235"/>
            <a:chOff x="9271661" y="927087"/>
            <a:chExt cx="1690381" cy="1717565"/>
          </a:xfrm>
          <a:solidFill>
            <a:schemeClr val="accent2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D066E903-A413-40BE-BC2E-2884946CFE3C}"/>
                </a:ext>
              </a:extLst>
            </p:cNvPr>
            <p:cNvSpPr/>
            <p:nvPr/>
          </p:nvSpPr>
          <p:spPr>
            <a:xfrm rot="2411044">
              <a:off x="9825722" y="927087"/>
              <a:ext cx="487932" cy="1717565"/>
            </a:xfrm>
            <a:custGeom>
              <a:avLst/>
              <a:gdLst>
                <a:gd name="connsiteX0" fmla="*/ 398295 w 480600"/>
                <a:gd name="connsiteY0" fmla="*/ 1046026 h 1345680"/>
                <a:gd name="connsiteX1" fmla="*/ 348313 w 480600"/>
                <a:gd name="connsiteY1" fmla="*/ 1015268 h 1345680"/>
                <a:gd name="connsiteX2" fmla="*/ 329088 w 480600"/>
                <a:gd name="connsiteY2" fmla="*/ 334738 h 1345680"/>
                <a:gd name="connsiteX3" fmla="*/ 379071 w 480600"/>
                <a:gd name="connsiteY3" fmla="*/ 303980 h 1345680"/>
                <a:gd name="connsiteX4" fmla="*/ 440588 w 480600"/>
                <a:gd name="connsiteY4" fmla="*/ 167489 h 1345680"/>
                <a:gd name="connsiteX5" fmla="*/ 430976 w 480600"/>
                <a:gd name="connsiteY5" fmla="*/ 109817 h 1345680"/>
                <a:gd name="connsiteX6" fmla="*/ 334856 w 480600"/>
                <a:gd name="connsiteY6" fmla="*/ 29076 h 1345680"/>
                <a:gd name="connsiteX7" fmla="*/ 309864 w 480600"/>
                <a:gd name="connsiteY7" fmla="*/ 54068 h 1345680"/>
                <a:gd name="connsiteX8" fmla="*/ 309864 w 480600"/>
                <a:gd name="connsiteY8" fmla="*/ 173256 h 1345680"/>
                <a:gd name="connsiteX9" fmla="*/ 271416 w 480600"/>
                <a:gd name="connsiteY9" fmla="*/ 211704 h 1345680"/>
                <a:gd name="connsiteX10" fmla="*/ 219512 w 480600"/>
                <a:gd name="connsiteY10" fmla="*/ 211704 h 1345680"/>
                <a:gd name="connsiteX11" fmla="*/ 181064 w 480600"/>
                <a:gd name="connsiteY11" fmla="*/ 173256 h 1345680"/>
                <a:gd name="connsiteX12" fmla="*/ 181064 w 480600"/>
                <a:gd name="connsiteY12" fmla="*/ 55990 h 1345680"/>
                <a:gd name="connsiteX13" fmla="*/ 156072 w 480600"/>
                <a:gd name="connsiteY13" fmla="*/ 30999 h 1345680"/>
                <a:gd name="connsiteX14" fmla="*/ 59952 w 480600"/>
                <a:gd name="connsiteY14" fmla="*/ 111740 h 1345680"/>
                <a:gd name="connsiteX15" fmla="*/ 50340 w 480600"/>
                <a:gd name="connsiteY15" fmla="*/ 169412 h 1345680"/>
                <a:gd name="connsiteX16" fmla="*/ 111857 w 480600"/>
                <a:gd name="connsiteY16" fmla="*/ 305902 h 1345680"/>
                <a:gd name="connsiteX17" fmla="*/ 161840 w 480600"/>
                <a:gd name="connsiteY17" fmla="*/ 336660 h 1345680"/>
                <a:gd name="connsiteX18" fmla="*/ 142616 w 480600"/>
                <a:gd name="connsiteY18" fmla="*/ 1017190 h 1345680"/>
                <a:gd name="connsiteX19" fmla="*/ 92633 w 480600"/>
                <a:gd name="connsiteY19" fmla="*/ 1047949 h 1345680"/>
                <a:gd name="connsiteX20" fmla="*/ 31116 w 480600"/>
                <a:gd name="connsiteY20" fmla="*/ 1184439 h 1345680"/>
                <a:gd name="connsiteX21" fmla="*/ 40728 w 480600"/>
                <a:gd name="connsiteY21" fmla="*/ 1242111 h 1345680"/>
                <a:gd name="connsiteX22" fmla="*/ 136848 w 480600"/>
                <a:gd name="connsiteY22" fmla="*/ 1322852 h 1345680"/>
                <a:gd name="connsiteX23" fmla="*/ 161840 w 480600"/>
                <a:gd name="connsiteY23" fmla="*/ 1297861 h 1345680"/>
                <a:gd name="connsiteX24" fmla="*/ 161840 w 480600"/>
                <a:gd name="connsiteY24" fmla="*/ 1178672 h 1345680"/>
                <a:gd name="connsiteX25" fmla="*/ 200288 w 480600"/>
                <a:gd name="connsiteY25" fmla="*/ 1140224 h 1345680"/>
                <a:gd name="connsiteX26" fmla="*/ 290640 w 480600"/>
                <a:gd name="connsiteY26" fmla="*/ 1140224 h 1345680"/>
                <a:gd name="connsiteX27" fmla="*/ 329088 w 480600"/>
                <a:gd name="connsiteY27" fmla="*/ 1178672 h 1345680"/>
                <a:gd name="connsiteX28" fmla="*/ 329088 w 480600"/>
                <a:gd name="connsiteY28" fmla="*/ 1297861 h 1345680"/>
                <a:gd name="connsiteX29" fmla="*/ 354080 w 480600"/>
                <a:gd name="connsiteY29" fmla="*/ 1322852 h 1345680"/>
                <a:gd name="connsiteX30" fmla="*/ 450200 w 480600"/>
                <a:gd name="connsiteY30" fmla="*/ 1242111 h 1345680"/>
                <a:gd name="connsiteX31" fmla="*/ 459812 w 480600"/>
                <a:gd name="connsiteY31" fmla="*/ 1184439 h 1345680"/>
                <a:gd name="connsiteX32" fmla="*/ 398295 w 480600"/>
                <a:gd name="connsiteY32" fmla="*/ 1046026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00" h="1345680">
                  <a:moveTo>
                    <a:pt x="398295" y="1046026"/>
                  </a:moveTo>
                  <a:lnTo>
                    <a:pt x="348313" y="1015268"/>
                  </a:lnTo>
                  <a:lnTo>
                    <a:pt x="329088" y="334738"/>
                  </a:lnTo>
                  <a:lnTo>
                    <a:pt x="379071" y="303980"/>
                  </a:lnTo>
                  <a:cubicBezTo>
                    <a:pt x="425209" y="275144"/>
                    <a:pt x="450200" y="221316"/>
                    <a:pt x="440588" y="167489"/>
                  </a:cubicBezTo>
                  <a:lnTo>
                    <a:pt x="430976" y="109817"/>
                  </a:lnTo>
                  <a:cubicBezTo>
                    <a:pt x="423286" y="63680"/>
                    <a:pt x="382916" y="29076"/>
                    <a:pt x="334856" y="29076"/>
                  </a:cubicBezTo>
                  <a:cubicBezTo>
                    <a:pt x="321399" y="29076"/>
                    <a:pt x="309864" y="40611"/>
                    <a:pt x="309864" y="54068"/>
                  </a:cubicBezTo>
                  <a:lnTo>
                    <a:pt x="309864" y="173256"/>
                  </a:lnTo>
                  <a:cubicBezTo>
                    <a:pt x="309864" y="194403"/>
                    <a:pt x="292563" y="211704"/>
                    <a:pt x="271416" y="211704"/>
                  </a:cubicBezTo>
                  <a:lnTo>
                    <a:pt x="219512" y="211704"/>
                  </a:lnTo>
                  <a:cubicBezTo>
                    <a:pt x="198365" y="211704"/>
                    <a:pt x="181064" y="194403"/>
                    <a:pt x="181064" y="173256"/>
                  </a:cubicBezTo>
                  <a:lnTo>
                    <a:pt x="181064" y="55990"/>
                  </a:lnTo>
                  <a:cubicBezTo>
                    <a:pt x="181064" y="42533"/>
                    <a:pt x="169529" y="30999"/>
                    <a:pt x="156072" y="30999"/>
                  </a:cubicBezTo>
                  <a:cubicBezTo>
                    <a:pt x="108012" y="30999"/>
                    <a:pt x="67642" y="65602"/>
                    <a:pt x="59952" y="111740"/>
                  </a:cubicBezTo>
                  <a:lnTo>
                    <a:pt x="50340" y="169412"/>
                  </a:lnTo>
                  <a:cubicBezTo>
                    <a:pt x="40728" y="223239"/>
                    <a:pt x="65720" y="277066"/>
                    <a:pt x="111857" y="305902"/>
                  </a:cubicBezTo>
                  <a:lnTo>
                    <a:pt x="161840" y="336660"/>
                  </a:lnTo>
                  <a:lnTo>
                    <a:pt x="142616" y="1017190"/>
                  </a:lnTo>
                  <a:lnTo>
                    <a:pt x="92633" y="1047949"/>
                  </a:lnTo>
                  <a:cubicBezTo>
                    <a:pt x="46496" y="1076785"/>
                    <a:pt x="21504" y="1130612"/>
                    <a:pt x="31116" y="1184439"/>
                  </a:cubicBezTo>
                  <a:lnTo>
                    <a:pt x="40728" y="1242111"/>
                  </a:lnTo>
                  <a:cubicBezTo>
                    <a:pt x="48418" y="1288249"/>
                    <a:pt x="88788" y="1322852"/>
                    <a:pt x="136848" y="1322852"/>
                  </a:cubicBezTo>
                  <a:cubicBezTo>
                    <a:pt x="150305" y="1322852"/>
                    <a:pt x="161840" y="1311317"/>
                    <a:pt x="161840" y="1297861"/>
                  </a:cubicBezTo>
                  <a:lnTo>
                    <a:pt x="161840" y="1178672"/>
                  </a:lnTo>
                  <a:cubicBezTo>
                    <a:pt x="161840" y="1157525"/>
                    <a:pt x="179141" y="1140224"/>
                    <a:pt x="200288" y="1140224"/>
                  </a:cubicBezTo>
                  <a:lnTo>
                    <a:pt x="290640" y="1140224"/>
                  </a:lnTo>
                  <a:cubicBezTo>
                    <a:pt x="311787" y="1140224"/>
                    <a:pt x="329088" y="1157525"/>
                    <a:pt x="329088" y="1178672"/>
                  </a:cubicBezTo>
                  <a:lnTo>
                    <a:pt x="329088" y="1297861"/>
                  </a:lnTo>
                  <a:cubicBezTo>
                    <a:pt x="329088" y="1311317"/>
                    <a:pt x="340623" y="1322852"/>
                    <a:pt x="354080" y="1322852"/>
                  </a:cubicBezTo>
                  <a:cubicBezTo>
                    <a:pt x="402140" y="1322852"/>
                    <a:pt x="442510" y="1288249"/>
                    <a:pt x="450200" y="1242111"/>
                  </a:cubicBezTo>
                  <a:lnTo>
                    <a:pt x="459812" y="1184439"/>
                  </a:lnTo>
                  <a:cubicBezTo>
                    <a:pt x="469424" y="1128689"/>
                    <a:pt x="446355" y="1074862"/>
                    <a:pt x="398295" y="104602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7FE62A22-E52C-4887-99AD-72DF6D0362DD}"/>
                </a:ext>
              </a:extLst>
            </p:cNvPr>
            <p:cNvSpPr/>
            <p:nvPr/>
          </p:nvSpPr>
          <p:spPr>
            <a:xfrm rot="18712925">
              <a:off x="9675227" y="1020217"/>
              <a:ext cx="883249" cy="1690381"/>
            </a:xfrm>
            <a:custGeom>
              <a:avLst/>
              <a:gdLst>
                <a:gd name="connsiteX0" fmla="*/ 335181 w 883249"/>
                <a:gd name="connsiteY0" fmla="*/ 0 h 1563687"/>
                <a:gd name="connsiteX1" fmla="*/ 631293 w 883249"/>
                <a:gd name="connsiteY1" fmla="*/ 0 h 1563687"/>
                <a:gd name="connsiteX2" fmla="*/ 665062 w 883249"/>
                <a:gd name="connsiteY2" fmla="*/ 49352 h 1563687"/>
                <a:gd name="connsiteX3" fmla="*/ 717011 w 883249"/>
                <a:gd name="connsiteY3" fmla="*/ 49352 h 1563687"/>
                <a:gd name="connsiteX4" fmla="*/ 750778 w 883249"/>
                <a:gd name="connsiteY4" fmla="*/ 0 h 1563687"/>
                <a:gd name="connsiteX5" fmla="*/ 844287 w 883249"/>
                <a:gd name="connsiteY5" fmla="*/ 0 h 1563687"/>
                <a:gd name="connsiteX6" fmla="*/ 883249 w 883249"/>
                <a:gd name="connsiteY6" fmla="*/ 111692 h 1563687"/>
                <a:gd name="connsiteX7" fmla="*/ 844287 w 883249"/>
                <a:gd name="connsiteY7" fmla="*/ 223384 h 1563687"/>
                <a:gd name="connsiteX8" fmla="*/ 750778 w 883249"/>
                <a:gd name="connsiteY8" fmla="*/ 223384 h 1563687"/>
                <a:gd name="connsiteX9" fmla="*/ 750777 w 883249"/>
                <a:gd name="connsiteY9" fmla="*/ 223384 h 1563687"/>
                <a:gd name="connsiteX10" fmla="*/ 748180 w 883249"/>
                <a:gd name="connsiteY10" fmla="*/ 223384 h 1563687"/>
                <a:gd name="connsiteX11" fmla="*/ 714413 w 883249"/>
                <a:gd name="connsiteY11" fmla="*/ 174032 h 1563687"/>
                <a:gd name="connsiteX12" fmla="*/ 665062 w 883249"/>
                <a:gd name="connsiteY12" fmla="*/ 174032 h 1563687"/>
                <a:gd name="connsiteX13" fmla="*/ 659785 w 883249"/>
                <a:gd name="connsiteY13" fmla="*/ 200372 h 1563687"/>
                <a:gd name="connsiteX14" fmla="*/ 631293 w 883249"/>
                <a:gd name="connsiteY14" fmla="*/ 223384 h 1563687"/>
                <a:gd name="connsiteX15" fmla="*/ 532589 w 883249"/>
                <a:gd name="connsiteY15" fmla="*/ 223384 h 1563687"/>
                <a:gd name="connsiteX16" fmla="*/ 532589 w 883249"/>
                <a:gd name="connsiteY16" fmla="*/ 737686 h 1563687"/>
                <a:gd name="connsiteX17" fmla="*/ 529992 w 883249"/>
                <a:gd name="connsiteY17" fmla="*/ 737686 h 1563687"/>
                <a:gd name="connsiteX18" fmla="*/ 529992 w 883249"/>
                <a:gd name="connsiteY18" fmla="*/ 748076 h 1563687"/>
                <a:gd name="connsiteX19" fmla="*/ 558564 w 883249"/>
                <a:gd name="connsiteY19" fmla="*/ 781843 h 1563687"/>
                <a:gd name="connsiteX20" fmla="*/ 581942 w 883249"/>
                <a:gd name="connsiteY20" fmla="*/ 1355888 h 1563687"/>
                <a:gd name="connsiteX21" fmla="*/ 537784 w 883249"/>
                <a:gd name="connsiteY21" fmla="*/ 1501346 h 1563687"/>
                <a:gd name="connsiteX22" fmla="*/ 467652 w 883249"/>
                <a:gd name="connsiteY22" fmla="*/ 1563687 h 1563687"/>
                <a:gd name="connsiteX23" fmla="*/ 397520 w 883249"/>
                <a:gd name="connsiteY23" fmla="*/ 1501346 h 1563687"/>
                <a:gd name="connsiteX24" fmla="*/ 353363 w 883249"/>
                <a:gd name="connsiteY24" fmla="*/ 1355888 h 1563687"/>
                <a:gd name="connsiteX25" fmla="*/ 376740 w 883249"/>
                <a:gd name="connsiteY25" fmla="*/ 781843 h 1563687"/>
                <a:gd name="connsiteX26" fmla="*/ 405313 w 883249"/>
                <a:gd name="connsiteY26" fmla="*/ 748076 h 1563687"/>
                <a:gd name="connsiteX27" fmla="*/ 405313 w 883249"/>
                <a:gd name="connsiteY27" fmla="*/ 225982 h 1563687"/>
                <a:gd name="connsiteX28" fmla="*/ 332583 w 883249"/>
                <a:gd name="connsiteY28" fmla="*/ 225982 h 1563687"/>
                <a:gd name="connsiteX29" fmla="*/ 327389 w 883249"/>
                <a:gd name="connsiteY29" fmla="*/ 223384 h 1563687"/>
                <a:gd name="connsiteX30" fmla="*/ 114395 w 883249"/>
                <a:gd name="connsiteY30" fmla="*/ 238969 h 1563687"/>
                <a:gd name="connsiteX31" fmla="*/ 41665 w 883249"/>
                <a:gd name="connsiteY31" fmla="*/ 277932 h 1563687"/>
                <a:gd name="connsiteX32" fmla="*/ 28678 w 883249"/>
                <a:gd name="connsiteY32" fmla="*/ 280529 h 1563687"/>
                <a:gd name="connsiteX33" fmla="*/ 2703 w 883249"/>
                <a:gd name="connsiteY33" fmla="*/ 262346 h 1563687"/>
                <a:gd name="connsiteX34" fmla="*/ 430 w 883249"/>
                <a:gd name="connsiteY34" fmla="*/ 245788 h 1563687"/>
                <a:gd name="connsiteX35" fmla="*/ 711 w 883249"/>
                <a:gd name="connsiteY35" fmla="*/ 245238 h 1563687"/>
                <a:gd name="connsiteX36" fmla="*/ 430 w 883249"/>
                <a:gd name="connsiteY36" fmla="*/ 243190 h 1563687"/>
                <a:gd name="connsiteX37" fmla="*/ 7897 w 883249"/>
                <a:gd name="connsiteY37" fmla="*/ 228579 h 1563687"/>
                <a:gd name="connsiteX38" fmla="*/ 54653 w 883249"/>
                <a:gd name="connsiteY38" fmla="*/ 176630 h 1563687"/>
                <a:gd name="connsiteX39" fmla="*/ 335181 w 883249"/>
                <a:gd name="connsiteY39" fmla="*/ 0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83249" h="1563687">
                  <a:moveTo>
                    <a:pt x="335181" y="0"/>
                  </a:moveTo>
                  <a:lnTo>
                    <a:pt x="631293" y="0"/>
                  </a:lnTo>
                  <a:cubicBezTo>
                    <a:pt x="646879" y="0"/>
                    <a:pt x="659866" y="5195"/>
                    <a:pt x="665062" y="49352"/>
                  </a:cubicBezTo>
                  <a:lnTo>
                    <a:pt x="717011" y="49352"/>
                  </a:lnTo>
                  <a:cubicBezTo>
                    <a:pt x="722205" y="5195"/>
                    <a:pt x="735193" y="0"/>
                    <a:pt x="750778" y="0"/>
                  </a:cubicBezTo>
                  <a:lnTo>
                    <a:pt x="844287" y="0"/>
                  </a:lnTo>
                  <a:cubicBezTo>
                    <a:pt x="865067" y="0"/>
                    <a:pt x="883249" y="36365"/>
                    <a:pt x="883249" y="111692"/>
                  </a:cubicBezTo>
                  <a:cubicBezTo>
                    <a:pt x="883249" y="187019"/>
                    <a:pt x="865067" y="223384"/>
                    <a:pt x="844287" y="223384"/>
                  </a:cubicBezTo>
                  <a:lnTo>
                    <a:pt x="750778" y="223384"/>
                  </a:lnTo>
                  <a:lnTo>
                    <a:pt x="750777" y="223384"/>
                  </a:lnTo>
                  <a:lnTo>
                    <a:pt x="748180" y="223384"/>
                  </a:lnTo>
                  <a:cubicBezTo>
                    <a:pt x="732596" y="223384"/>
                    <a:pt x="719608" y="218190"/>
                    <a:pt x="714413" y="174032"/>
                  </a:cubicBezTo>
                  <a:lnTo>
                    <a:pt x="665062" y="174032"/>
                  </a:lnTo>
                  <a:lnTo>
                    <a:pt x="659785" y="200372"/>
                  </a:lnTo>
                  <a:cubicBezTo>
                    <a:pt x="653210" y="220462"/>
                    <a:pt x="642982" y="223384"/>
                    <a:pt x="631293" y="223384"/>
                  </a:cubicBezTo>
                  <a:lnTo>
                    <a:pt x="532589" y="223384"/>
                  </a:lnTo>
                  <a:lnTo>
                    <a:pt x="532589" y="737686"/>
                  </a:lnTo>
                  <a:lnTo>
                    <a:pt x="529992" y="737686"/>
                  </a:lnTo>
                  <a:lnTo>
                    <a:pt x="529992" y="748076"/>
                  </a:lnTo>
                  <a:cubicBezTo>
                    <a:pt x="545576" y="750674"/>
                    <a:pt x="555967" y="763662"/>
                    <a:pt x="558564" y="781843"/>
                  </a:cubicBezTo>
                  <a:lnTo>
                    <a:pt x="581942" y="1355888"/>
                  </a:lnTo>
                  <a:cubicBezTo>
                    <a:pt x="584539" y="1410434"/>
                    <a:pt x="568954" y="1462384"/>
                    <a:pt x="537784" y="1501346"/>
                  </a:cubicBezTo>
                  <a:cubicBezTo>
                    <a:pt x="506614" y="1540309"/>
                    <a:pt x="514406" y="1563687"/>
                    <a:pt x="467652" y="1563687"/>
                  </a:cubicBezTo>
                  <a:cubicBezTo>
                    <a:pt x="420898" y="1563687"/>
                    <a:pt x="428690" y="1540309"/>
                    <a:pt x="397520" y="1501346"/>
                  </a:cubicBezTo>
                  <a:cubicBezTo>
                    <a:pt x="363753" y="1462384"/>
                    <a:pt x="348168" y="1407837"/>
                    <a:pt x="353363" y="1355888"/>
                  </a:cubicBezTo>
                  <a:lnTo>
                    <a:pt x="376740" y="781843"/>
                  </a:lnTo>
                  <a:cubicBezTo>
                    <a:pt x="376740" y="763662"/>
                    <a:pt x="389727" y="750674"/>
                    <a:pt x="405313" y="748076"/>
                  </a:cubicBezTo>
                  <a:lnTo>
                    <a:pt x="405313" y="225982"/>
                  </a:lnTo>
                  <a:lnTo>
                    <a:pt x="332583" y="225982"/>
                  </a:lnTo>
                  <a:lnTo>
                    <a:pt x="327389" y="223384"/>
                  </a:lnTo>
                  <a:cubicBezTo>
                    <a:pt x="241671" y="189617"/>
                    <a:pt x="197514" y="197409"/>
                    <a:pt x="114395" y="238969"/>
                  </a:cubicBezTo>
                  <a:lnTo>
                    <a:pt x="41665" y="277932"/>
                  </a:lnTo>
                  <a:cubicBezTo>
                    <a:pt x="39067" y="280529"/>
                    <a:pt x="33872" y="280529"/>
                    <a:pt x="28678" y="280529"/>
                  </a:cubicBezTo>
                  <a:cubicBezTo>
                    <a:pt x="18288" y="280529"/>
                    <a:pt x="7897" y="272737"/>
                    <a:pt x="2703" y="262346"/>
                  </a:cubicBezTo>
                  <a:cubicBezTo>
                    <a:pt x="106" y="257151"/>
                    <a:pt x="-544" y="251307"/>
                    <a:pt x="430" y="245788"/>
                  </a:cubicBezTo>
                  <a:lnTo>
                    <a:pt x="711" y="245238"/>
                  </a:lnTo>
                  <a:lnTo>
                    <a:pt x="430" y="243190"/>
                  </a:lnTo>
                  <a:cubicBezTo>
                    <a:pt x="1404" y="237670"/>
                    <a:pt x="4001" y="232475"/>
                    <a:pt x="7897" y="228579"/>
                  </a:cubicBezTo>
                  <a:lnTo>
                    <a:pt x="54653" y="176630"/>
                  </a:lnTo>
                  <a:cubicBezTo>
                    <a:pt x="145565" y="75327"/>
                    <a:pt x="207904" y="49352"/>
                    <a:pt x="335181" y="0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B1EC841A-6162-4059-857A-D848C60B10E8}"/>
              </a:ext>
            </a:extLst>
          </p:cNvPr>
          <p:cNvSpPr/>
          <p:nvPr/>
        </p:nvSpPr>
        <p:spPr>
          <a:xfrm>
            <a:off x="2282616" y="3644721"/>
            <a:ext cx="1420880" cy="14129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B7F116F9-BC48-4D03-BF2A-608A489B4AAC}"/>
              </a:ext>
            </a:extLst>
          </p:cNvPr>
          <p:cNvGrpSpPr/>
          <p:nvPr/>
        </p:nvGrpSpPr>
        <p:grpSpPr>
          <a:xfrm>
            <a:off x="3941816" y="1814078"/>
            <a:ext cx="1781788" cy="2593958"/>
            <a:chOff x="3941816" y="1814078"/>
            <a:chExt cx="1781788" cy="259395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F4218635-0BA6-4729-BCE1-3DF7BE4E3C65}"/>
                </a:ext>
              </a:extLst>
            </p:cNvPr>
            <p:cNvGrpSpPr/>
            <p:nvPr/>
          </p:nvGrpSpPr>
          <p:grpSpPr>
            <a:xfrm>
              <a:off x="3941816" y="1814078"/>
              <a:ext cx="1781788" cy="2593958"/>
              <a:chOff x="2371069" y="2877253"/>
              <a:chExt cx="416267" cy="606009"/>
            </a:xfrm>
          </p:grpSpPr>
          <p:sp>
            <p:nvSpPr>
              <p:cNvPr id="49" name="Freeform 21">
                <a:extLst>
                  <a:ext uri="{FF2B5EF4-FFF2-40B4-BE49-F238E27FC236}">
                    <a16:creationId xmlns:a16="http://schemas.microsoft.com/office/drawing/2014/main" xmlns="" id="{71546C32-B58B-444D-A13B-B271B20EE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069" y="2912822"/>
                <a:ext cx="416267" cy="570440"/>
              </a:xfrm>
              <a:custGeom>
                <a:avLst/>
                <a:gdLst>
                  <a:gd name="T0" fmla="*/ 353 w 353"/>
                  <a:gd name="T1" fmla="*/ 461 h 485"/>
                  <a:gd name="T2" fmla="*/ 329 w 353"/>
                  <a:gd name="T3" fmla="*/ 485 h 485"/>
                  <a:gd name="T4" fmla="*/ 24 w 353"/>
                  <a:gd name="T5" fmla="*/ 485 h 485"/>
                  <a:gd name="T6" fmla="*/ 0 w 353"/>
                  <a:gd name="T7" fmla="*/ 461 h 485"/>
                  <a:gd name="T8" fmla="*/ 0 w 353"/>
                  <a:gd name="T9" fmla="*/ 24 h 485"/>
                  <a:gd name="T10" fmla="*/ 24 w 353"/>
                  <a:gd name="T11" fmla="*/ 0 h 485"/>
                  <a:gd name="T12" fmla="*/ 329 w 353"/>
                  <a:gd name="T13" fmla="*/ 0 h 485"/>
                  <a:gd name="T14" fmla="*/ 353 w 353"/>
                  <a:gd name="T15" fmla="*/ 24 h 485"/>
                  <a:gd name="T16" fmla="*/ 353 w 353"/>
                  <a:gd name="T17" fmla="*/ 46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485">
                    <a:moveTo>
                      <a:pt x="353" y="461"/>
                    </a:moveTo>
                    <a:cubicBezTo>
                      <a:pt x="353" y="475"/>
                      <a:pt x="343" y="485"/>
                      <a:pt x="329" y="485"/>
                    </a:cubicBezTo>
                    <a:cubicBezTo>
                      <a:pt x="24" y="485"/>
                      <a:pt x="24" y="485"/>
                      <a:pt x="24" y="485"/>
                    </a:cubicBezTo>
                    <a:cubicBezTo>
                      <a:pt x="11" y="485"/>
                      <a:pt x="0" y="475"/>
                      <a:pt x="0" y="46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43" y="0"/>
                      <a:pt x="353" y="11"/>
                      <a:pt x="353" y="24"/>
                    </a:cubicBezTo>
                    <a:lnTo>
                      <a:pt x="353" y="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7B62C7CE-3914-4E24-AC08-54CDCF602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866" y="2956587"/>
                <a:ext cx="340673" cy="4714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3">
                <a:extLst>
                  <a:ext uri="{FF2B5EF4-FFF2-40B4-BE49-F238E27FC236}">
                    <a16:creationId xmlns:a16="http://schemas.microsoft.com/office/drawing/2014/main" xmlns="" id="{A59A545E-964B-4A77-ABA1-F8E5FC4B92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6877" y="2954100"/>
                <a:ext cx="345148" cy="476444"/>
              </a:xfrm>
              <a:custGeom>
                <a:avLst/>
                <a:gdLst>
                  <a:gd name="T0" fmla="*/ 689 w 694"/>
                  <a:gd name="T1" fmla="*/ 953 h 958"/>
                  <a:gd name="T2" fmla="*/ 689 w 694"/>
                  <a:gd name="T3" fmla="*/ 948 h 958"/>
                  <a:gd name="T4" fmla="*/ 9 w 694"/>
                  <a:gd name="T5" fmla="*/ 948 h 958"/>
                  <a:gd name="T6" fmla="*/ 9 w 694"/>
                  <a:gd name="T7" fmla="*/ 9 h 958"/>
                  <a:gd name="T8" fmla="*/ 684 w 694"/>
                  <a:gd name="T9" fmla="*/ 9 h 958"/>
                  <a:gd name="T10" fmla="*/ 684 w 694"/>
                  <a:gd name="T11" fmla="*/ 953 h 958"/>
                  <a:gd name="T12" fmla="*/ 689 w 694"/>
                  <a:gd name="T13" fmla="*/ 953 h 958"/>
                  <a:gd name="T14" fmla="*/ 689 w 694"/>
                  <a:gd name="T15" fmla="*/ 948 h 958"/>
                  <a:gd name="T16" fmla="*/ 689 w 694"/>
                  <a:gd name="T17" fmla="*/ 953 h 958"/>
                  <a:gd name="T18" fmla="*/ 694 w 694"/>
                  <a:gd name="T19" fmla="*/ 953 h 958"/>
                  <a:gd name="T20" fmla="*/ 694 w 694"/>
                  <a:gd name="T21" fmla="*/ 0 h 958"/>
                  <a:gd name="T22" fmla="*/ 0 w 694"/>
                  <a:gd name="T23" fmla="*/ 0 h 958"/>
                  <a:gd name="T24" fmla="*/ 0 w 694"/>
                  <a:gd name="T25" fmla="*/ 958 h 958"/>
                  <a:gd name="T26" fmla="*/ 694 w 694"/>
                  <a:gd name="T27" fmla="*/ 958 h 958"/>
                  <a:gd name="T28" fmla="*/ 694 w 694"/>
                  <a:gd name="T29" fmla="*/ 953 h 958"/>
                  <a:gd name="T30" fmla="*/ 689 w 694"/>
                  <a:gd name="T31" fmla="*/ 953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4" h="958">
                    <a:moveTo>
                      <a:pt x="689" y="953"/>
                    </a:moveTo>
                    <a:lnTo>
                      <a:pt x="689" y="948"/>
                    </a:lnTo>
                    <a:lnTo>
                      <a:pt x="9" y="948"/>
                    </a:lnTo>
                    <a:lnTo>
                      <a:pt x="9" y="9"/>
                    </a:lnTo>
                    <a:lnTo>
                      <a:pt x="684" y="9"/>
                    </a:lnTo>
                    <a:lnTo>
                      <a:pt x="684" y="953"/>
                    </a:lnTo>
                    <a:lnTo>
                      <a:pt x="689" y="953"/>
                    </a:lnTo>
                    <a:lnTo>
                      <a:pt x="689" y="948"/>
                    </a:lnTo>
                    <a:lnTo>
                      <a:pt x="689" y="953"/>
                    </a:lnTo>
                    <a:lnTo>
                      <a:pt x="694" y="953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694" y="958"/>
                    </a:lnTo>
                    <a:lnTo>
                      <a:pt x="694" y="953"/>
                    </a:lnTo>
                    <a:lnTo>
                      <a:pt x="689" y="9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EC744634-1786-4384-9371-58ADDCCD8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261" y="3056183"/>
                <a:ext cx="220670" cy="301384"/>
              </a:xfrm>
              <a:custGeom>
                <a:avLst/>
                <a:gdLst>
                  <a:gd name="connsiteX0" fmla="*/ 27458 w 277014"/>
                  <a:gd name="connsiteY0" fmla="*/ 286961 h 301384"/>
                  <a:gd name="connsiteX1" fmla="*/ 250055 w 277014"/>
                  <a:gd name="connsiteY1" fmla="*/ 286961 h 301384"/>
                  <a:gd name="connsiteX2" fmla="*/ 257121 w 277014"/>
                  <a:gd name="connsiteY2" fmla="*/ 294173 h 301384"/>
                  <a:gd name="connsiteX3" fmla="*/ 250055 w 277014"/>
                  <a:gd name="connsiteY3" fmla="*/ 301384 h 301384"/>
                  <a:gd name="connsiteX4" fmla="*/ 27458 w 277014"/>
                  <a:gd name="connsiteY4" fmla="*/ 301384 h 301384"/>
                  <a:gd name="connsiteX5" fmla="*/ 20391 w 277014"/>
                  <a:gd name="connsiteY5" fmla="*/ 294173 h 301384"/>
                  <a:gd name="connsiteX6" fmla="*/ 27458 w 277014"/>
                  <a:gd name="connsiteY6" fmla="*/ 286961 h 301384"/>
                  <a:gd name="connsiteX7" fmla="*/ 7073 w 277014"/>
                  <a:gd name="connsiteY7" fmla="*/ 238720 h 301384"/>
                  <a:gd name="connsiteX8" fmla="*/ 269941 w 277014"/>
                  <a:gd name="connsiteY8" fmla="*/ 238720 h 301384"/>
                  <a:gd name="connsiteX9" fmla="*/ 277014 w 277014"/>
                  <a:gd name="connsiteY9" fmla="*/ 245932 h 301384"/>
                  <a:gd name="connsiteX10" fmla="*/ 269941 w 277014"/>
                  <a:gd name="connsiteY10" fmla="*/ 253143 h 301384"/>
                  <a:gd name="connsiteX11" fmla="*/ 7073 w 277014"/>
                  <a:gd name="connsiteY11" fmla="*/ 253143 h 301384"/>
                  <a:gd name="connsiteX12" fmla="*/ 0 w 277014"/>
                  <a:gd name="connsiteY12" fmla="*/ 245932 h 301384"/>
                  <a:gd name="connsiteX13" fmla="*/ 7073 w 277014"/>
                  <a:gd name="connsiteY13" fmla="*/ 238720 h 301384"/>
                  <a:gd name="connsiteX14" fmla="*/ 27458 w 277014"/>
                  <a:gd name="connsiteY14" fmla="*/ 191971 h 301384"/>
                  <a:gd name="connsiteX15" fmla="*/ 250055 w 277014"/>
                  <a:gd name="connsiteY15" fmla="*/ 191971 h 301384"/>
                  <a:gd name="connsiteX16" fmla="*/ 257121 w 277014"/>
                  <a:gd name="connsiteY16" fmla="*/ 198933 h 301384"/>
                  <a:gd name="connsiteX17" fmla="*/ 250055 w 277014"/>
                  <a:gd name="connsiteY17" fmla="*/ 205896 h 301384"/>
                  <a:gd name="connsiteX18" fmla="*/ 27458 w 277014"/>
                  <a:gd name="connsiteY18" fmla="*/ 205896 h 301384"/>
                  <a:gd name="connsiteX19" fmla="*/ 20391 w 277014"/>
                  <a:gd name="connsiteY19" fmla="*/ 198933 h 301384"/>
                  <a:gd name="connsiteX20" fmla="*/ 27458 w 277014"/>
                  <a:gd name="connsiteY20" fmla="*/ 191971 h 301384"/>
                  <a:gd name="connsiteX21" fmla="*/ 7073 w 277014"/>
                  <a:gd name="connsiteY21" fmla="*/ 143729 h 301384"/>
                  <a:gd name="connsiteX22" fmla="*/ 269941 w 277014"/>
                  <a:gd name="connsiteY22" fmla="*/ 143729 h 301384"/>
                  <a:gd name="connsiteX23" fmla="*/ 277014 w 277014"/>
                  <a:gd name="connsiteY23" fmla="*/ 150691 h 301384"/>
                  <a:gd name="connsiteX24" fmla="*/ 269941 w 277014"/>
                  <a:gd name="connsiteY24" fmla="*/ 157654 h 301384"/>
                  <a:gd name="connsiteX25" fmla="*/ 7073 w 277014"/>
                  <a:gd name="connsiteY25" fmla="*/ 157654 h 301384"/>
                  <a:gd name="connsiteX26" fmla="*/ 0 w 277014"/>
                  <a:gd name="connsiteY26" fmla="*/ 150691 h 301384"/>
                  <a:gd name="connsiteX27" fmla="*/ 7073 w 277014"/>
                  <a:gd name="connsiteY27" fmla="*/ 143729 h 301384"/>
                  <a:gd name="connsiteX28" fmla="*/ 27458 w 277014"/>
                  <a:gd name="connsiteY28" fmla="*/ 95488 h 301384"/>
                  <a:gd name="connsiteX29" fmla="*/ 250055 w 277014"/>
                  <a:gd name="connsiteY29" fmla="*/ 95488 h 301384"/>
                  <a:gd name="connsiteX30" fmla="*/ 257121 w 277014"/>
                  <a:gd name="connsiteY30" fmla="*/ 102450 h 301384"/>
                  <a:gd name="connsiteX31" fmla="*/ 250055 w 277014"/>
                  <a:gd name="connsiteY31" fmla="*/ 109413 h 301384"/>
                  <a:gd name="connsiteX32" fmla="*/ 27458 w 277014"/>
                  <a:gd name="connsiteY32" fmla="*/ 109413 h 301384"/>
                  <a:gd name="connsiteX33" fmla="*/ 20391 w 277014"/>
                  <a:gd name="connsiteY33" fmla="*/ 102450 h 301384"/>
                  <a:gd name="connsiteX34" fmla="*/ 27458 w 277014"/>
                  <a:gd name="connsiteY34" fmla="*/ 95488 h 301384"/>
                  <a:gd name="connsiteX35" fmla="*/ 7073 w 277014"/>
                  <a:gd name="connsiteY35" fmla="*/ 47247 h 301384"/>
                  <a:gd name="connsiteX36" fmla="*/ 269941 w 277014"/>
                  <a:gd name="connsiteY36" fmla="*/ 47247 h 301384"/>
                  <a:gd name="connsiteX37" fmla="*/ 277014 w 277014"/>
                  <a:gd name="connsiteY37" fmla="*/ 54209 h 301384"/>
                  <a:gd name="connsiteX38" fmla="*/ 269941 w 277014"/>
                  <a:gd name="connsiteY38" fmla="*/ 61172 h 301384"/>
                  <a:gd name="connsiteX39" fmla="*/ 7073 w 277014"/>
                  <a:gd name="connsiteY39" fmla="*/ 61172 h 301384"/>
                  <a:gd name="connsiteX40" fmla="*/ 0 w 277014"/>
                  <a:gd name="connsiteY40" fmla="*/ 54209 h 301384"/>
                  <a:gd name="connsiteX41" fmla="*/ 7073 w 277014"/>
                  <a:gd name="connsiteY41" fmla="*/ 47247 h 301384"/>
                  <a:gd name="connsiteX42" fmla="*/ 27458 w 277014"/>
                  <a:gd name="connsiteY42" fmla="*/ 0 h 301384"/>
                  <a:gd name="connsiteX43" fmla="*/ 250055 w 277014"/>
                  <a:gd name="connsiteY43" fmla="*/ 0 h 301384"/>
                  <a:gd name="connsiteX44" fmla="*/ 257121 w 277014"/>
                  <a:gd name="connsiteY44" fmla="*/ 7211 h 301384"/>
                  <a:gd name="connsiteX45" fmla="*/ 250055 w 277014"/>
                  <a:gd name="connsiteY45" fmla="*/ 14423 h 301384"/>
                  <a:gd name="connsiteX46" fmla="*/ 27458 w 277014"/>
                  <a:gd name="connsiteY46" fmla="*/ 14423 h 301384"/>
                  <a:gd name="connsiteX47" fmla="*/ 20391 w 277014"/>
                  <a:gd name="connsiteY47" fmla="*/ 7211 h 301384"/>
                  <a:gd name="connsiteX48" fmla="*/ 27458 w 277014"/>
                  <a:gd name="connsiteY48" fmla="*/ 0 h 3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77014" h="301384">
                    <a:moveTo>
                      <a:pt x="27458" y="286961"/>
                    </a:moveTo>
                    <a:cubicBezTo>
                      <a:pt x="27458" y="286961"/>
                      <a:pt x="27458" y="286961"/>
                      <a:pt x="250055" y="286961"/>
                    </a:cubicBezTo>
                    <a:cubicBezTo>
                      <a:pt x="254766" y="286961"/>
                      <a:pt x="257121" y="290567"/>
                      <a:pt x="257121" y="294173"/>
                    </a:cubicBezTo>
                    <a:cubicBezTo>
                      <a:pt x="257121" y="297778"/>
                      <a:pt x="254766" y="301384"/>
                      <a:pt x="250055" y="301384"/>
                    </a:cubicBezTo>
                    <a:cubicBezTo>
                      <a:pt x="250055" y="301384"/>
                      <a:pt x="250055" y="301384"/>
                      <a:pt x="27458" y="301384"/>
                    </a:cubicBezTo>
                    <a:cubicBezTo>
                      <a:pt x="23924" y="301384"/>
                      <a:pt x="20391" y="297778"/>
                      <a:pt x="20391" y="294173"/>
                    </a:cubicBezTo>
                    <a:cubicBezTo>
                      <a:pt x="20391" y="290567"/>
                      <a:pt x="23924" y="286961"/>
                      <a:pt x="27458" y="286961"/>
                    </a:cubicBezTo>
                    <a:close/>
                    <a:moveTo>
                      <a:pt x="7073" y="238720"/>
                    </a:moveTo>
                    <a:cubicBezTo>
                      <a:pt x="7073" y="238720"/>
                      <a:pt x="7073" y="238720"/>
                      <a:pt x="269941" y="238720"/>
                    </a:cubicBezTo>
                    <a:cubicBezTo>
                      <a:pt x="273478" y="238720"/>
                      <a:pt x="277014" y="242326"/>
                      <a:pt x="277014" y="245932"/>
                    </a:cubicBezTo>
                    <a:cubicBezTo>
                      <a:pt x="277014" y="250739"/>
                      <a:pt x="273478" y="253143"/>
                      <a:pt x="269941" y="253143"/>
                    </a:cubicBezTo>
                    <a:cubicBezTo>
                      <a:pt x="269941" y="253143"/>
                      <a:pt x="269941" y="253143"/>
                      <a:pt x="7073" y="253143"/>
                    </a:cubicBezTo>
                    <a:cubicBezTo>
                      <a:pt x="3536" y="253143"/>
                      <a:pt x="0" y="250739"/>
                      <a:pt x="0" y="245932"/>
                    </a:cubicBezTo>
                    <a:cubicBezTo>
                      <a:pt x="0" y="242326"/>
                      <a:pt x="3536" y="238720"/>
                      <a:pt x="7073" y="238720"/>
                    </a:cubicBezTo>
                    <a:close/>
                    <a:moveTo>
                      <a:pt x="27458" y="191971"/>
                    </a:moveTo>
                    <a:cubicBezTo>
                      <a:pt x="27458" y="191971"/>
                      <a:pt x="27458" y="191971"/>
                      <a:pt x="250055" y="191971"/>
                    </a:cubicBezTo>
                    <a:cubicBezTo>
                      <a:pt x="254766" y="191971"/>
                      <a:pt x="257121" y="194292"/>
                      <a:pt x="257121" y="198933"/>
                    </a:cubicBezTo>
                    <a:cubicBezTo>
                      <a:pt x="257121" y="202415"/>
                      <a:pt x="254766" y="205896"/>
                      <a:pt x="250055" y="205896"/>
                    </a:cubicBezTo>
                    <a:cubicBezTo>
                      <a:pt x="250055" y="205896"/>
                      <a:pt x="250055" y="205896"/>
                      <a:pt x="27458" y="205896"/>
                    </a:cubicBezTo>
                    <a:cubicBezTo>
                      <a:pt x="23924" y="205896"/>
                      <a:pt x="20391" y="202415"/>
                      <a:pt x="20391" y="198933"/>
                    </a:cubicBezTo>
                    <a:cubicBezTo>
                      <a:pt x="20391" y="194292"/>
                      <a:pt x="23924" y="191971"/>
                      <a:pt x="27458" y="191971"/>
                    </a:cubicBezTo>
                    <a:close/>
                    <a:moveTo>
                      <a:pt x="7073" y="143729"/>
                    </a:moveTo>
                    <a:cubicBezTo>
                      <a:pt x="7073" y="143729"/>
                      <a:pt x="7073" y="143729"/>
                      <a:pt x="269941" y="143729"/>
                    </a:cubicBezTo>
                    <a:cubicBezTo>
                      <a:pt x="273478" y="143729"/>
                      <a:pt x="277014" y="147210"/>
                      <a:pt x="277014" y="150691"/>
                    </a:cubicBezTo>
                    <a:cubicBezTo>
                      <a:pt x="277014" y="154173"/>
                      <a:pt x="273478" y="157654"/>
                      <a:pt x="269941" y="157654"/>
                    </a:cubicBezTo>
                    <a:cubicBezTo>
                      <a:pt x="269941" y="157654"/>
                      <a:pt x="269941" y="157654"/>
                      <a:pt x="7073" y="157654"/>
                    </a:cubicBezTo>
                    <a:cubicBezTo>
                      <a:pt x="3536" y="157654"/>
                      <a:pt x="0" y="154173"/>
                      <a:pt x="0" y="150691"/>
                    </a:cubicBezTo>
                    <a:cubicBezTo>
                      <a:pt x="0" y="147210"/>
                      <a:pt x="3536" y="143729"/>
                      <a:pt x="7073" y="143729"/>
                    </a:cubicBezTo>
                    <a:close/>
                    <a:moveTo>
                      <a:pt x="27458" y="95488"/>
                    </a:moveTo>
                    <a:cubicBezTo>
                      <a:pt x="27458" y="95488"/>
                      <a:pt x="27458" y="95488"/>
                      <a:pt x="250055" y="95488"/>
                    </a:cubicBezTo>
                    <a:cubicBezTo>
                      <a:pt x="254766" y="95488"/>
                      <a:pt x="257121" y="98969"/>
                      <a:pt x="257121" y="102450"/>
                    </a:cubicBezTo>
                    <a:cubicBezTo>
                      <a:pt x="257121" y="107092"/>
                      <a:pt x="254766" y="109413"/>
                      <a:pt x="250055" y="109413"/>
                    </a:cubicBezTo>
                    <a:cubicBezTo>
                      <a:pt x="250055" y="109413"/>
                      <a:pt x="250055" y="109413"/>
                      <a:pt x="27458" y="109413"/>
                    </a:cubicBezTo>
                    <a:cubicBezTo>
                      <a:pt x="23924" y="109413"/>
                      <a:pt x="20391" y="107092"/>
                      <a:pt x="20391" y="102450"/>
                    </a:cubicBezTo>
                    <a:cubicBezTo>
                      <a:pt x="20391" y="98969"/>
                      <a:pt x="23924" y="95488"/>
                      <a:pt x="27458" y="95488"/>
                    </a:cubicBezTo>
                    <a:close/>
                    <a:moveTo>
                      <a:pt x="7073" y="47247"/>
                    </a:moveTo>
                    <a:cubicBezTo>
                      <a:pt x="7073" y="47247"/>
                      <a:pt x="7073" y="47247"/>
                      <a:pt x="269941" y="47247"/>
                    </a:cubicBezTo>
                    <a:cubicBezTo>
                      <a:pt x="273478" y="47247"/>
                      <a:pt x="277014" y="50728"/>
                      <a:pt x="277014" y="54209"/>
                    </a:cubicBezTo>
                    <a:cubicBezTo>
                      <a:pt x="277014" y="58851"/>
                      <a:pt x="273478" y="61172"/>
                      <a:pt x="269941" y="61172"/>
                    </a:cubicBezTo>
                    <a:cubicBezTo>
                      <a:pt x="269941" y="61172"/>
                      <a:pt x="269941" y="61172"/>
                      <a:pt x="7073" y="61172"/>
                    </a:cubicBezTo>
                    <a:cubicBezTo>
                      <a:pt x="3536" y="61172"/>
                      <a:pt x="0" y="58851"/>
                      <a:pt x="0" y="54209"/>
                    </a:cubicBezTo>
                    <a:cubicBezTo>
                      <a:pt x="0" y="50728"/>
                      <a:pt x="3536" y="47247"/>
                      <a:pt x="7073" y="47247"/>
                    </a:cubicBezTo>
                    <a:close/>
                    <a:moveTo>
                      <a:pt x="27458" y="0"/>
                    </a:moveTo>
                    <a:cubicBezTo>
                      <a:pt x="27458" y="0"/>
                      <a:pt x="27458" y="0"/>
                      <a:pt x="250055" y="0"/>
                    </a:cubicBezTo>
                    <a:cubicBezTo>
                      <a:pt x="254766" y="0"/>
                      <a:pt x="257121" y="2404"/>
                      <a:pt x="257121" y="7211"/>
                    </a:cubicBezTo>
                    <a:cubicBezTo>
                      <a:pt x="257121" y="10817"/>
                      <a:pt x="254766" y="14423"/>
                      <a:pt x="250055" y="14423"/>
                    </a:cubicBezTo>
                    <a:cubicBezTo>
                      <a:pt x="250055" y="14423"/>
                      <a:pt x="250055" y="14423"/>
                      <a:pt x="27458" y="14423"/>
                    </a:cubicBezTo>
                    <a:cubicBezTo>
                      <a:pt x="23924" y="14423"/>
                      <a:pt x="20391" y="10817"/>
                      <a:pt x="20391" y="7211"/>
                    </a:cubicBezTo>
                    <a:cubicBezTo>
                      <a:pt x="20391" y="2404"/>
                      <a:pt x="23924" y="0"/>
                      <a:pt x="274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AC0990AC-357E-4496-AA87-9AD34C806EC8}"/>
                  </a:ext>
                </a:extLst>
              </p:cNvPr>
              <p:cNvSpPr/>
              <p:nvPr/>
            </p:nvSpPr>
            <p:spPr>
              <a:xfrm>
                <a:off x="2484461" y="2877253"/>
                <a:ext cx="189484" cy="105196"/>
              </a:xfrm>
              <a:custGeom>
                <a:avLst/>
                <a:gdLst>
                  <a:gd name="connsiteX0" fmla="*/ 94742 w 189484"/>
                  <a:gd name="connsiteY0" fmla="*/ 19975 h 105196"/>
                  <a:gd name="connsiteX1" fmla="*/ 68758 w 189484"/>
                  <a:gd name="connsiteY1" fmla="*/ 30738 h 105196"/>
                  <a:gd name="connsiteX2" fmla="*/ 61813 w 189484"/>
                  <a:gd name="connsiteY2" fmla="*/ 47505 h 105196"/>
                  <a:gd name="connsiteX3" fmla="*/ 87055 w 189484"/>
                  <a:gd name="connsiteY3" fmla="*/ 47505 h 105196"/>
                  <a:gd name="connsiteX4" fmla="*/ 127671 w 189484"/>
                  <a:gd name="connsiteY4" fmla="*/ 47505 h 105196"/>
                  <a:gd name="connsiteX5" fmla="*/ 120726 w 189484"/>
                  <a:gd name="connsiteY5" fmla="*/ 30738 h 105196"/>
                  <a:gd name="connsiteX6" fmla="*/ 94742 w 189484"/>
                  <a:gd name="connsiteY6" fmla="*/ 19975 h 105196"/>
                  <a:gd name="connsiteX7" fmla="*/ 94742 w 189484"/>
                  <a:gd name="connsiteY7" fmla="*/ 0 h 105196"/>
                  <a:gd name="connsiteX8" fmla="*/ 134851 w 189484"/>
                  <a:gd name="connsiteY8" fmla="*/ 16614 h 105196"/>
                  <a:gd name="connsiteX9" fmla="*/ 147646 w 189484"/>
                  <a:gd name="connsiteY9" fmla="*/ 47505 h 105196"/>
                  <a:gd name="connsiteX10" fmla="*/ 148292 w 189484"/>
                  <a:gd name="connsiteY10" fmla="*/ 47505 h 105196"/>
                  <a:gd name="connsiteX11" fmla="*/ 189484 w 189484"/>
                  <a:gd name="connsiteY11" fmla="*/ 89890 h 105196"/>
                  <a:gd name="connsiteX12" fmla="*/ 174184 w 189484"/>
                  <a:gd name="connsiteY12" fmla="*/ 105196 h 105196"/>
                  <a:gd name="connsiteX13" fmla="*/ 15300 w 189484"/>
                  <a:gd name="connsiteY13" fmla="*/ 105196 h 105196"/>
                  <a:gd name="connsiteX14" fmla="*/ 0 w 189484"/>
                  <a:gd name="connsiteY14" fmla="*/ 89890 h 105196"/>
                  <a:gd name="connsiteX15" fmla="*/ 12358 w 189484"/>
                  <a:gd name="connsiteY15" fmla="*/ 59868 h 105196"/>
                  <a:gd name="connsiteX16" fmla="*/ 41729 w 189484"/>
                  <a:gd name="connsiteY16" fmla="*/ 47769 h 105196"/>
                  <a:gd name="connsiteX17" fmla="*/ 54634 w 189484"/>
                  <a:gd name="connsiteY17" fmla="*/ 16614 h 105196"/>
                  <a:gd name="connsiteX18" fmla="*/ 94742 w 189484"/>
                  <a:gd name="connsiteY18" fmla="*/ 0 h 105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89484" h="105196">
                    <a:moveTo>
                      <a:pt x="94742" y="19975"/>
                    </a:moveTo>
                    <a:cubicBezTo>
                      <a:pt x="84595" y="19975"/>
                      <a:pt x="75408" y="24088"/>
                      <a:pt x="68758" y="30738"/>
                    </a:cubicBezTo>
                    <a:lnTo>
                      <a:pt x="61813" y="47505"/>
                    </a:lnTo>
                    <a:lnTo>
                      <a:pt x="87055" y="47505"/>
                    </a:lnTo>
                    <a:lnTo>
                      <a:pt x="127671" y="47505"/>
                    </a:lnTo>
                    <a:lnTo>
                      <a:pt x="120726" y="30738"/>
                    </a:lnTo>
                    <a:cubicBezTo>
                      <a:pt x="114076" y="24088"/>
                      <a:pt x="104890" y="19975"/>
                      <a:pt x="94742" y="19975"/>
                    </a:cubicBezTo>
                    <a:close/>
                    <a:moveTo>
                      <a:pt x="94742" y="0"/>
                    </a:moveTo>
                    <a:cubicBezTo>
                      <a:pt x="110406" y="0"/>
                      <a:pt x="124586" y="6349"/>
                      <a:pt x="134851" y="16614"/>
                    </a:cubicBezTo>
                    <a:lnTo>
                      <a:pt x="147646" y="47505"/>
                    </a:lnTo>
                    <a:lnTo>
                      <a:pt x="148292" y="47505"/>
                    </a:lnTo>
                    <a:cubicBezTo>
                      <a:pt x="171830" y="47505"/>
                      <a:pt x="189484" y="66343"/>
                      <a:pt x="189484" y="89890"/>
                    </a:cubicBezTo>
                    <a:cubicBezTo>
                      <a:pt x="189484" y="98132"/>
                      <a:pt x="182423" y="105196"/>
                      <a:pt x="174184" y="105196"/>
                    </a:cubicBezTo>
                    <a:cubicBezTo>
                      <a:pt x="174184" y="105196"/>
                      <a:pt x="174184" y="105196"/>
                      <a:pt x="15300" y="105196"/>
                    </a:cubicBezTo>
                    <a:cubicBezTo>
                      <a:pt x="7061" y="105196"/>
                      <a:pt x="0" y="98132"/>
                      <a:pt x="0" y="89890"/>
                    </a:cubicBezTo>
                    <a:cubicBezTo>
                      <a:pt x="0" y="78117"/>
                      <a:pt x="4708" y="67520"/>
                      <a:pt x="12358" y="59868"/>
                    </a:cubicBezTo>
                    <a:lnTo>
                      <a:pt x="41729" y="47769"/>
                    </a:lnTo>
                    <a:lnTo>
                      <a:pt x="54634" y="16614"/>
                    </a:lnTo>
                    <a:cubicBezTo>
                      <a:pt x="64898" y="6349"/>
                      <a:pt x="79079" y="0"/>
                      <a:pt x="94742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Chevron 2">
              <a:extLst>
                <a:ext uri="{FF2B5EF4-FFF2-40B4-BE49-F238E27FC236}">
                  <a16:creationId xmlns:a16="http://schemas.microsoft.com/office/drawing/2014/main" xmlns="" id="{6163BE77-3603-4193-990C-E711E50E8099}"/>
                </a:ext>
              </a:extLst>
            </p:cNvPr>
            <p:cNvSpPr/>
            <p:nvPr/>
          </p:nvSpPr>
          <p:spPr>
            <a:xfrm rot="5400000">
              <a:off x="4198486" y="2547223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5" name="Chevron 2">
              <a:extLst>
                <a:ext uri="{FF2B5EF4-FFF2-40B4-BE49-F238E27FC236}">
                  <a16:creationId xmlns:a16="http://schemas.microsoft.com/office/drawing/2014/main" xmlns="" id="{1CF06D20-A658-48BC-9F15-F78A332E6492}"/>
                </a:ext>
              </a:extLst>
            </p:cNvPr>
            <p:cNvSpPr/>
            <p:nvPr/>
          </p:nvSpPr>
          <p:spPr>
            <a:xfrm rot="5400000">
              <a:off x="4201989" y="2898837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6" name="Chevron 2">
              <a:extLst>
                <a:ext uri="{FF2B5EF4-FFF2-40B4-BE49-F238E27FC236}">
                  <a16:creationId xmlns:a16="http://schemas.microsoft.com/office/drawing/2014/main" xmlns="" id="{2D4438B7-D8DB-4D79-83BC-5C2AC1281323}"/>
                </a:ext>
              </a:extLst>
            </p:cNvPr>
            <p:cNvSpPr/>
            <p:nvPr/>
          </p:nvSpPr>
          <p:spPr>
            <a:xfrm rot="5400000">
              <a:off x="4205492" y="3250451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7" name="Chevron 2">
              <a:extLst>
                <a:ext uri="{FF2B5EF4-FFF2-40B4-BE49-F238E27FC236}">
                  <a16:creationId xmlns:a16="http://schemas.microsoft.com/office/drawing/2014/main" xmlns="" id="{64F8E7C7-369E-4922-874A-1DBFC8DCC521}"/>
                </a:ext>
              </a:extLst>
            </p:cNvPr>
            <p:cNvSpPr/>
            <p:nvPr/>
          </p:nvSpPr>
          <p:spPr>
            <a:xfrm rot="5400000">
              <a:off x="4208995" y="3602065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98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1.8.9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36ECFEE-8B44-43C6-B11C-4F78206298BE}"/>
              </a:ext>
            </a:extLst>
          </p:cNvPr>
          <p:cNvSpPr/>
          <p:nvPr/>
        </p:nvSpPr>
        <p:spPr>
          <a:xfrm rot="16200000" flipV="1">
            <a:off x="9189243" y="2737346"/>
            <a:ext cx="151200" cy="1286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72E13C-AA11-400B-99DA-853850F26A9C}"/>
              </a:ext>
            </a:extLst>
          </p:cNvPr>
          <p:cNvSpPr/>
          <p:nvPr/>
        </p:nvSpPr>
        <p:spPr>
          <a:xfrm rot="16200000" flipV="1">
            <a:off x="9189243" y="2584886"/>
            <a:ext cx="151200" cy="1286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43410AB-FEE3-4357-9A6E-5E19A1AC1EDA}"/>
              </a:ext>
            </a:extLst>
          </p:cNvPr>
          <p:cNvSpPr/>
          <p:nvPr/>
        </p:nvSpPr>
        <p:spPr>
          <a:xfrm rot="16200000" flipV="1">
            <a:off x="9189257" y="2432429"/>
            <a:ext cx="151200" cy="1286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8BE7DFB-500B-491B-8872-955580821E9C}"/>
              </a:ext>
            </a:extLst>
          </p:cNvPr>
          <p:cNvSpPr/>
          <p:nvPr/>
        </p:nvSpPr>
        <p:spPr>
          <a:xfrm rot="16200000" flipV="1">
            <a:off x="9189243" y="2279970"/>
            <a:ext cx="151200" cy="1286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339F5A6-476B-420B-A07E-4DA8B2B64CF4}"/>
              </a:ext>
            </a:extLst>
          </p:cNvPr>
          <p:cNvSpPr/>
          <p:nvPr/>
        </p:nvSpPr>
        <p:spPr>
          <a:xfrm rot="16200000" flipV="1">
            <a:off x="9169826" y="2885079"/>
            <a:ext cx="151200" cy="1286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BFA4D23-264A-472E-AADC-AE2824BD908F}"/>
              </a:ext>
            </a:extLst>
          </p:cNvPr>
          <p:cNvSpPr txBox="1"/>
          <p:nvPr/>
        </p:nvSpPr>
        <p:spPr>
          <a:xfrm>
            <a:off x="8172303" y="3901647"/>
            <a:ext cx="224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Arduino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Studio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91688D5-34E6-41FF-BD7A-1B287C6421B8}"/>
              </a:ext>
            </a:extLst>
          </p:cNvPr>
          <p:cNvGrpSpPr/>
          <p:nvPr/>
        </p:nvGrpSpPr>
        <p:grpSpPr>
          <a:xfrm>
            <a:off x="8411085" y="2808440"/>
            <a:ext cx="1675988" cy="927379"/>
            <a:chOff x="1835696" y="2493540"/>
            <a:chExt cx="4684858" cy="25922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" name="Rounded Rectangle 3">
              <a:extLst>
                <a:ext uri="{FF2B5EF4-FFF2-40B4-BE49-F238E27FC236}">
                  <a16:creationId xmlns:a16="http://schemas.microsoft.com/office/drawing/2014/main" xmlns="" id="{38C89151-273B-4E8F-B61E-9319965BCAC7}"/>
                </a:ext>
              </a:extLst>
            </p:cNvPr>
            <p:cNvSpPr/>
            <p:nvPr userDrawn="1"/>
          </p:nvSpPr>
          <p:spPr>
            <a:xfrm>
              <a:off x="2335414" y="2493540"/>
              <a:ext cx="3685422" cy="2373661"/>
            </a:xfrm>
            <a:custGeom>
              <a:avLst/>
              <a:gdLst/>
              <a:ahLst/>
              <a:cxnLst/>
              <a:rect l="l" t="t" r="r" b="b"/>
              <a:pathLst>
                <a:path w="4248472" h="2736304">
                  <a:moveTo>
                    <a:pt x="144016" y="144016"/>
                  </a:moveTo>
                  <a:lnTo>
                    <a:pt x="144016" y="2520280"/>
                  </a:lnTo>
                  <a:lnTo>
                    <a:pt x="4104456" y="2520280"/>
                  </a:lnTo>
                  <a:lnTo>
                    <a:pt x="4104456" y="144016"/>
                  </a:lnTo>
                  <a:close/>
                  <a:moveTo>
                    <a:pt x="119332" y="0"/>
                  </a:moveTo>
                  <a:lnTo>
                    <a:pt x="4129140" y="0"/>
                  </a:lnTo>
                  <a:cubicBezTo>
                    <a:pt x="4195045" y="0"/>
                    <a:pt x="4248472" y="53427"/>
                    <a:pt x="4248472" y="119332"/>
                  </a:cubicBezTo>
                  <a:lnTo>
                    <a:pt x="4248472" y="2736304"/>
                  </a:lnTo>
                  <a:lnTo>
                    <a:pt x="0" y="2736304"/>
                  </a:lnTo>
                  <a:lnTo>
                    <a:pt x="0" y="119332"/>
                  </a:lnTo>
                  <a:cubicBezTo>
                    <a:pt x="0" y="53427"/>
                    <a:pt x="53427" y="0"/>
                    <a:pt x="11933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8BF38101-9F7B-48CC-9F81-8B5F87769FCA}"/>
                </a:ext>
              </a:extLst>
            </p:cNvPr>
            <p:cNvSpPr/>
            <p:nvPr userDrawn="1"/>
          </p:nvSpPr>
          <p:spPr>
            <a:xfrm>
              <a:off x="1835696" y="4867201"/>
              <a:ext cx="4684858" cy="124930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xmlns="" id="{F4E42418-97CC-4888-A480-BF9280D7032A}"/>
                </a:ext>
              </a:extLst>
            </p:cNvPr>
            <p:cNvSpPr/>
            <p:nvPr userDrawn="1"/>
          </p:nvSpPr>
          <p:spPr>
            <a:xfrm rot="10800000">
              <a:off x="1835696" y="4992131"/>
              <a:ext cx="4684858" cy="93697"/>
            </a:xfrm>
            <a:prstGeom prst="trapezoid">
              <a:avLst>
                <a:gd name="adj" fmla="val 129851"/>
              </a:avLst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EA896B4E-0321-4F38-A504-A0E0891B3563}"/>
                </a:ext>
              </a:extLst>
            </p:cNvPr>
            <p:cNvSpPr/>
            <p:nvPr userDrawn="1"/>
          </p:nvSpPr>
          <p:spPr>
            <a:xfrm>
              <a:off x="3929549" y="4904844"/>
              <a:ext cx="497151" cy="45093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</p:grpSp>
      <p:sp>
        <p:nvSpPr>
          <p:cNvPr id="14" name="Block Arc 13">
            <a:extLst>
              <a:ext uri="{FF2B5EF4-FFF2-40B4-BE49-F238E27FC236}">
                <a16:creationId xmlns:a16="http://schemas.microsoft.com/office/drawing/2014/main" xmlns="" id="{E9C38316-D085-495D-BE34-D46BB6D955E2}"/>
              </a:ext>
            </a:extLst>
          </p:cNvPr>
          <p:cNvSpPr/>
          <p:nvPr/>
        </p:nvSpPr>
        <p:spPr>
          <a:xfrm>
            <a:off x="7415151" y="1635609"/>
            <a:ext cx="3667855" cy="3667855"/>
          </a:xfrm>
          <a:prstGeom prst="blockArc">
            <a:avLst>
              <a:gd name="adj1" fmla="val 5393158"/>
              <a:gd name="adj2" fmla="val 1720847"/>
              <a:gd name="adj3" fmla="val 214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ED94A58-AE7D-498C-80C5-F5F58DBDEBB2}"/>
              </a:ext>
            </a:extLst>
          </p:cNvPr>
          <p:cNvSpPr/>
          <p:nvPr/>
        </p:nvSpPr>
        <p:spPr>
          <a:xfrm>
            <a:off x="9201009" y="4621600"/>
            <a:ext cx="88927" cy="6818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E9A66E7E-E9C6-476C-AE81-91D042FA6D00}"/>
              </a:ext>
            </a:extLst>
          </p:cNvPr>
          <p:cNvSpPr/>
          <p:nvPr/>
        </p:nvSpPr>
        <p:spPr>
          <a:xfrm>
            <a:off x="10474252" y="4097149"/>
            <a:ext cx="699516" cy="699516"/>
          </a:xfrm>
          <a:prstGeom prst="ellipse">
            <a:avLst/>
          </a:prstGeom>
          <a:solidFill>
            <a:schemeClr val="accent5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5BC2EA41-9C69-43FC-AB23-E90D0BD7643A}"/>
              </a:ext>
            </a:extLst>
          </p:cNvPr>
          <p:cNvSpPr/>
          <p:nvPr/>
        </p:nvSpPr>
        <p:spPr>
          <a:xfrm>
            <a:off x="8936406" y="1370353"/>
            <a:ext cx="699516" cy="699516"/>
          </a:xfrm>
          <a:prstGeom prst="ellipse">
            <a:avLst/>
          </a:prstGeom>
          <a:solidFill>
            <a:schemeClr val="accent3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38011D4D-D27F-4F21-B6F2-1D308C95919E}"/>
              </a:ext>
            </a:extLst>
          </p:cNvPr>
          <p:cNvSpPr/>
          <p:nvPr/>
        </p:nvSpPr>
        <p:spPr>
          <a:xfrm>
            <a:off x="7329618" y="2341131"/>
            <a:ext cx="699516" cy="699516"/>
          </a:xfrm>
          <a:prstGeom prst="ellipse">
            <a:avLst/>
          </a:prstGeom>
          <a:solidFill>
            <a:schemeClr val="accent2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492B2930-B39B-4FC8-A280-1A9B8B11B5FE}"/>
              </a:ext>
            </a:extLst>
          </p:cNvPr>
          <p:cNvSpPr/>
          <p:nvPr/>
        </p:nvSpPr>
        <p:spPr>
          <a:xfrm>
            <a:off x="7419341" y="4097149"/>
            <a:ext cx="699516" cy="699516"/>
          </a:xfrm>
          <a:prstGeom prst="ellipse">
            <a:avLst/>
          </a:prstGeom>
          <a:solidFill>
            <a:schemeClr val="accent1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BC1E561-F314-4B17-A671-5CD6E8EBAA41}"/>
              </a:ext>
            </a:extLst>
          </p:cNvPr>
          <p:cNvSpPr/>
          <p:nvPr/>
        </p:nvSpPr>
        <p:spPr>
          <a:xfrm>
            <a:off x="10460514" y="2241008"/>
            <a:ext cx="699516" cy="699516"/>
          </a:xfrm>
          <a:prstGeom prst="ellipse">
            <a:avLst/>
          </a:prstGeom>
          <a:solidFill>
            <a:schemeClr val="accent4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Parallelogram 15">
            <a:extLst>
              <a:ext uri="{FF2B5EF4-FFF2-40B4-BE49-F238E27FC236}">
                <a16:creationId xmlns:a16="http://schemas.microsoft.com/office/drawing/2014/main" xmlns="" id="{4067A360-D436-4410-9A7F-11EDB6B16FC8}"/>
              </a:ext>
            </a:extLst>
          </p:cNvPr>
          <p:cNvSpPr/>
          <p:nvPr/>
        </p:nvSpPr>
        <p:spPr>
          <a:xfrm flipH="1">
            <a:off x="7588762" y="4273010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32">
            <a:extLst>
              <a:ext uri="{FF2B5EF4-FFF2-40B4-BE49-F238E27FC236}">
                <a16:creationId xmlns:a16="http://schemas.microsoft.com/office/drawing/2014/main" xmlns="" id="{EA4900E9-D714-485A-9600-B9B5A9E26205}"/>
              </a:ext>
            </a:extLst>
          </p:cNvPr>
          <p:cNvSpPr/>
          <p:nvPr/>
        </p:nvSpPr>
        <p:spPr>
          <a:xfrm>
            <a:off x="7514420" y="2541101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xmlns="" id="{EFA9AC83-0157-4BD6-914B-E0CCA1723D4C}"/>
              </a:ext>
            </a:extLst>
          </p:cNvPr>
          <p:cNvSpPr/>
          <p:nvPr/>
        </p:nvSpPr>
        <p:spPr>
          <a:xfrm>
            <a:off x="10656376" y="424878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Chord 15">
            <a:extLst>
              <a:ext uri="{FF2B5EF4-FFF2-40B4-BE49-F238E27FC236}">
                <a16:creationId xmlns:a16="http://schemas.microsoft.com/office/drawing/2014/main" xmlns="" id="{84FEC547-9890-4773-940F-A2515AF6C1DA}"/>
              </a:ext>
            </a:extLst>
          </p:cNvPr>
          <p:cNvSpPr/>
          <p:nvPr/>
        </p:nvSpPr>
        <p:spPr>
          <a:xfrm>
            <a:off x="9187311" y="1498110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xmlns="" id="{1965B94B-1C77-4604-B32C-27CC96C22F2D}"/>
              </a:ext>
            </a:extLst>
          </p:cNvPr>
          <p:cNvSpPr/>
          <p:nvPr/>
        </p:nvSpPr>
        <p:spPr>
          <a:xfrm>
            <a:off x="10606094" y="246473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1704359" y="1883251"/>
            <a:ext cx="41341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open-source </a:t>
            </a:r>
            <a:r>
              <a:rPr lang="en-US" dirty="0" err="1"/>
              <a:t>Arduino</a:t>
            </a:r>
            <a:r>
              <a:rPr lang="en-US" dirty="0"/>
              <a:t> Software (IDE) makes it easy to write code and upload it to the board. It runs on Windows, Mac OS X, and Linux.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environment is written in Java and based on Processing and other open-source software. 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This </a:t>
            </a:r>
            <a:r>
              <a:rPr lang="en-US" dirty="0"/>
              <a:t>software can be used with any </a:t>
            </a:r>
            <a:r>
              <a:rPr lang="en-US" dirty="0" err="1"/>
              <a:t>Arduino</a:t>
            </a:r>
            <a:r>
              <a:rPr lang="en-US" dirty="0"/>
              <a:t> board. </a:t>
            </a:r>
          </a:p>
        </p:txBody>
      </p:sp>
    </p:spTree>
    <p:extLst>
      <p:ext uri="{BB962C8B-B14F-4D97-AF65-F5344CB8AC3E}">
        <p14:creationId xmlns:p14="http://schemas.microsoft.com/office/powerpoint/2010/main" val="286273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aphic 14">
            <a:extLst>
              <a:ext uri="{FF2B5EF4-FFF2-40B4-BE49-F238E27FC236}">
                <a16:creationId xmlns:a16="http://schemas.microsoft.com/office/drawing/2014/main" xmlns="" id="{2F4EF4C0-D373-495F-8713-8B67316C709B}"/>
              </a:ext>
            </a:extLst>
          </p:cNvPr>
          <p:cNvGrpSpPr/>
          <p:nvPr/>
        </p:nvGrpSpPr>
        <p:grpSpPr>
          <a:xfrm>
            <a:off x="852556" y="2059998"/>
            <a:ext cx="4578499" cy="3601067"/>
            <a:chOff x="2444748" y="555045"/>
            <a:chExt cx="7282048" cy="5727454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CA6D7F2-DADB-4933-95A7-CD7A8AFD89B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C4713D32-112D-4B0C-B79D-6F3AB101ACED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A51343A6-0136-42AC-A7D3-6AC469F03572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126EDFB2-6660-4031-8F10-0151E1E00B1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54C07A01-204E-461C-A7B8-ACDE87EAF49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92D75584-2785-4B20-A71D-90FA5D1C1461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373285FA-3A0F-439D-813A-2089D9A8F2EB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69010C04-EE54-49EA-B5F1-8F4B9E3608E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DC752084-32A6-4820-8ED0-9A916F469B89}"/>
              </a:ext>
            </a:extLst>
          </p:cNvPr>
          <p:cNvGrpSpPr/>
          <p:nvPr/>
        </p:nvGrpSpPr>
        <p:grpSpPr>
          <a:xfrm rot="2344525">
            <a:off x="2486872" y="3052382"/>
            <a:ext cx="627274" cy="599320"/>
            <a:chOff x="9233752" y="1035385"/>
            <a:chExt cx="2542649" cy="242934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514F072B-32D6-4E54-B086-FC6E710A0708}"/>
                </a:ext>
              </a:extLst>
            </p:cNvPr>
            <p:cNvSpPr/>
            <p:nvPr/>
          </p:nvSpPr>
          <p:spPr>
            <a:xfrm>
              <a:off x="9233752" y="1035385"/>
              <a:ext cx="2542649" cy="2429341"/>
            </a:xfrm>
            <a:custGeom>
              <a:avLst/>
              <a:gdLst>
                <a:gd name="connsiteX0" fmla="*/ 975369 w 2542649"/>
                <a:gd name="connsiteY0" fmla="*/ 315128 h 2429341"/>
                <a:gd name="connsiteX1" fmla="*/ 937888 w 2542649"/>
                <a:gd name="connsiteY1" fmla="*/ 342518 h 2429341"/>
                <a:gd name="connsiteX2" fmla="*/ 883974 w 2542649"/>
                <a:gd name="connsiteY2" fmla="*/ 421516 h 2429341"/>
                <a:gd name="connsiteX3" fmla="*/ 891470 w 2542649"/>
                <a:gd name="connsiteY3" fmla="*/ 438815 h 2429341"/>
                <a:gd name="connsiteX4" fmla="*/ 920878 w 2542649"/>
                <a:gd name="connsiteY4" fmla="*/ 444293 h 2429341"/>
                <a:gd name="connsiteX5" fmla="*/ 1006796 w 2542649"/>
                <a:gd name="connsiteY5" fmla="*/ 435356 h 2429341"/>
                <a:gd name="connsiteX6" fmla="*/ 1012562 w 2542649"/>
                <a:gd name="connsiteY6" fmla="*/ 432184 h 2429341"/>
                <a:gd name="connsiteX7" fmla="*/ 1032744 w 2542649"/>
                <a:gd name="connsiteY7" fmla="*/ 394703 h 2429341"/>
                <a:gd name="connsiteX8" fmla="*/ 1047160 w 2542649"/>
                <a:gd name="connsiteY8" fmla="*/ 337040 h 2429341"/>
                <a:gd name="connsiteX9" fmla="*/ 985749 w 2542649"/>
                <a:gd name="connsiteY9" fmla="*/ 315705 h 2429341"/>
                <a:gd name="connsiteX10" fmla="*/ 975369 w 2542649"/>
                <a:gd name="connsiteY10" fmla="*/ 315128 h 2429341"/>
                <a:gd name="connsiteX11" fmla="*/ 1562667 w 2542649"/>
                <a:gd name="connsiteY11" fmla="*/ 314263 h 2429341"/>
                <a:gd name="connsiteX12" fmla="*/ 1500102 w 2542649"/>
                <a:gd name="connsiteY12" fmla="*/ 338482 h 2429341"/>
                <a:gd name="connsiteX13" fmla="*/ 1514230 w 2542649"/>
                <a:gd name="connsiteY13" fmla="*/ 378846 h 2429341"/>
                <a:gd name="connsiteX14" fmla="*/ 1539890 w 2542649"/>
                <a:gd name="connsiteY14" fmla="*/ 431031 h 2429341"/>
                <a:gd name="connsiteX15" fmla="*/ 1547386 w 2542649"/>
                <a:gd name="connsiteY15" fmla="*/ 435067 h 2429341"/>
                <a:gd name="connsiteX16" fmla="*/ 1628403 w 2542649"/>
                <a:gd name="connsiteY16" fmla="*/ 439968 h 2429341"/>
                <a:gd name="connsiteX17" fmla="*/ 1661847 w 2542649"/>
                <a:gd name="connsiteY17" fmla="*/ 433626 h 2429341"/>
                <a:gd name="connsiteX18" fmla="*/ 1668478 w 2542649"/>
                <a:gd name="connsiteY18" fmla="*/ 415462 h 2429341"/>
                <a:gd name="connsiteX19" fmla="*/ 1630421 w 2542649"/>
                <a:gd name="connsiteY19" fmla="*/ 358375 h 2429341"/>
                <a:gd name="connsiteX20" fmla="*/ 1574200 w 2542649"/>
                <a:gd name="connsiteY20" fmla="*/ 314263 h 2429341"/>
                <a:gd name="connsiteX21" fmla="*/ 1562667 w 2542649"/>
                <a:gd name="connsiteY21" fmla="*/ 314263 h 2429341"/>
                <a:gd name="connsiteX22" fmla="*/ 1171712 w 2542649"/>
                <a:gd name="connsiteY22" fmla="*/ 172124 h 2429341"/>
                <a:gd name="connsiteX23" fmla="*/ 1123275 w 2542649"/>
                <a:gd name="connsiteY23" fmla="*/ 194901 h 2429341"/>
                <a:gd name="connsiteX24" fmla="*/ 1150088 w 2542649"/>
                <a:gd name="connsiteY24" fmla="*/ 251699 h 2429341"/>
                <a:gd name="connsiteX25" fmla="*/ 1210634 w 2542649"/>
                <a:gd name="connsiteY25" fmla="*/ 212488 h 2429341"/>
                <a:gd name="connsiteX26" fmla="*/ 1190741 w 2542649"/>
                <a:gd name="connsiteY26" fmla="*/ 174719 h 2429341"/>
                <a:gd name="connsiteX27" fmla="*/ 1171712 w 2542649"/>
                <a:gd name="connsiteY27" fmla="*/ 172124 h 2429341"/>
                <a:gd name="connsiteX28" fmla="*/ 1380740 w 2542649"/>
                <a:gd name="connsiteY28" fmla="*/ 171259 h 2429341"/>
                <a:gd name="connsiteX29" fmla="*/ 1352774 w 2542649"/>
                <a:gd name="connsiteY29" fmla="*/ 177890 h 2429341"/>
                <a:gd name="connsiteX30" fmla="*/ 1339223 w 2542649"/>
                <a:gd name="connsiteY30" fmla="*/ 221137 h 2429341"/>
                <a:gd name="connsiteX31" fmla="*/ 1403517 w 2542649"/>
                <a:gd name="connsiteY31" fmla="*/ 247086 h 2429341"/>
                <a:gd name="connsiteX32" fmla="*/ 1422258 w 2542649"/>
                <a:gd name="connsiteY32" fmla="*/ 233535 h 2429341"/>
                <a:gd name="connsiteX33" fmla="*/ 1380740 w 2542649"/>
                <a:gd name="connsiteY33" fmla="*/ 171259 h 2429341"/>
                <a:gd name="connsiteX34" fmla="*/ 1727583 w 2542649"/>
                <a:gd name="connsiteY34" fmla="*/ 0 h 2429341"/>
                <a:gd name="connsiteX35" fmla="*/ 1732484 w 2542649"/>
                <a:gd name="connsiteY35" fmla="*/ 14992 h 2429341"/>
                <a:gd name="connsiteX36" fmla="*/ 1723258 w 2542649"/>
                <a:gd name="connsiteY36" fmla="*/ 43824 h 2429341"/>
                <a:gd name="connsiteX37" fmla="*/ 1659540 w 2542649"/>
                <a:gd name="connsiteY37" fmla="*/ 148771 h 2429341"/>
                <a:gd name="connsiteX38" fmla="*/ 1564397 w 2542649"/>
                <a:gd name="connsiteY38" fmla="*/ 237572 h 2429341"/>
                <a:gd name="connsiteX39" fmla="*/ 1558054 w 2542649"/>
                <a:gd name="connsiteY39" fmla="*/ 241608 h 2429341"/>
                <a:gd name="connsiteX40" fmla="*/ 1565838 w 2542649"/>
                <a:gd name="connsiteY40" fmla="*/ 297829 h 2429341"/>
                <a:gd name="connsiteX41" fmla="*/ 1624943 w 2542649"/>
                <a:gd name="connsiteY41" fmla="*/ 344536 h 2429341"/>
                <a:gd name="connsiteX42" fmla="*/ 1701058 w 2542649"/>
                <a:gd name="connsiteY42" fmla="*/ 487541 h 2429341"/>
                <a:gd name="connsiteX43" fmla="*/ 1696157 w 2542649"/>
                <a:gd name="connsiteY43" fmla="*/ 545780 h 2429341"/>
                <a:gd name="connsiteX44" fmla="*/ 1768524 w 2542649"/>
                <a:gd name="connsiteY44" fmla="*/ 621895 h 2429341"/>
                <a:gd name="connsiteX45" fmla="*/ 1945549 w 2542649"/>
                <a:gd name="connsiteY45" fmla="*/ 326372 h 2429341"/>
                <a:gd name="connsiteX46" fmla="*/ 2001482 w 2542649"/>
                <a:gd name="connsiteY46" fmla="*/ 347708 h 2429341"/>
                <a:gd name="connsiteX47" fmla="*/ 2223773 w 2542649"/>
                <a:gd name="connsiteY47" fmla="*/ 378846 h 2429341"/>
                <a:gd name="connsiteX48" fmla="*/ 2356686 w 2542649"/>
                <a:gd name="connsiteY48" fmla="*/ 372503 h 2429341"/>
                <a:gd name="connsiteX49" fmla="*/ 2366489 w 2542649"/>
                <a:gd name="connsiteY49" fmla="*/ 368178 h 2429341"/>
                <a:gd name="connsiteX50" fmla="*/ 2413772 w 2542649"/>
                <a:gd name="connsiteY50" fmla="*/ 303596 h 2429341"/>
                <a:gd name="connsiteX51" fmla="*/ 2420692 w 2542649"/>
                <a:gd name="connsiteY51" fmla="*/ 294081 h 2429341"/>
                <a:gd name="connsiteX52" fmla="*/ 2408294 w 2542649"/>
                <a:gd name="connsiteY52" fmla="*/ 337328 h 2429341"/>
                <a:gd name="connsiteX53" fmla="*/ 2365624 w 2542649"/>
                <a:gd name="connsiteY53" fmla="*/ 380287 h 2429341"/>
                <a:gd name="connsiteX54" fmla="*/ 2358128 w 2542649"/>
                <a:gd name="connsiteY54" fmla="*/ 383170 h 2429341"/>
                <a:gd name="connsiteX55" fmla="*/ 2148522 w 2542649"/>
                <a:gd name="connsiteY55" fmla="*/ 403641 h 2429341"/>
                <a:gd name="connsiteX56" fmla="*/ 1958811 w 2542649"/>
                <a:gd name="connsiteY56" fmla="*/ 348861 h 2429341"/>
                <a:gd name="connsiteX57" fmla="*/ 1955352 w 2542649"/>
                <a:gd name="connsiteY57" fmla="*/ 347419 h 2429341"/>
                <a:gd name="connsiteX58" fmla="*/ 1792742 w 2542649"/>
                <a:gd name="connsiteY58" fmla="*/ 652745 h 2429341"/>
                <a:gd name="connsiteX59" fmla="*/ 1842621 w 2542649"/>
                <a:gd name="connsiteY59" fmla="*/ 748465 h 2429341"/>
                <a:gd name="connsiteX60" fmla="*/ 1903167 w 2542649"/>
                <a:gd name="connsiteY60" fmla="*/ 964702 h 2429341"/>
                <a:gd name="connsiteX61" fmla="*/ 1917294 w 2542649"/>
                <a:gd name="connsiteY61" fmla="*/ 1158161 h 2429341"/>
                <a:gd name="connsiteX62" fmla="*/ 1917583 w 2542649"/>
                <a:gd name="connsiteY62" fmla="*/ 1165657 h 2429341"/>
                <a:gd name="connsiteX63" fmla="*/ 2173894 w 2542649"/>
                <a:gd name="connsiteY63" fmla="*/ 1080893 h 2429341"/>
                <a:gd name="connsiteX64" fmla="*/ 2198113 w 2542649"/>
                <a:gd name="connsiteY64" fmla="*/ 1132213 h 2429341"/>
                <a:gd name="connsiteX65" fmla="*/ 2341982 w 2542649"/>
                <a:gd name="connsiteY65" fmla="*/ 1312409 h 2429341"/>
                <a:gd name="connsiteX66" fmla="*/ 2439144 w 2542649"/>
                <a:gd name="connsiteY66" fmla="*/ 1395733 h 2429341"/>
                <a:gd name="connsiteX67" fmla="*/ 2452695 w 2542649"/>
                <a:gd name="connsiteY67" fmla="*/ 1400634 h 2429341"/>
                <a:gd name="connsiteX68" fmla="*/ 2529675 w 2542649"/>
                <a:gd name="connsiteY68" fmla="*/ 1386218 h 2429341"/>
                <a:gd name="connsiteX69" fmla="*/ 2542649 w 2542649"/>
                <a:gd name="connsiteY69" fmla="*/ 1383623 h 2429341"/>
                <a:gd name="connsiteX70" fmla="*/ 2504592 w 2542649"/>
                <a:gd name="connsiteY70" fmla="*/ 1406689 h 2429341"/>
                <a:gd name="connsiteX71" fmla="*/ 2442892 w 2542649"/>
                <a:gd name="connsiteY71" fmla="*/ 1408995 h 2429341"/>
                <a:gd name="connsiteX72" fmla="*/ 2435396 w 2542649"/>
                <a:gd name="connsiteY72" fmla="*/ 1406112 h 2429341"/>
                <a:gd name="connsiteX73" fmla="*/ 2263849 w 2542649"/>
                <a:gd name="connsiteY73" fmla="*/ 1271757 h 2429341"/>
                <a:gd name="connsiteX74" fmla="*/ 2168128 w 2542649"/>
                <a:gd name="connsiteY74" fmla="*/ 1107994 h 2429341"/>
                <a:gd name="connsiteX75" fmla="*/ 2166975 w 2542649"/>
                <a:gd name="connsiteY75" fmla="*/ 1104534 h 2429341"/>
                <a:gd name="connsiteX76" fmla="*/ 2086247 w 2542649"/>
                <a:gd name="connsiteY76" fmla="*/ 1149223 h 2429341"/>
                <a:gd name="connsiteX77" fmla="*/ 1925655 w 2542649"/>
                <a:gd name="connsiteY77" fmla="*/ 1201985 h 2429341"/>
                <a:gd name="connsiteX78" fmla="*/ 1915276 w 2542649"/>
                <a:gd name="connsiteY78" fmla="*/ 1214383 h 2429341"/>
                <a:gd name="connsiteX79" fmla="*/ 1827917 w 2542649"/>
                <a:gd name="connsiteY79" fmla="*/ 1575353 h 2429341"/>
                <a:gd name="connsiteX80" fmla="*/ 1704806 w 2542649"/>
                <a:gd name="connsiteY80" fmla="*/ 1767082 h 2429341"/>
                <a:gd name="connsiteX81" fmla="*/ 1699040 w 2542649"/>
                <a:gd name="connsiteY81" fmla="*/ 1773714 h 2429341"/>
                <a:gd name="connsiteX82" fmla="*/ 1988508 w 2542649"/>
                <a:gd name="connsiteY82" fmla="*/ 1808888 h 2429341"/>
                <a:gd name="connsiteX83" fmla="*/ 1988796 w 2542649"/>
                <a:gd name="connsiteY83" fmla="*/ 1816384 h 2429341"/>
                <a:gd name="connsiteX84" fmla="*/ 2025989 w 2542649"/>
                <a:gd name="connsiteY84" fmla="*/ 2038387 h 2429341"/>
                <a:gd name="connsiteX85" fmla="*/ 2099798 w 2542649"/>
                <a:gd name="connsiteY85" fmla="*/ 2206474 h 2429341"/>
                <a:gd name="connsiteX86" fmla="*/ 2109889 w 2542649"/>
                <a:gd name="connsiteY86" fmla="*/ 2215700 h 2429341"/>
                <a:gd name="connsiteX87" fmla="*/ 2186868 w 2542649"/>
                <a:gd name="connsiteY87" fmla="*/ 2234440 h 2429341"/>
                <a:gd name="connsiteX88" fmla="*/ 2196095 w 2542649"/>
                <a:gd name="connsiteY88" fmla="*/ 2235594 h 2429341"/>
                <a:gd name="connsiteX89" fmla="*/ 2137278 w 2542649"/>
                <a:gd name="connsiteY89" fmla="*/ 2237035 h 2429341"/>
                <a:gd name="connsiteX90" fmla="*/ 2098933 w 2542649"/>
                <a:gd name="connsiteY90" fmla="*/ 2218871 h 2429341"/>
                <a:gd name="connsiteX91" fmla="*/ 2091436 w 2542649"/>
                <a:gd name="connsiteY91" fmla="*/ 2212240 h 2429341"/>
                <a:gd name="connsiteX92" fmla="*/ 1990526 w 2542649"/>
                <a:gd name="connsiteY92" fmla="*/ 2017340 h 2429341"/>
                <a:gd name="connsiteX93" fmla="*/ 1971498 w 2542649"/>
                <a:gd name="connsiteY93" fmla="*/ 1834548 h 2429341"/>
                <a:gd name="connsiteX94" fmla="*/ 1972362 w 2542649"/>
                <a:gd name="connsiteY94" fmla="*/ 1825034 h 2429341"/>
                <a:gd name="connsiteX95" fmla="*/ 1952469 w 2542649"/>
                <a:gd name="connsiteY95" fmla="*/ 1828205 h 2429341"/>
                <a:gd name="connsiteX96" fmla="*/ 1708554 w 2542649"/>
                <a:gd name="connsiteY96" fmla="*/ 1814078 h 2429341"/>
                <a:gd name="connsiteX97" fmla="*/ 1675974 w 2542649"/>
                <a:gd name="connsiteY97" fmla="*/ 1806005 h 2429341"/>
                <a:gd name="connsiteX98" fmla="*/ 1663865 w 2542649"/>
                <a:gd name="connsiteY98" fmla="*/ 1809176 h 2429341"/>
                <a:gd name="connsiteX99" fmla="*/ 1439556 w 2542649"/>
                <a:gd name="connsiteY99" fmla="*/ 1948432 h 2429341"/>
                <a:gd name="connsiteX100" fmla="*/ 1226203 w 2542649"/>
                <a:gd name="connsiteY100" fmla="*/ 1972939 h 2429341"/>
                <a:gd name="connsiteX101" fmla="*/ 908480 w 2542649"/>
                <a:gd name="connsiteY101" fmla="*/ 1829646 h 2429341"/>
                <a:gd name="connsiteX102" fmla="*/ 897813 w 2542649"/>
                <a:gd name="connsiteY102" fmla="*/ 1820420 h 2429341"/>
                <a:gd name="connsiteX103" fmla="*/ 895506 w 2542649"/>
                <a:gd name="connsiteY103" fmla="*/ 1818979 h 2429341"/>
                <a:gd name="connsiteX104" fmla="*/ 633428 w 2542649"/>
                <a:gd name="connsiteY104" fmla="*/ 1962271 h 2429341"/>
                <a:gd name="connsiteX105" fmla="*/ 653898 w 2542649"/>
                <a:gd name="connsiteY105" fmla="*/ 1995428 h 2429341"/>
                <a:gd name="connsiteX106" fmla="*/ 698875 w 2542649"/>
                <a:gd name="connsiteY106" fmla="*/ 2146216 h 2429341"/>
                <a:gd name="connsiteX107" fmla="*/ 689072 w 2542649"/>
                <a:gd name="connsiteY107" fmla="*/ 2362741 h 2429341"/>
                <a:gd name="connsiteX108" fmla="*/ 688208 w 2542649"/>
                <a:gd name="connsiteY108" fmla="*/ 2367642 h 2429341"/>
                <a:gd name="connsiteX109" fmla="*/ 604020 w 2542649"/>
                <a:gd name="connsiteY109" fmla="*/ 2429341 h 2429341"/>
                <a:gd name="connsiteX110" fmla="*/ 614399 w 2542649"/>
                <a:gd name="connsiteY110" fmla="*/ 2422133 h 2429341"/>
                <a:gd name="connsiteX111" fmla="*/ 676675 w 2542649"/>
                <a:gd name="connsiteY111" fmla="*/ 2369660 h 2429341"/>
                <a:gd name="connsiteX112" fmla="*/ 678694 w 2542649"/>
                <a:gd name="connsiteY112" fmla="*/ 2363029 h 2429341"/>
                <a:gd name="connsiteX113" fmla="*/ 649862 w 2542649"/>
                <a:gd name="connsiteY113" fmla="*/ 2048189 h 2429341"/>
                <a:gd name="connsiteX114" fmla="*/ 613822 w 2542649"/>
                <a:gd name="connsiteY114" fmla="*/ 1953045 h 2429341"/>
                <a:gd name="connsiteX115" fmla="*/ 868981 w 2542649"/>
                <a:gd name="connsiteY115" fmla="*/ 1791877 h 2429341"/>
                <a:gd name="connsiteX116" fmla="*/ 854277 w 2542649"/>
                <a:gd name="connsiteY116" fmla="*/ 1775443 h 2429341"/>
                <a:gd name="connsiteX117" fmla="*/ 691091 w 2542649"/>
                <a:gd name="connsiteY117" fmla="*/ 1498085 h 2429341"/>
                <a:gd name="connsiteX118" fmla="*/ 639771 w 2542649"/>
                <a:gd name="connsiteY118" fmla="*/ 1272334 h 2429341"/>
                <a:gd name="connsiteX119" fmla="*/ 627373 w 2542649"/>
                <a:gd name="connsiteY119" fmla="*/ 1257918 h 2429341"/>
                <a:gd name="connsiteX120" fmla="*/ 397875 w 2542649"/>
                <a:gd name="connsiteY120" fmla="*/ 1171712 h 2429341"/>
                <a:gd name="connsiteX121" fmla="*/ 375963 w 2542649"/>
                <a:gd name="connsiteY121" fmla="*/ 1157008 h 2429341"/>
                <a:gd name="connsiteX122" fmla="*/ 373368 w 2542649"/>
                <a:gd name="connsiteY122" fmla="*/ 1165657 h 2429341"/>
                <a:gd name="connsiteX123" fmla="*/ 260925 w 2542649"/>
                <a:gd name="connsiteY123" fmla="*/ 1344701 h 2429341"/>
                <a:gd name="connsiteX124" fmla="*/ 107541 w 2542649"/>
                <a:gd name="connsiteY124" fmla="*/ 1459739 h 2429341"/>
                <a:gd name="connsiteX125" fmla="*/ 74097 w 2542649"/>
                <a:gd name="connsiteY125" fmla="*/ 1464928 h 2429341"/>
                <a:gd name="connsiteX126" fmla="*/ 11244 w 2542649"/>
                <a:gd name="connsiteY126" fmla="*/ 1449071 h 2429341"/>
                <a:gd name="connsiteX127" fmla="*/ 5190 w 2542649"/>
                <a:gd name="connsiteY127" fmla="*/ 1443881 h 2429341"/>
                <a:gd name="connsiteX128" fmla="*/ 0 w 2542649"/>
                <a:gd name="connsiteY128" fmla="*/ 1437827 h 2429341"/>
                <a:gd name="connsiteX129" fmla="*/ 14992 w 2542649"/>
                <a:gd name="connsiteY129" fmla="*/ 1441863 h 2429341"/>
                <a:gd name="connsiteX130" fmla="*/ 94279 w 2542649"/>
                <a:gd name="connsiteY130" fmla="*/ 1455125 h 2429341"/>
                <a:gd name="connsiteX131" fmla="*/ 102352 w 2542649"/>
                <a:gd name="connsiteY131" fmla="*/ 1451666 h 2429341"/>
                <a:gd name="connsiteX132" fmla="*/ 304172 w 2542649"/>
                <a:gd name="connsiteY132" fmla="*/ 1252152 h 2429341"/>
                <a:gd name="connsiteX133" fmla="*/ 364718 w 2542649"/>
                <a:gd name="connsiteY133" fmla="*/ 1144610 h 2429341"/>
                <a:gd name="connsiteX134" fmla="*/ 369043 w 2542649"/>
                <a:gd name="connsiteY134" fmla="*/ 1135384 h 2429341"/>
                <a:gd name="connsiteX135" fmla="*/ 634869 w 2542649"/>
                <a:gd name="connsiteY135" fmla="*/ 1222167 h 2429341"/>
                <a:gd name="connsiteX136" fmla="*/ 635158 w 2542649"/>
                <a:gd name="connsiteY136" fmla="*/ 1103381 h 2429341"/>
                <a:gd name="connsiteX137" fmla="*/ 685613 w 2542649"/>
                <a:gd name="connsiteY137" fmla="*/ 800362 h 2429341"/>
                <a:gd name="connsiteX138" fmla="*/ 728283 w 2542649"/>
                <a:gd name="connsiteY138" fmla="*/ 696280 h 2429341"/>
                <a:gd name="connsiteX139" fmla="*/ 547222 w 2542649"/>
                <a:gd name="connsiteY139" fmla="*/ 506858 h 2429341"/>
                <a:gd name="connsiteX140" fmla="*/ 544915 w 2542649"/>
                <a:gd name="connsiteY140" fmla="*/ 508011 h 2429341"/>
                <a:gd name="connsiteX141" fmla="*/ 369043 w 2542649"/>
                <a:gd name="connsiteY141" fmla="*/ 629103 h 2429341"/>
                <a:gd name="connsiteX142" fmla="*/ 180485 w 2542649"/>
                <a:gd name="connsiteY142" fmla="*/ 672927 h 2429341"/>
                <a:gd name="connsiteX143" fmla="*/ 164628 w 2542649"/>
                <a:gd name="connsiteY143" fmla="*/ 671197 h 2429341"/>
                <a:gd name="connsiteX144" fmla="*/ 101199 w 2542649"/>
                <a:gd name="connsiteY144" fmla="*/ 633140 h 2429341"/>
                <a:gd name="connsiteX145" fmla="*/ 88513 w 2542649"/>
                <a:gd name="connsiteY145" fmla="*/ 612093 h 2429341"/>
                <a:gd name="connsiteX146" fmla="*/ 90819 w 2542649"/>
                <a:gd name="connsiteY146" fmla="*/ 610363 h 2429341"/>
                <a:gd name="connsiteX147" fmla="*/ 99757 w 2542649"/>
                <a:gd name="connsiteY147" fmla="*/ 617571 h 2429341"/>
                <a:gd name="connsiteX148" fmla="*/ 167222 w 2542649"/>
                <a:gd name="connsiteY148" fmla="*/ 662836 h 2429341"/>
                <a:gd name="connsiteX149" fmla="*/ 175872 w 2542649"/>
                <a:gd name="connsiteY149" fmla="*/ 663124 h 2429341"/>
                <a:gd name="connsiteX150" fmla="*/ 416038 w 2542649"/>
                <a:gd name="connsiteY150" fmla="*/ 577495 h 2429341"/>
                <a:gd name="connsiteX151" fmla="*/ 542609 w 2542649"/>
                <a:gd name="connsiteY151" fmla="*/ 488405 h 2429341"/>
                <a:gd name="connsiteX152" fmla="*/ 548663 w 2542649"/>
                <a:gd name="connsiteY152" fmla="*/ 483216 h 2429341"/>
                <a:gd name="connsiteX153" fmla="*/ 747601 w 2542649"/>
                <a:gd name="connsiteY153" fmla="*/ 665431 h 2429341"/>
                <a:gd name="connsiteX154" fmla="*/ 796326 w 2542649"/>
                <a:gd name="connsiteY154" fmla="*/ 607479 h 2429341"/>
                <a:gd name="connsiteX155" fmla="*/ 850817 w 2542649"/>
                <a:gd name="connsiteY155" fmla="*/ 556736 h 2429341"/>
                <a:gd name="connsiteX156" fmla="*/ 850817 w 2542649"/>
                <a:gd name="connsiteY156" fmla="*/ 480621 h 2429341"/>
                <a:gd name="connsiteX157" fmla="*/ 977676 w 2542649"/>
                <a:gd name="connsiteY157" fmla="*/ 304749 h 2429341"/>
                <a:gd name="connsiteX158" fmla="*/ 983154 w 2542649"/>
                <a:gd name="connsiteY158" fmla="*/ 291775 h 2429341"/>
                <a:gd name="connsiteX159" fmla="*/ 989497 w 2542649"/>
                <a:gd name="connsiteY159" fmla="*/ 246509 h 2429341"/>
                <a:gd name="connsiteX160" fmla="*/ 998723 w 2542649"/>
                <a:gd name="connsiteY160" fmla="*/ 228634 h 2429341"/>
                <a:gd name="connsiteX161" fmla="*/ 991227 w 2542649"/>
                <a:gd name="connsiteY161" fmla="*/ 224309 h 2429341"/>
                <a:gd name="connsiteX162" fmla="*/ 857449 w 2542649"/>
                <a:gd name="connsiteY162" fmla="*/ 114749 h 2429341"/>
                <a:gd name="connsiteX163" fmla="*/ 812183 w 2542649"/>
                <a:gd name="connsiteY163" fmla="*/ 57375 h 2429341"/>
                <a:gd name="connsiteX164" fmla="*/ 801804 w 2542649"/>
                <a:gd name="connsiteY164" fmla="*/ 34598 h 2429341"/>
                <a:gd name="connsiteX165" fmla="*/ 805264 w 2542649"/>
                <a:gd name="connsiteY165" fmla="*/ 22200 h 2429341"/>
                <a:gd name="connsiteX166" fmla="*/ 817085 w 2542649"/>
                <a:gd name="connsiteY166" fmla="*/ 24219 h 2429341"/>
                <a:gd name="connsiteX167" fmla="*/ 843610 w 2542649"/>
                <a:gd name="connsiteY167" fmla="*/ 65159 h 2429341"/>
                <a:gd name="connsiteX168" fmla="*/ 871864 w 2542649"/>
                <a:gd name="connsiteY168" fmla="*/ 114173 h 2429341"/>
                <a:gd name="connsiteX169" fmla="*/ 1012562 w 2542649"/>
                <a:gd name="connsiteY169" fmla="*/ 209605 h 2429341"/>
                <a:gd name="connsiteX170" fmla="*/ 1060134 w 2542649"/>
                <a:gd name="connsiteY170" fmla="*/ 170394 h 2429341"/>
                <a:gd name="connsiteX171" fmla="*/ 1031014 w 2542649"/>
                <a:gd name="connsiteY171" fmla="*/ 141851 h 2429341"/>
                <a:gd name="connsiteX172" fmla="*/ 1004489 w 2542649"/>
                <a:gd name="connsiteY172" fmla="*/ 36904 h 2429341"/>
                <a:gd name="connsiteX173" fmla="*/ 1028996 w 2542649"/>
                <a:gd name="connsiteY173" fmla="*/ 11244 h 2429341"/>
                <a:gd name="connsiteX174" fmla="*/ 1053503 w 2542649"/>
                <a:gd name="connsiteY174" fmla="*/ 21912 h 2429341"/>
                <a:gd name="connsiteX175" fmla="*/ 1069648 w 2542649"/>
                <a:gd name="connsiteY175" fmla="*/ 79287 h 2429341"/>
                <a:gd name="connsiteX176" fmla="*/ 1078586 w 2542649"/>
                <a:gd name="connsiteY176" fmla="*/ 119939 h 2429341"/>
                <a:gd name="connsiteX177" fmla="*/ 1095020 w 2542649"/>
                <a:gd name="connsiteY177" fmla="*/ 150500 h 2429341"/>
                <a:gd name="connsiteX178" fmla="*/ 1449071 w 2542649"/>
                <a:gd name="connsiteY178" fmla="*/ 149059 h 2429341"/>
                <a:gd name="connsiteX179" fmla="*/ 1484245 w 2542649"/>
                <a:gd name="connsiteY179" fmla="*/ 95721 h 2429341"/>
                <a:gd name="connsiteX180" fmla="*/ 1502986 w 2542649"/>
                <a:gd name="connsiteY180" fmla="*/ 28543 h 2429341"/>
                <a:gd name="connsiteX181" fmla="*/ 1503851 w 2542649"/>
                <a:gd name="connsiteY181" fmla="*/ 26813 h 2429341"/>
                <a:gd name="connsiteX182" fmla="*/ 1520285 w 2542649"/>
                <a:gd name="connsiteY182" fmla="*/ 8073 h 2429341"/>
                <a:gd name="connsiteX183" fmla="*/ 1550846 w 2542649"/>
                <a:gd name="connsiteY183" fmla="*/ 22777 h 2429341"/>
                <a:gd name="connsiteX184" fmla="*/ 1556612 w 2542649"/>
                <a:gd name="connsiteY184" fmla="*/ 68042 h 2429341"/>
                <a:gd name="connsiteX185" fmla="*/ 1490300 w 2542649"/>
                <a:gd name="connsiteY185" fmla="*/ 166358 h 2429341"/>
                <a:gd name="connsiteX186" fmla="*/ 1523168 w 2542649"/>
                <a:gd name="connsiteY186" fmla="*/ 185963 h 2429341"/>
                <a:gd name="connsiteX187" fmla="*/ 1536430 w 2542649"/>
                <a:gd name="connsiteY187" fmla="*/ 211047 h 2429341"/>
                <a:gd name="connsiteX188" fmla="*/ 1541908 w 2542649"/>
                <a:gd name="connsiteY188" fmla="*/ 222867 h 2429341"/>
                <a:gd name="connsiteX189" fmla="*/ 1645990 w 2542649"/>
                <a:gd name="connsiteY189" fmla="*/ 141851 h 2429341"/>
                <a:gd name="connsiteX190" fmla="*/ 1690679 w 2542649"/>
                <a:gd name="connsiteY190" fmla="*/ 77845 h 2429341"/>
                <a:gd name="connsiteX191" fmla="*/ 1695292 w 2542649"/>
                <a:gd name="connsiteY191" fmla="*/ 57375 h 2429341"/>
                <a:gd name="connsiteX192" fmla="*/ 1705383 w 2542649"/>
                <a:gd name="connsiteY192" fmla="*/ 20470 h 2429341"/>
                <a:gd name="connsiteX193" fmla="*/ 1714032 w 2542649"/>
                <a:gd name="connsiteY193" fmla="*/ 6920 h 2429341"/>
                <a:gd name="connsiteX194" fmla="*/ 1727583 w 2542649"/>
                <a:gd name="connsiteY194" fmla="*/ 0 h 24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2542649" h="2429341">
                  <a:moveTo>
                    <a:pt x="975369" y="315128"/>
                  </a:moveTo>
                  <a:cubicBezTo>
                    <a:pt x="962395" y="323778"/>
                    <a:pt x="949133" y="332139"/>
                    <a:pt x="937888" y="342518"/>
                  </a:cubicBezTo>
                  <a:cubicBezTo>
                    <a:pt x="913958" y="364718"/>
                    <a:pt x="895506" y="390667"/>
                    <a:pt x="883974" y="421516"/>
                  </a:cubicBezTo>
                  <a:cubicBezTo>
                    <a:pt x="880514" y="430743"/>
                    <a:pt x="883109" y="436509"/>
                    <a:pt x="891470" y="438815"/>
                  </a:cubicBezTo>
                  <a:cubicBezTo>
                    <a:pt x="900984" y="441699"/>
                    <a:pt x="911364" y="444870"/>
                    <a:pt x="920878" y="444293"/>
                  </a:cubicBezTo>
                  <a:cubicBezTo>
                    <a:pt x="949421" y="442275"/>
                    <a:pt x="977964" y="438527"/>
                    <a:pt x="1006796" y="435356"/>
                  </a:cubicBezTo>
                  <a:cubicBezTo>
                    <a:pt x="1008814" y="435067"/>
                    <a:pt x="1011697" y="433914"/>
                    <a:pt x="1012562" y="432184"/>
                  </a:cubicBezTo>
                  <a:cubicBezTo>
                    <a:pt x="1019482" y="419787"/>
                    <a:pt x="1028131" y="407966"/>
                    <a:pt x="1032744" y="394703"/>
                  </a:cubicBezTo>
                  <a:cubicBezTo>
                    <a:pt x="1038799" y="376251"/>
                    <a:pt x="1042258" y="356934"/>
                    <a:pt x="1047160" y="337040"/>
                  </a:cubicBezTo>
                  <a:cubicBezTo>
                    <a:pt x="1023806" y="340212"/>
                    <a:pt x="1003624" y="331562"/>
                    <a:pt x="985749" y="315705"/>
                  </a:cubicBezTo>
                  <a:cubicBezTo>
                    <a:pt x="983730" y="313687"/>
                    <a:pt x="977676" y="313398"/>
                    <a:pt x="975369" y="315128"/>
                  </a:cubicBezTo>
                  <a:close/>
                  <a:moveTo>
                    <a:pt x="1562667" y="314263"/>
                  </a:moveTo>
                  <a:cubicBezTo>
                    <a:pt x="1545080" y="330986"/>
                    <a:pt x="1525186" y="340788"/>
                    <a:pt x="1500102" y="338482"/>
                  </a:cubicBezTo>
                  <a:cubicBezTo>
                    <a:pt x="1505292" y="352897"/>
                    <a:pt x="1511923" y="365583"/>
                    <a:pt x="1514230" y="378846"/>
                  </a:cubicBezTo>
                  <a:cubicBezTo>
                    <a:pt x="1517690" y="399316"/>
                    <a:pt x="1527781" y="415462"/>
                    <a:pt x="1539890" y="431031"/>
                  </a:cubicBezTo>
                  <a:cubicBezTo>
                    <a:pt x="1541332" y="433049"/>
                    <a:pt x="1544791" y="434779"/>
                    <a:pt x="1547386" y="435067"/>
                  </a:cubicBezTo>
                  <a:cubicBezTo>
                    <a:pt x="1574488" y="437085"/>
                    <a:pt x="1601301" y="439392"/>
                    <a:pt x="1628403" y="439968"/>
                  </a:cubicBezTo>
                  <a:cubicBezTo>
                    <a:pt x="1639359" y="440257"/>
                    <a:pt x="1650891" y="436797"/>
                    <a:pt x="1661847" y="433626"/>
                  </a:cubicBezTo>
                  <a:cubicBezTo>
                    <a:pt x="1670785" y="431031"/>
                    <a:pt x="1673957" y="424111"/>
                    <a:pt x="1668478" y="415462"/>
                  </a:cubicBezTo>
                  <a:cubicBezTo>
                    <a:pt x="1656081" y="396145"/>
                    <a:pt x="1644837" y="376251"/>
                    <a:pt x="1630421" y="358375"/>
                  </a:cubicBezTo>
                  <a:cubicBezTo>
                    <a:pt x="1615428" y="339635"/>
                    <a:pt x="1596688" y="324066"/>
                    <a:pt x="1574200" y="314263"/>
                  </a:cubicBezTo>
                  <a:cubicBezTo>
                    <a:pt x="1571028" y="312822"/>
                    <a:pt x="1564685" y="312245"/>
                    <a:pt x="1562667" y="314263"/>
                  </a:cubicBezTo>
                  <a:close/>
                  <a:moveTo>
                    <a:pt x="1171712" y="172124"/>
                  </a:moveTo>
                  <a:cubicBezTo>
                    <a:pt x="1151818" y="172124"/>
                    <a:pt x="1134807" y="177314"/>
                    <a:pt x="1123275" y="194901"/>
                  </a:cubicBezTo>
                  <a:cubicBezTo>
                    <a:pt x="1109724" y="215659"/>
                    <a:pt x="1125870" y="250257"/>
                    <a:pt x="1150088" y="251699"/>
                  </a:cubicBezTo>
                  <a:cubicBezTo>
                    <a:pt x="1172577" y="253140"/>
                    <a:pt x="1202850" y="233535"/>
                    <a:pt x="1210634" y="212488"/>
                  </a:cubicBezTo>
                  <a:cubicBezTo>
                    <a:pt x="1217266" y="194324"/>
                    <a:pt x="1209481" y="179044"/>
                    <a:pt x="1190741" y="174719"/>
                  </a:cubicBezTo>
                  <a:cubicBezTo>
                    <a:pt x="1184398" y="173277"/>
                    <a:pt x="1178055" y="172989"/>
                    <a:pt x="1171712" y="172124"/>
                  </a:cubicBezTo>
                  <a:close/>
                  <a:moveTo>
                    <a:pt x="1380740" y="171259"/>
                  </a:moveTo>
                  <a:cubicBezTo>
                    <a:pt x="1375262" y="172412"/>
                    <a:pt x="1363729" y="173854"/>
                    <a:pt x="1352774" y="177890"/>
                  </a:cubicBezTo>
                  <a:cubicBezTo>
                    <a:pt x="1332592" y="185098"/>
                    <a:pt x="1327402" y="203262"/>
                    <a:pt x="1339223" y="221137"/>
                  </a:cubicBezTo>
                  <a:cubicBezTo>
                    <a:pt x="1351332" y="239301"/>
                    <a:pt x="1382758" y="252852"/>
                    <a:pt x="1403517" y="247086"/>
                  </a:cubicBezTo>
                  <a:cubicBezTo>
                    <a:pt x="1410725" y="245068"/>
                    <a:pt x="1418509" y="239590"/>
                    <a:pt x="1422258" y="233535"/>
                  </a:cubicBezTo>
                  <a:cubicBezTo>
                    <a:pt x="1440421" y="203839"/>
                    <a:pt x="1421104" y="171547"/>
                    <a:pt x="1380740" y="171259"/>
                  </a:cubicBezTo>
                  <a:close/>
                  <a:moveTo>
                    <a:pt x="1727583" y="0"/>
                  </a:moveTo>
                  <a:cubicBezTo>
                    <a:pt x="1729313" y="4901"/>
                    <a:pt x="1733349" y="10379"/>
                    <a:pt x="1732484" y="14992"/>
                  </a:cubicBezTo>
                  <a:cubicBezTo>
                    <a:pt x="1730755" y="24795"/>
                    <a:pt x="1728448" y="35175"/>
                    <a:pt x="1723258" y="43824"/>
                  </a:cubicBezTo>
                  <a:cubicBezTo>
                    <a:pt x="1702788" y="79287"/>
                    <a:pt x="1682318" y="114749"/>
                    <a:pt x="1659540" y="148771"/>
                  </a:cubicBezTo>
                  <a:cubicBezTo>
                    <a:pt x="1635034" y="185675"/>
                    <a:pt x="1601301" y="213642"/>
                    <a:pt x="1564397" y="237572"/>
                  </a:cubicBezTo>
                  <a:cubicBezTo>
                    <a:pt x="1561514" y="239301"/>
                    <a:pt x="1558919" y="241320"/>
                    <a:pt x="1558054" y="241608"/>
                  </a:cubicBezTo>
                  <a:cubicBezTo>
                    <a:pt x="1560649" y="261213"/>
                    <a:pt x="1563243" y="279089"/>
                    <a:pt x="1565838" y="297829"/>
                  </a:cubicBezTo>
                  <a:cubicBezTo>
                    <a:pt x="1584290" y="312245"/>
                    <a:pt x="1605914" y="326949"/>
                    <a:pt x="1624943" y="344536"/>
                  </a:cubicBezTo>
                  <a:cubicBezTo>
                    <a:pt x="1667037" y="382882"/>
                    <a:pt x="1693850" y="430166"/>
                    <a:pt x="1701058" y="487541"/>
                  </a:cubicBezTo>
                  <a:cubicBezTo>
                    <a:pt x="1704229" y="512047"/>
                    <a:pt x="1702211" y="531076"/>
                    <a:pt x="1696157" y="545780"/>
                  </a:cubicBezTo>
                  <a:cubicBezTo>
                    <a:pt x="1720952" y="571728"/>
                    <a:pt x="1744305" y="596523"/>
                    <a:pt x="1768524" y="621895"/>
                  </a:cubicBezTo>
                  <a:cubicBezTo>
                    <a:pt x="1848964" y="536842"/>
                    <a:pt x="1907203" y="437662"/>
                    <a:pt x="1945549" y="326372"/>
                  </a:cubicBezTo>
                  <a:cubicBezTo>
                    <a:pt x="1964578" y="333580"/>
                    <a:pt x="1982742" y="341365"/>
                    <a:pt x="2001482" y="347708"/>
                  </a:cubicBezTo>
                  <a:cubicBezTo>
                    <a:pt x="2073561" y="371638"/>
                    <a:pt x="2148234" y="379711"/>
                    <a:pt x="2223773" y="378846"/>
                  </a:cubicBezTo>
                  <a:cubicBezTo>
                    <a:pt x="2268174" y="378269"/>
                    <a:pt x="2312286" y="374809"/>
                    <a:pt x="2356686" y="372503"/>
                  </a:cubicBezTo>
                  <a:cubicBezTo>
                    <a:pt x="2360146" y="372214"/>
                    <a:pt x="2363894" y="370485"/>
                    <a:pt x="2366489" y="368178"/>
                  </a:cubicBezTo>
                  <a:cubicBezTo>
                    <a:pt x="2386671" y="349726"/>
                    <a:pt x="2405700" y="330697"/>
                    <a:pt x="2413772" y="303596"/>
                  </a:cubicBezTo>
                  <a:cubicBezTo>
                    <a:pt x="2414638" y="300713"/>
                    <a:pt x="2417521" y="298406"/>
                    <a:pt x="2420692" y="294081"/>
                  </a:cubicBezTo>
                  <a:cubicBezTo>
                    <a:pt x="2422999" y="312245"/>
                    <a:pt x="2417809" y="326372"/>
                    <a:pt x="2408294" y="337328"/>
                  </a:cubicBezTo>
                  <a:cubicBezTo>
                    <a:pt x="2395320" y="352609"/>
                    <a:pt x="2380040" y="366160"/>
                    <a:pt x="2365624" y="380287"/>
                  </a:cubicBezTo>
                  <a:cubicBezTo>
                    <a:pt x="2363894" y="382017"/>
                    <a:pt x="2360722" y="382594"/>
                    <a:pt x="2358128" y="383170"/>
                  </a:cubicBezTo>
                  <a:cubicBezTo>
                    <a:pt x="2288932" y="397298"/>
                    <a:pt x="2219448" y="406812"/>
                    <a:pt x="2148522" y="403641"/>
                  </a:cubicBezTo>
                  <a:cubicBezTo>
                    <a:pt x="2080768" y="400470"/>
                    <a:pt x="2016474" y="386054"/>
                    <a:pt x="1958811" y="348861"/>
                  </a:cubicBezTo>
                  <a:cubicBezTo>
                    <a:pt x="1957947" y="348284"/>
                    <a:pt x="1957082" y="347996"/>
                    <a:pt x="1955352" y="347419"/>
                  </a:cubicBezTo>
                  <a:cubicBezTo>
                    <a:pt x="1929403" y="465052"/>
                    <a:pt x="1872894" y="566250"/>
                    <a:pt x="1792742" y="652745"/>
                  </a:cubicBezTo>
                  <a:cubicBezTo>
                    <a:pt x="1809753" y="685036"/>
                    <a:pt x="1827628" y="716174"/>
                    <a:pt x="1842621" y="748465"/>
                  </a:cubicBezTo>
                  <a:cubicBezTo>
                    <a:pt x="1874335" y="817373"/>
                    <a:pt x="1891922" y="890317"/>
                    <a:pt x="1903167" y="964702"/>
                  </a:cubicBezTo>
                  <a:cubicBezTo>
                    <a:pt x="1912969" y="1028708"/>
                    <a:pt x="1917006" y="1093290"/>
                    <a:pt x="1917294" y="1158161"/>
                  </a:cubicBezTo>
                  <a:cubicBezTo>
                    <a:pt x="1917294" y="1160179"/>
                    <a:pt x="1917583" y="1162198"/>
                    <a:pt x="1917583" y="1165657"/>
                  </a:cubicBezTo>
                  <a:cubicBezTo>
                    <a:pt x="2008402" y="1152683"/>
                    <a:pt x="2092878" y="1123275"/>
                    <a:pt x="2173894" y="1080893"/>
                  </a:cubicBezTo>
                  <a:cubicBezTo>
                    <a:pt x="2181967" y="1098192"/>
                    <a:pt x="2189175" y="1115490"/>
                    <a:pt x="2198113" y="1132213"/>
                  </a:cubicBezTo>
                  <a:cubicBezTo>
                    <a:pt x="2234729" y="1201120"/>
                    <a:pt x="2285184" y="1259648"/>
                    <a:pt x="2341982" y="1312409"/>
                  </a:cubicBezTo>
                  <a:cubicBezTo>
                    <a:pt x="2373120" y="1341529"/>
                    <a:pt x="2406565" y="1368343"/>
                    <a:pt x="2439144" y="1395733"/>
                  </a:cubicBezTo>
                  <a:cubicBezTo>
                    <a:pt x="2442604" y="1398616"/>
                    <a:pt x="2448082" y="1400634"/>
                    <a:pt x="2452695" y="1400634"/>
                  </a:cubicBezTo>
                  <a:cubicBezTo>
                    <a:pt x="2479220" y="1400634"/>
                    <a:pt x="2505456" y="1400057"/>
                    <a:pt x="2529675" y="1386218"/>
                  </a:cubicBezTo>
                  <a:cubicBezTo>
                    <a:pt x="2532558" y="1384488"/>
                    <a:pt x="2536595" y="1384777"/>
                    <a:pt x="2542649" y="1383623"/>
                  </a:cubicBezTo>
                  <a:cubicBezTo>
                    <a:pt x="2531693" y="1397463"/>
                    <a:pt x="2519008" y="1404959"/>
                    <a:pt x="2504592" y="1406689"/>
                  </a:cubicBezTo>
                  <a:cubicBezTo>
                    <a:pt x="2484122" y="1408995"/>
                    <a:pt x="2463651" y="1408707"/>
                    <a:pt x="2442892" y="1408995"/>
                  </a:cubicBezTo>
                  <a:cubicBezTo>
                    <a:pt x="2440298" y="1408995"/>
                    <a:pt x="2437703" y="1407553"/>
                    <a:pt x="2435396" y="1406112"/>
                  </a:cubicBezTo>
                  <a:cubicBezTo>
                    <a:pt x="2373696" y="1367189"/>
                    <a:pt x="2314304" y="1325384"/>
                    <a:pt x="2263849" y="1271757"/>
                  </a:cubicBezTo>
                  <a:cubicBezTo>
                    <a:pt x="2219448" y="1224474"/>
                    <a:pt x="2184562" y="1171712"/>
                    <a:pt x="2168128" y="1107994"/>
                  </a:cubicBezTo>
                  <a:cubicBezTo>
                    <a:pt x="2167840" y="1106264"/>
                    <a:pt x="2166975" y="1104823"/>
                    <a:pt x="2166975" y="1104534"/>
                  </a:cubicBezTo>
                  <a:cubicBezTo>
                    <a:pt x="2140162" y="1119527"/>
                    <a:pt x="2113925" y="1135673"/>
                    <a:pt x="2086247" y="1149223"/>
                  </a:cubicBezTo>
                  <a:cubicBezTo>
                    <a:pt x="2035215" y="1174595"/>
                    <a:pt x="1981300" y="1190741"/>
                    <a:pt x="1925655" y="1201985"/>
                  </a:cubicBezTo>
                  <a:cubicBezTo>
                    <a:pt x="1917294" y="1203715"/>
                    <a:pt x="1915564" y="1206886"/>
                    <a:pt x="1915276" y="1214383"/>
                  </a:cubicBezTo>
                  <a:cubicBezTo>
                    <a:pt x="1908933" y="1340088"/>
                    <a:pt x="1880678" y="1460892"/>
                    <a:pt x="1827917" y="1575353"/>
                  </a:cubicBezTo>
                  <a:cubicBezTo>
                    <a:pt x="1795625" y="1644837"/>
                    <a:pt x="1754973" y="1708843"/>
                    <a:pt x="1704806" y="1767082"/>
                  </a:cubicBezTo>
                  <a:cubicBezTo>
                    <a:pt x="1703364" y="1768812"/>
                    <a:pt x="1701635" y="1770542"/>
                    <a:pt x="1699040" y="1773714"/>
                  </a:cubicBezTo>
                  <a:cubicBezTo>
                    <a:pt x="1793895" y="1803410"/>
                    <a:pt x="1889904" y="1814366"/>
                    <a:pt x="1988508" y="1808888"/>
                  </a:cubicBezTo>
                  <a:cubicBezTo>
                    <a:pt x="1988508" y="1811771"/>
                    <a:pt x="1988796" y="1814078"/>
                    <a:pt x="1988796" y="1816384"/>
                  </a:cubicBezTo>
                  <a:cubicBezTo>
                    <a:pt x="1984760" y="1893076"/>
                    <a:pt x="2001482" y="1966308"/>
                    <a:pt x="2025989" y="2038387"/>
                  </a:cubicBezTo>
                  <a:cubicBezTo>
                    <a:pt x="2045882" y="2096338"/>
                    <a:pt x="2071543" y="2151982"/>
                    <a:pt x="2099798" y="2206474"/>
                  </a:cubicBezTo>
                  <a:cubicBezTo>
                    <a:pt x="2101816" y="2210222"/>
                    <a:pt x="2105852" y="2213970"/>
                    <a:pt x="2109889" y="2215700"/>
                  </a:cubicBezTo>
                  <a:cubicBezTo>
                    <a:pt x="2134107" y="2226944"/>
                    <a:pt x="2158902" y="2237324"/>
                    <a:pt x="2186868" y="2234440"/>
                  </a:cubicBezTo>
                  <a:cubicBezTo>
                    <a:pt x="2189752" y="2232999"/>
                    <a:pt x="2192923" y="2234729"/>
                    <a:pt x="2196095" y="2235594"/>
                  </a:cubicBezTo>
                  <a:cubicBezTo>
                    <a:pt x="2176489" y="2246550"/>
                    <a:pt x="2156596" y="2244243"/>
                    <a:pt x="2137278" y="2237035"/>
                  </a:cubicBezTo>
                  <a:cubicBezTo>
                    <a:pt x="2124016" y="2232134"/>
                    <a:pt x="2111618" y="2225215"/>
                    <a:pt x="2098933" y="2218871"/>
                  </a:cubicBezTo>
                  <a:cubicBezTo>
                    <a:pt x="2096050" y="2217430"/>
                    <a:pt x="2093455" y="2214835"/>
                    <a:pt x="2091436" y="2212240"/>
                  </a:cubicBezTo>
                  <a:cubicBezTo>
                    <a:pt x="2050784" y="2150829"/>
                    <a:pt x="2014168" y="2087400"/>
                    <a:pt x="1990526" y="2017340"/>
                  </a:cubicBezTo>
                  <a:cubicBezTo>
                    <a:pt x="1970344" y="1957947"/>
                    <a:pt x="1961118" y="1897112"/>
                    <a:pt x="1971498" y="1834548"/>
                  </a:cubicBezTo>
                  <a:cubicBezTo>
                    <a:pt x="1972074" y="1831953"/>
                    <a:pt x="1972074" y="1829070"/>
                    <a:pt x="1972362" y="1825034"/>
                  </a:cubicBezTo>
                  <a:cubicBezTo>
                    <a:pt x="1965443" y="1826187"/>
                    <a:pt x="1959100" y="1827340"/>
                    <a:pt x="1952469" y="1828205"/>
                  </a:cubicBezTo>
                  <a:cubicBezTo>
                    <a:pt x="1870299" y="1840314"/>
                    <a:pt x="1788994" y="1833683"/>
                    <a:pt x="1708554" y="1814078"/>
                  </a:cubicBezTo>
                  <a:cubicBezTo>
                    <a:pt x="1697598" y="1811483"/>
                    <a:pt x="1686930" y="1808023"/>
                    <a:pt x="1675974" y="1806005"/>
                  </a:cubicBezTo>
                  <a:cubicBezTo>
                    <a:pt x="1672227" y="1805428"/>
                    <a:pt x="1666748" y="1806581"/>
                    <a:pt x="1663865" y="1809176"/>
                  </a:cubicBezTo>
                  <a:cubicBezTo>
                    <a:pt x="1598995" y="1871452"/>
                    <a:pt x="1525186" y="1919601"/>
                    <a:pt x="1439556" y="1948432"/>
                  </a:cubicBezTo>
                  <a:cubicBezTo>
                    <a:pt x="1370361" y="1971786"/>
                    <a:pt x="1299147" y="1980147"/>
                    <a:pt x="1226203" y="1972939"/>
                  </a:cubicBezTo>
                  <a:cubicBezTo>
                    <a:pt x="1104246" y="1960830"/>
                    <a:pt x="1000164" y="1908933"/>
                    <a:pt x="908480" y="1829646"/>
                  </a:cubicBezTo>
                  <a:cubicBezTo>
                    <a:pt x="905020" y="1826475"/>
                    <a:pt x="901272" y="1823304"/>
                    <a:pt x="897813" y="1820420"/>
                  </a:cubicBezTo>
                  <a:cubicBezTo>
                    <a:pt x="897236" y="1820132"/>
                    <a:pt x="896659" y="1819844"/>
                    <a:pt x="895506" y="1818979"/>
                  </a:cubicBezTo>
                  <a:cubicBezTo>
                    <a:pt x="819103" y="1885579"/>
                    <a:pt x="733185" y="1936323"/>
                    <a:pt x="633428" y="1962271"/>
                  </a:cubicBezTo>
                  <a:cubicBezTo>
                    <a:pt x="640347" y="1973516"/>
                    <a:pt x="647555" y="1984183"/>
                    <a:pt x="653898" y="1995428"/>
                  </a:cubicBezTo>
                  <a:cubicBezTo>
                    <a:pt x="680423" y="2042134"/>
                    <a:pt x="693109" y="2093166"/>
                    <a:pt x="698875" y="2146216"/>
                  </a:cubicBezTo>
                  <a:cubicBezTo>
                    <a:pt x="706372" y="2218871"/>
                    <a:pt x="700317" y="2290950"/>
                    <a:pt x="689072" y="2362741"/>
                  </a:cubicBezTo>
                  <a:cubicBezTo>
                    <a:pt x="688784" y="2364471"/>
                    <a:pt x="689072" y="2366489"/>
                    <a:pt x="688208" y="2367642"/>
                  </a:cubicBezTo>
                  <a:cubicBezTo>
                    <a:pt x="667449" y="2397915"/>
                    <a:pt x="646114" y="2427035"/>
                    <a:pt x="604020" y="2429341"/>
                  </a:cubicBezTo>
                  <a:cubicBezTo>
                    <a:pt x="607479" y="2426746"/>
                    <a:pt x="610651" y="2423575"/>
                    <a:pt x="614399" y="2422133"/>
                  </a:cubicBezTo>
                  <a:cubicBezTo>
                    <a:pt x="640924" y="2411754"/>
                    <a:pt x="659088" y="2391284"/>
                    <a:pt x="676675" y="2369660"/>
                  </a:cubicBezTo>
                  <a:cubicBezTo>
                    <a:pt x="678117" y="2367930"/>
                    <a:pt x="678405" y="2365335"/>
                    <a:pt x="678694" y="2363029"/>
                  </a:cubicBezTo>
                  <a:cubicBezTo>
                    <a:pt x="683594" y="2256641"/>
                    <a:pt x="680711" y="2151118"/>
                    <a:pt x="649862" y="2048189"/>
                  </a:cubicBezTo>
                  <a:cubicBezTo>
                    <a:pt x="640059" y="2016186"/>
                    <a:pt x="626220" y="1985337"/>
                    <a:pt x="613822" y="1953045"/>
                  </a:cubicBezTo>
                  <a:cubicBezTo>
                    <a:pt x="707236" y="1916141"/>
                    <a:pt x="792578" y="1862515"/>
                    <a:pt x="868981" y="1791877"/>
                  </a:cubicBezTo>
                  <a:cubicBezTo>
                    <a:pt x="863791" y="1786111"/>
                    <a:pt x="859178" y="1780633"/>
                    <a:pt x="854277" y="1775443"/>
                  </a:cubicBezTo>
                  <a:cubicBezTo>
                    <a:pt x="781045" y="1694138"/>
                    <a:pt x="728283" y="1600725"/>
                    <a:pt x="691091" y="1498085"/>
                  </a:cubicBezTo>
                  <a:cubicBezTo>
                    <a:pt x="664854" y="1424852"/>
                    <a:pt x="647555" y="1349602"/>
                    <a:pt x="639771" y="1272334"/>
                  </a:cubicBezTo>
                  <a:cubicBezTo>
                    <a:pt x="638906" y="1264549"/>
                    <a:pt x="637176" y="1259648"/>
                    <a:pt x="627373" y="1257918"/>
                  </a:cubicBezTo>
                  <a:cubicBezTo>
                    <a:pt x="545780" y="1243214"/>
                    <a:pt x="468800" y="1215536"/>
                    <a:pt x="397875" y="1171712"/>
                  </a:cubicBezTo>
                  <a:cubicBezTo>
                    <a:pt x="390667" y="1167387"/>
                    <a:pt x="383747" y="1162198"/>
                    <a:pt x="375963" y="1157008"/>
                  </a:cubicBezTo>
                  <a:cubicBezTo>
                    <a:pt x="375098" y="1160179"/>
                    <a:pt x="373945" y="1162774"/>
                    <a:pt x="373368" y="1165657"/>
                  </a:cubicBezTo>
                  <a:cubicBezTo>
                    <a:pt x="354627" y="1237159"/>
                    <a:pt x="312822" y="1294246"/>
                    <a:pt x="260925" y="1344701"/>
                  </a:cubicBezTo>
                  <a:cubicBezTo>
                    <a:pt x="214795" y="1389678"/>
                    <a:pt x="162610" y="1426582"/>
                    <a:pt x="107541" y="1459739"/>
                  </a:cubicBezTo>
                  <a:cubicBezTo>
                    <a:pt x="98604" y="1465217"/>
                    <a:pt x="85341" y="1464640"/>
                    <a:pt x="74097" y="1464928"/>
                  </a:cubicBezTo>
                  <a:cubicBezTo>
                    <a:pt x="51897" y="1465505"/>
                    <a:pt x="29985" y="1462910"/>
                    <a:pt x="11244" y="1449071"/>
                  </a:cubicBezTo>
                  <a:cubicBezTo>
                    <a:pt x="8938" y="1447629"/>
                    <a:pt x="6920" y="1445611"/>
                    <a:pt x="5190" y="1443881"/>
                  </a:cubicBezTo>
                  <a:cubicBezTo>
                    <a:pt x="4036" y="1442728"/>
                    <a:pt x="3172" y="1441575"/>
                    <a:pt x="0" y="1437827"/>
                  </a:cubicBezTo>
                  <a:cubicBezTo>
                    <a:pt x="6920" y="1439556"/>
                    <a:pt x="11244" y="1440133"/>
                    <a:pt x="14992" y="1441863"/>
                  </a:cubicBezTo>
                  <a:cubicBezTo>
                    <a:pt x="40076" y="1454837"/>
                    <a:pt x="66889" y="1455414"/>
                    <a:pt x="94279" y="1455125"/>
                  </a:cubicBezTo>
                  <a:cubicBezTo>
                    <a:pt x="96874" y="1455125"/>
                    <a:pt x="100045" y="1453395"/>
                    <a:pt x="102352" y="1451666"/>
                  </a:cubicBezTo>
                  <a:cubicBezTo>
                    <a:pt x="177314" y="1392849"/>
                    <a:pt x="247662" y="1329709"/>
                    <a:pt x="304172" y="1252152"/>
                  </a:cubicBezTo>
                  <a:cubicBezTo>
                    <a:pt x="328391" y="1218707"/>
                    <a:pt x="349438" y="1183244"/>
                    <a:pt x="364718" y="1144610"/>
                  </a:cubicBezTo>
                  <a:cubicBezTo>
                    <a:pt x="365872" y="1141727"/>
                    <a:pt x="367313" y="1139132"/>
                    <a:pt x="369043" y="1135384"/>
                  </a:cubicBezTo>
                  <a:cubicBezTo>
                    <a:pt x="452943" y="1179208"/>
                    <a:pt x="541167" y="1208328"/>
                    <a:pt x="634869" y="1222167"/>
                  </a:cubicBezTo>
                  <a:cubicBezTo>
                    <a:pt x="634869" y="1181803"/>
                    <a:pt x="633716" y="1142592"/>
                    <a:pt x="635158" y="1103381"/>
                  </a:cubicBezTo>
                  <a:cubicBezTo>
                    <a:pt x="638906" y="1000164"/>
                    <a:pt x="651592" y="898389"/>
                    <a:pt x="685613" y="800362"/>
                  </a:cubicBezTo>
                  <a:cubicBezTo>
                    <a:pt x="697722" y="765476"/>
                    <a:pt x="713580" y="731743"/>
                    <a:pt x="728283" y="696280"/>
                  </a:cubicBezTo>
                  <a:cubicBezTo>
                    <a:pt x="657070" y="645825"/>
                    <a:pt x="594217" y="584126"/>
                    <a:pt x="547222" y="506858"/>
                  </a:cubicBezTo>
                  <a:cubicBezTo>
                    <a:pt x="546357" y="507146"/>
                    <a:pt x="545492" y="507434"/>
                    <a:pt x="544915" y="508011"/>
                  </a:cubicBezTo>
                  <a:cubicBezTo>
                    <a:pt x="499361" y="567404"/>
                    <a:pt x="437662" y="603443"/>
                    <a:pt x="369043" y="629103"/>
                  </a:cubicBezTo>
                  <a:cubicBezTo>
                    <a:pt x="308209" y="651880"/>
                    <a:pt x="244779" y="663989"/>
                    <a:pt x="180485" y="672927"/>
                  </a:cubicBezTo>
                  <a:cubicBezTo>
                    <a:pt x="175295" y="673504"/>
                    <a:pt x="169529" y="672639"/>
                    <a:pt x="164628" y="671197"/>
                  </a:cubicBezTo>
                  <a:cubicBezTo>
                    <a:pt x="140698" y="663124"/>
                    <a:pt x="117632" y="653321"/>
                    <a:pt x="101199" y="633140"/>
                  </a:cubicBezTo>
                  <a:cubicBezTo>
                    <a:pt x="96009" y="626797"/>
                    <a:pt x="92549" y="619301"/>
                    <a:pt x="88513" y="612093"/>
                  </a:cubicBezTo>
                  <a:cubicBezTo>
                    <a:pt x="89378" y="611516"/>
                    <a:pt x="89954" y="610939"/>
                    <a:pt x="90819" y="610363"/>
                  </a:cubicBezTo>
                  <a:cubicBezTo>
                    <a:pt x="93991" y="612669"/>
                    <a:pt x="97739" y="614687"/>
                    <a:pt x="99757" y="617571"/>
                  </a:cubicBezTo>
                  <a:cubicBezTo>
                    <a:pt x="117056" y="640347"/>
                    <a:pt x="141851" y="651880"/>
                    <a:pt x="167222" y="662836"/>
                  </a:cubicBezTo>
                  <a:cubicBezTo>
                    <a:pt x="169817" y="663989"/>
                    <a:pt x="173277" y="663989"/>
                    <a:pt x="175872" y="663124"/>
                  </a:cubicBezTo>
                  <a:cubicBezTo>
                    <a:pt x="258618" y="642366"/>
                    <a:pt x="339923" y="616994"/>
                    <a:pt x="416038" y="577495"/>
                  </a:cubicBezTo>
                  <a:cubicBezTo>
                    <a:pt x="462169" y="553565"/>
                    <a:pt x="505128" y="525022"/>
                    <a:pt x="542609" y="488405"/>
                  </a:cubicBezTo>
                  <a:cubicBezTo>
                    <a:pt x="544339" y="486676"/>
                    <a:pt x="546068" y="485234"/>
                    <a:pt x="548663" y="483216"/>
                  </a:cubicBezTo>
                  <a:cubicBezTo>
                    <a:pt x="604885" y="555295"/>
                    <a:pt x="671485" y="615841"/>
                    <a:pt x="747601" y="665431"/>
                  </a:cubicBezTo>
                  <a:cubicBezTo>
                    <a:pt x="764034" y="645537"/>
                    <a:pt x="779027" y="625643"/>
                    <a:pt x="796326" y="607479"/>
                  </a:cubicBezTo>
                  <a:cubicBezTo>
                    <a:pt x="813336" y="589604"/>
                    <a:pt x="832365" y="573747"/>
                    <a:pt x="850817" y="556736"/>
                  </a:cubicBezTo>
                  <a:cubicBezTo>
                    <a:pt x="836978" y="531941"/>
                    <a:pt x="844186" y="505993"/>
                    <a:pt x="850817" y="480621"/>
                  </a:cubicBezTo>
                  <a:cubicBezTo>
                    <a:pt x="870134" y="405659"/>
                    <a:pt x="913093" y="347131"/>
                    <a:pt x="977676" y="304749"/>
                  </a:cubicBezTo>
                  <a:cubicBezTo>
                    <a:pt x="982865" y="301289"/>
                    <a:pt x="984596" y="298694"/>
                    <a:pt x="983154" y="291775"/>
                  </a:cubicBezTo>
                  <a:cubicBezTo>
                    <a:pt x="979406" y="276206"/>
                    <a:pt x="982865" y="260925"/>
                    <a:pt x="989497" y="246509"/>
                  </a:cubicBezTo>
                  <a:cubicBezTo>
                    <a:pt x="992380" y="240743"/>
                    <a:pt x="995263" y="234977"/>
                    <a:pt x="998723" y="228634"/>
                  </a:cubicBezTo>
                  <a:cubicBezTo>
                    <a:pt x="996416" y="227192"/>
                    <a:pt x="993821" y="225751"/>
                    <a:pt x="991227" y="224309"/>
                  </a:cubicBezTo>
                  <a:cubicBezTo>
                    <a:pt x="937312" y="199226"/>
                    <a:pt x="893488" y="161745"/>
                    <a:pt x="857449" y="114749"/>
                  </a:cubicBezTo>
                  <a:cubicBezTo>
                    <a:pt x="842744" y="95432"/>
                    <a:pt x="826599" y="76980"/>
                    <a:pt x="812183" y="57375"/>
                  </a:cubicBezTo>
                  <a:cubicBezTo>
                    <a:pt x="807282" y="50743"/>
                    <a:pt x="804110" y="42382"/>
                    <a:pt x="801804" y="34598"/>
                  </a:cubicBezTo>
                  <a:cubicBezTo>
                    <a:pt x="800651" y="30850"/>
                    <a:pt x="802380" y="24795"/>
                    <a:pt x="805264" y="22200"/>
                  </a:cubicBezTo>
                  <a:cubicBezTo>
                    <a:pt x="807282" y="20470"/>
                    <a:pt x="813913" y="21912"/>
                    <a:pt x="817085" y="24219"/>
                  </a:cubicBezTo>
                  <a:cubicBezTo>
                    <a:pt x="831500" y="34021"/>
                    <a:pt x="840150" y="48725"/>
                    <a:pt x="843610" y="65159"/>
                  </a:cubicBezTo>
                  <a:cubicBezTo>
                    <a:pt x="847934" y="85053"/>
                    <a:pt x="858890" y="99757"/>
                    <a:pt x="871864" y="114173"/>
                  </a:cubicBezTo>
                  <a:cubicBezTo>
                    <a:pt x="911075" y="157420"/>
                    <a:pt x="957206" y="189711"/>
                    <a:pt x="1012562" y="209605"/>
                  </a:cubicBezTo>
                  <a:cubicBezTo>
                    <a:pt x="1020346" y="185963"/>
                    <a:pt x="1039375" y="177025"/>
                    <a:pt x="1060134" y="170394"/>
                  </a:cubicBezTo>
                  <a:cubicBezTo>
                    <a:pt x="1050331" y="161168"/>
                    <a:pt x="1039087" y="152519"/>
                    <a:pt x="1031014" y="141851"/>
                  </a:cubicBezTo>
                  <a:cubicBezTo>
                    <a:pt x="1007372" y="111001"/>
                    <a:pt x="997570" y="75827"/>
                    <a:pt x="1004489" y="36904"/>
                  </a:cubicBezTo>
                  <a:cubicBezTo>
                    <a:pt x="1006796" y="23642"/>
                    <a:pt x="1015733" y="14992"/>
                    <a:pt x="1028996" y="11244"/>
                  </a:cubicBezTo>
                  <a:cubicBezTo>
                    <a:pt x="1041970" y="7496"/>
                    <a:pt x="1049178" y="9514"/>
                    <a:pt x="1053503" y="21912"/>
                  </a:cubicBezTo>
                  <a:cubicBezTo>
                    <a:pt x="1060134" y="40653"/>
                    <a:pt x="1064747" y="59970"/>
                    <a:pt x="1069648" y="79287"/>
                  </a:cubicBezTo>
                  <a:cubicBezTo>
                    <a:pt x="1073108" y="92837"/>
                    <a:pt x="1073973" y="106965"/>
                    <a:pt x="1078586" y="119939"/>
                  </a:cubicBezTo>
                  <a:cubicBezTo>
                    <a:pt x="1082334" y="131183"/>
                    <a:pt x="1089830" y="140986"/>
                    <a:pt x="1095020" y="150500"/>
                  </a:cubicBezTo>
                  <a:cubicBezTo>
                    <a:pt x="1214094" y="77845"/>
                    <a:pt x="1329997" y="76692"/>
                    <a:pt x="1449071" y="149059"/>
                  </a:cubicBezTo>
                  <a:cubicBezTo>
                    <a:pt x="1469541" y="139256"/>
                    <a:pt x="1478190" y="118497"/>
                    <a:pt x="1484245" y="95721"/>
                  </a:cubicBezTo>
                  <a:cubicBezTo>
                    <a:pt x="1490012" y="73232"/>
                    <a:pt x="1496643" y="50743"/>
                    <a:pt x="1502986" y="28543"/>
                  </a:cubicBezTo>
                  <a:cubicBezTo>
                    <a:pt x="1503274" y="27967"/>
                    <a:pt x="1503562" y="27390"/>
                    <a:pt x="1503851" y="26813"/>
                  </a:cubicBezTo>
                  <a:cubicBezTo>
                    <a:pt x="1507887" y="19029"/>
                    <a:pt x="1510194" y="8938"/>
                    <a:pt x="1520285" y="8073"/>
                  </a:cubicBezTo>
                  <a:cubicBezTo>
                    <a:pt x="1532682" y="7208"/>
                    <a:pt x="1543638" y="12109"/>
                    <a:pt x="1550846" y="22777"/>
                  </a:cubicBezTo>
                  <a:cubicBezTo>
                    <a:pt x="1560072" y="36904"/>
                    <a:pt x="1559495" y="52473"/>
                    <a:pt x="1556612" y="68042"/>
                  </a:cubicBezTo>
                  <a:cubicBezTo>
                    <a:pt x="1549116" y="111290"/>
                    <a:pt x="1529222" y="146464"/>
                    <a:pt x="1490300" y="166358"/>
                  </a:cubicBezTo>
                  <a:cubicBezTo>
                    <a:pt x="1501256" y="172701"/>
                    <a:pt x="1512500" y="178755"/>
                    <a:pt x="1523168" y="185963"/>
                  </a:cubicBezTo>
                  <a:cubicBezTo>
                    <a:pt x="1531529" y="191730"/>
                    <a:pt x="1536430" y="200091"/>
                    <a:pt x="1536430" y="211047"/>
                  </a:cubicBezTo>
                  <a:cubicBezTo>
                    <a:pt x="1536430" y="214795"/>
                    <a:pt x="1539890" y="218543"/>
                    <a:pt x="1541908" y="222867"/>
                  </a:cubicBezTo>
                  <a:cubicBezTo>
                    <a:pt x="1583137" y="202974"/>
                    <a:pt x="1618023" y="176161"/>
                    <a:pt x="1645990" y="141851"/>
                  </a:cubicBezTo>
                  <a:cubicBezTo>
                    <a:pt x="1662424" y="121669"/>
                    <a:pt x="1676551" y="99757"/>
                    <a:pt x="1690679" y="77845"/>
                  </a:cubicBezTo>
                  <a:cubicBezTo>
                    <a:pt x="1694138" y="72367"/>
                    <a:pt x="1693562" y="64294"/>
                    <a:pt x="1695292" y="57375"/>
                  </a:cubicBezTo>
                  <a:cubicBezTo>
                    <a:pt x="1698463" y="44977"/>
                    <a:pt x="1701346" y="32580"/>
                    <a:pt x="1705383" y="20470"/>
                  </a:cubicBezTo>
                  <a:cubicBezTo>
                    <a:pt x="1707113" y="15569"/>
                    <a:pt x="1710284" y="10379"/>
                    <a:pt x="1714032" y="6920"/>
                  </a:cubicBezTo>
                  <a:cubicBezTo>
                    <a:pt x="1717780" y="3460"/>
                    <a:pt x="1722970" y="2307"/>
                    <a:pt x="1727583" y="0"/>
                  </a:cubicBezTo>
                  <a:close/>
                </a:path>
              </a:pathLst>
            </a:custGeom>
            <a:solidFill>
              <a:srgbClr val="000000"/>
            </a:solidFill>
            <a:ln w="81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EF8E5C89-5EB3-4AD3-9B2E-7F07E9BB30DC}"/>
                </a:ext>
              </a:extLst>
            </p:cNvPr>
            <p:cNvSpPr/>
            <p:nvPr/>
          </p:nvSpPr>
          <p:spPr>
            <a:xfrm>
              <a:off x="9850169" y="1593781"/>
              <a:ext cx="617398" cy="1420139"/>
            </a:xfrm>
            <a:custGeom>
              <a:avLst/>
              <a:gdLst>
                <a:gd name="connsiteX0" fmla="*/ 392988 w 617398"/>
                <a:gd name="connsiteY0" fmla="*/ 908059 h 1420139"/>
                <a:gd name="connsiteX1" fmla="*/ 282152 w 617398"/>
                <a:gd name="connsiteY1" fmla="*/ 1018895 h 1420139"/>
                <a:gd name="connsiteX2" fmla="*/ 392988 w 617398"/>
                <a:gd name="connsiteY2" fmla="*/ 1129731 h 1420139"/>
                <a:gd name="connsiteX3" fmla="*/ 503824 w 617398"/>
                <a:gd name="connsiteY3" fmla="*/ 1018895 h 1420139"/>
                <a:gd name="connsiteX4" fmla="*/ 392988 w 617398"/>
                <a:gd name="connsiteY4" fmla="*/ 908059 h 1420139"/>
                <a:gd name="connsiteX5" fmla="*/ 255863 w 617398"/>
                <a:gd name="connsiteY5" fmla="*/ 531904 h 1420139"/>
                <a:gd name="connsiteX6" fmla="*/ 145027 w 617398"/>
                <a:gd name="connsiteY6" fmla="*/ 642740 h 1420139"/>
                <a:gd name="connsiteX7" fmla="*/ 255863 w 617398"/>
                <a:gd name="connsiteY7" fmla="*/ 753576 h 1420139"/>
                <a:gd name="connsiteX8" fmla="*/ 366699 w 617398"/>
                <a:gd name="connsiteY8" fmla="*/ 642740 h 1420139"/>
                <a:gd name="connsiteX9" fmla="*/ 255863 w 617398"/>
                <a:gd name="connsiteY9" fmla="*/ 531904 h 1420139"/>
                <a:gd name="connsiteX10" fmla="*/ 392988 w 617398"/>
                <a:gd name="connsiteY10" fmla="*/ 155748 h 1420139"/>
                <a:gd name="connsiteX11" fmla="*/ 282152 w 617398"/>
                <a:gd name="connsiteY11" fmla="*/ 266584 h 1420139"/>
                <a:gd name="connsiteX12" fmla="*/ 392988 w 617398"/>
                <a:gd name="connsiteY12" fmla="*/ 377420 h 1420139"/>
                <a:gd name="connsiteX13" fmla="*/ 503824 w 617398"/>
                <a:gd name="connsiteY13" fmla="*/ 266584 h 1420139"/>
                <a:gd name="connsiteX14" fmla="*/ 392988 w 617398"/>
                <a:gd name="connsiteY14" fmla="*/ 155748 h 1420139"/>
                <a:gd name="connsiteX15" fmla="*/ 194691 w 617398"/>
                <a:gd name="connsiteY15" fmla="*/ 0 h 1420139"/>
                <a:gd name="connsiteX16" fmla="*/ 234615 w 617398"/>
                <a:gd name="connsiteY16" fmla="*/ 17890 h 1420139"/>
                <a:gd name="connsiteX17" fmla="*/ 533063 w 617398"/>
                <a:gd name="connsiteY17" fmla="*/ 77380 h 1420139"/>
                <a:gd name="connsiteX18" fmla="*/ 617398 w 617398"/>
                <a:gd name="connsiteY18" fmla="*/ 80523 h 1420139"/>
                <a:gd name="connsiteX19" fmla="*/ 617398 w 617398"/>
                <a:gd name="connsiteY19" fmla="*/ 1420139 h 1420139"/>
                <a:gd name="connsiteX20" fmla="*/ 520627 w 617398"/>
                <a:gd name="connsiteY20" fmla="*/ 1407687 h 1420139"/>
                <a:gd name="connsiteX21" fmla="*/ 0 w 617398"/>
                <a:gd name="connsiteY21" fmla="*/ 592378 h 1420139"/>
                <a:gd name="connsiteX22" fmla="*/ 190977 w 617398"/>
                <a:gd name="connsiteY22" fmla="*/ 3912 h 142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7398" h="1420139">
                  <a:moveTo>
                    <a:pt x="392988" y="908059"/>
                  </a:moveTo>
                  <a:cubicBezTo>
                    <a:pt x="331775" y="908059"/>
                    <a:pt x="282152" y="957682"/>
                    <a:pt x="282152" y="1018895"/>
                  </a:cubicBezTo>
                  <a:cubicBezTo>
                    <a:pt x="282152" y="1080108"/>
                    <a:pt x="331775" y="1129731"/>
                    <a:pt x="392988" y="1129731"/>
                  </a:cubicBezTo>
                  <a:cubicBezTo>
                    <a:pt x="454201" y="1129731"/>
                    <a:pt x="503824" y="1080108"/>
                    <a:pt x="503824" y="1018895"/>
                  </a:cubicBezTo>
                  <a:cubicBezTo>
                    <a:pt x="503824" y="957682"/>
                    <a:pt x="454201" y="908059"/>
                    <a:pt x="392988" y="908059"/>
                  </a:cubicBezTo>
                  <a:close/>
                  <a:moveTo>
                    <a:pt x="255863" y="531904"/>
                  </a:moveTo>
                  <a:cubicBezTo>
                    <a:pt x="194650" y="531904"/>
                    <a:pt x="145027" y="581527"/>
                    <a:pt x="145027" y="642740"/>
                  </a:cubicBezTo>
                  <a:cubicBezTo>
                    <a:pt x="145027" y="703953"/>
                    <a:pt x="194650" y="753576"/>
                    <a:pt x="255863" y="753576"/>
                  </a:cubicBezTo>
                  <a:cubicBezTo>
                    <a:pt x="317076" y="753576"/>
                    <a:pt x="366699" y="703953"/>
                    <a:pt x="366699" y="642740"/>
                  </a:cubicBezTo>
                  <a:cubicBezTo>
                    <a:pt x="366699" y="581527"/>
                    <a:pt x="317076" y="531904"/>
                    <a:pt x="255863" y="531904"/>
                  </a:cubicBezTo>
                  <a:close/>
                  <a:moveTo>
                    <a:pt x="392988" y="155748"/>
                  </a:moveTo>
                  <a:cubicBezTo>
                    <a:pt x="331775" y="155748"/>
                    <a:pt x="282152" y="205371"/>
                    <a:pt x="282152" y="266584"/>
                  </a:cubicBezTo>
                  <a:cubicBezTo>
                    <a:pt x="282152" y="327797"/>
                    <a:pt x="331775" y="377420"/>
                    <a:pt x="392988" y="377420"/>
                  </a:cubicBezTo>
                  <a:cubicBezTo>
                    <a:pt x="454201" y="377420"/>
                    <a:pt x="503824" y="327797"/>
                    <a:pt x="503824" y="266584"/>
                  </a:cubicBezTo>
                  <a:cubicBezTo>
                    <a:pt x="503824" y="205371"/>
                    <a:pt x="454201" y="155748"/>
                    <a:pt x="392988" y="155748"/>
                  </a:cubicBezTo>
                  <a:close/>
                  <a:moveTo>
                    <a:pt x="194691" y="0"/>
                  </a:moveTo>
                  <a:lnTo>
                    <a:pt x="234615" y="17890"/>
                  </a:lnTo>
                  <a:cubicBezTo>
                    <a:pt x="314735" y="47512"/>
                    <a:pt x="417779" y="68658"/>
                    <a:pt x="533063" y="77380"/>
                  </a:cubicBezTo>
                  <a:lnTo>
                    <a:pt x="617398" y="80523"/>
                  </a:lnTo>
                  <a:lnTo>
                    <a:pt x="617398" y="1420139"/>
                  </a:lnTo>
                  <a:lnTo>
                    <a:pt x="520627" y="1407687"/>
                  </a:lnTo>
                  <a:cubicBezTo>
                    <a:pt x="223506" y="1330086"/>
                    <a:pt x="0" y="994547"/>
                    <a:pt x="0" y="592378"/>
                  </a:cubicBezTo>
                  <a:cubicBezTo>
                    <a:pt x="0" y="362568"/>
                    <a:pt x="72982" y="154513"/>
                    <a:pt x="190977" y="3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6DA6DC7C-E66E-477E-A284-FB2748C40675}"/>
                </a:ext>
              </a:extLst>
            </p:cNvPr>
            <p:cNvSpPr/>
            <p:nvPr/>
          </p:nvSpPr>
          <p:spPr>
            <a:xfrm flipH="1">
              <a:off x="10554826" y="1593781"/>
              <a:ext cx="617398" cy="1420139"/>
            </a:xfrm>
            <a:custGeom>
              <a:avLst/>
              <a:gdLst>
                <a:gd name="connsiteX0" fmla="*/ 392988 w 617398"/>
                <a:gd name="connsiteY0" fmla="*/ 908059 h 1420139"/>
                <a:gd name="connsiteX1" fmla="*/ 282152 w 617398"/>
                <a:gd name="connsiteY1" fmla="*/ 1018895 h 1420139"/>
                <a:gd name="connsiteX2" fmla="*/ 392988 w 617398"/>
                <a:gd name="connsiteY2" fmla="*/ 1129731 h 1420139"/>
                <a:gd name="connsiteX3" fmla="*/ 503824 w 617398"/>
                <a:gd name="connsiteY3" fmla="*/ 1018895 h 1420139"/>
                <a:gd name="connsiteX4" fmla="*/ 392988 w 617398"/>
                <a:gd name="connsiteY4" fmla="*/ 908059 h 1420139"/>
                <a:gd name="connsiteX5" fmla="*/ 255863 w 617398"/>
                <a:gd name="connsiteY5" fmla="*/ 531904 h 1420139"/>
                <a:gd name="connsiteX6" fmla="*/ 145027 w 617398"/>
                <a:gd name="connsiteY6" fmla="*/ 642740 h 1420139"/>
                <a:gd name="connsiteX7" fmla="*/ 255863 w 617398"/>
                <a:gd name="connsiteY7" fmla="*/ 753576 h 1420139"/>
                <a:gd name="connsiteX8" fmla="*/ 366699 w 617398"/>
                <a:gd name="connsiteY8" fmla="*/ 642740 h 1420139"/>
                <a:gd name="connsiteX9" fmla="*/ 255863 w 617398"/>
                <a:gd name="connsiteY9" fmla="*/ 531904 h 1420139"/>
                <a:gd name="connsiteX10" fmla="*/ 392988 w 617398"/>
                <a:gd name="connsiteY10" fmla="*/ 155748 h 1420139"/>
                <a:gd name="connsiteX11" fmla="*/ 282152 w 617398"/>
                <a:gd name="connsiteY11" fmla="*/ 266584 h 1420139"/>
                <a:gd name="connsiteX12" fmla="*/ 392988 w 617398"/>
                <a:gd name="connsiteY12" fmla="*/ 377420 h 1420139"/>
                <a:gd name="connsiteX13" fmla="*/ 503824 w 617398"/>
                <a:gd name="connsiteY13" fmla="*/ 266584 h 1420139"/>
                <a:gd name="connsiteX14" fmla="*/ 392988 w 617398"/>
                <a:gd name="connsiteY14" fmla="*/ 155748 h 1420139"/>
                <a:gd name="connsiteX15" fmla="*/ 194691 w 617398"/>
                <a:gd name="connsiteY15" fmla="*/ 0 h 1420139"/>
                <a:gd name="connsiteX16" fmla="*/ 234615 w 617398"/>
                <a:gd name="connsiteY16" fmla="*/ 17890 h 1420139"/>
                <a:gd name="connsiteX17" fmla="*/ 533063 w 617398"/>
                <a:gd name="connsiteY17" fmla="*/ 77380 h 1420139"/>
                <a:gd name="connsiteX18" fmla="*/ 617398 w 617398"/>
                <a:gd name="connsiteY18" fmla="*/ 80523 h 1420139"/>
                <a:gd name="connsiteX19" fmla="*/ 617398 w 617398"/>
                <a:gd name="connsiteY19" fmla="*/ 1420139 h 1420139"/>
                <a:gd name="connsiteX20" fmla="*/ 520627 w 617398"/>
                <a:gd name="connsiteY20" fmla="*/ 1407687 h 1420139"/>
                <a:gd name="connsiteX21" fmla="*/ 0 w 617398"/>
                <a:gd name="connsiteY21" fmla="*/ 592378 h 1420139"/>
                <a:gd name="connsiteX22" fmla="*/ 190977 w 617398"/>
                <a:gd name="connsiteY22" fmla="*/ 3912 h 142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7398" h="1420139">
                  <a:moveTo>
                    <a:pt x="392988" y="908059"/>
                  </a:moveTo>
                  <a:cubicBezTo>
                    <a:pt x="331775" y="908059"/>
                    <a:pt x="282152" y="957682"/>
                    <a:pt x="282152" y="1018895"/>
                  </a:cubicBezTo>
                  <a:cubicBezTo>
                    <a:pt x="282152" y="1080108"/>
                    <a:pt x="331775" y="1129731"/>
                    <a:pt x="392988" y="1129731"/>
                  </a:cubicBezTo>
                  <a:cubicBezTo>
                    <a:pt x="454201" y="1129731"/>
                    <a:pt x="503824" y="1080108"/>
                    <a:pt x="503824" y="1018895"/>
                  </a:cubicBezTo>
                  <a:cubicBezTo>
                    <a:pt x="503824" y="957682"/>
                    <a:pt x="454201" y="908059"/>
                    <a:pt x="392988" y="908059"/>
                  </a:cubicBezTo>
                  <a:close/>
                  <a:moveTo>
                    <a:pt x="255863" y="531904"/>
                  </a:moveTo>
                  <a:cubicBezTo>
                    <a:pt x="194650" y="531904"/>
                    <a:pt x="145027" y="581527"/>
                    <a:pt x="145027" y="642740"/>
                  </a:cubicBezTo>
                  <a:cubicBezTo>
                    <a:pt x="145027" y="703953"/>
                    <a:pt x="194650" y="753576"/>
                    <a:pt x="255863" y="753576"/>
                  </a:cubicBezTo>
                  <a:cubicBezTo>
                    <a:pt x="317076" y="753576"/>
                    <a:pt x="366699" y="703953"/>
                    <a:pt x="366699" y="642740"/>
                  </a:cubicBezTo>
                  <a:cubicBezTo>
                    <a:pt x="366699" y="581527"/>
                    <a:pt x="317076" y="531904"/>
                    <a:pt x="255863" y="531904"/>
                  </a:cubicBezTo>
                  <a:close/>
                  <a:moveTo>
                    <a:pt x="392988" y="155748"/>
                  </a:moveTo>
                  <a:cubicBezTo>
                    <a:pt x="331775" y="155748"/>
                    <a:pt x="282152" y="205371"/>
                    <a:pt x="282152" y="266584"/>
                  </a:cubicBezTo>
                  <a:cubicBezTo>
                    <a:pt x="282152" y="327797"/>
                    <a:pt x="331775" y="377420"/>
                    <a:pt x="392988" y="377420"/>
                  </a:cubicBezTo>
                  <a:cubicBezTo>
                    <a:pt x="454201" y="377420"/>
                    <a:pt x="503824" y="327797"/>
                    <a:pt x="503824" y="266584"/>
                  </a:cubicBezTo>
                  <a:cubicBezTo>
                    <a:pt x="503824" y="205371"/>
                    <a:pt x="454201" y="155748"/>
                    <a:pt x="392988" y="155748"/>
                  </a:cubicBezTo>
                  <a:close/>
                  <a:moveTo>
                    <a:pt x="194691" y="0"/>
                  </a:moveTo>
                  <a:lnTo>
                    <a:pt x="234615" y="17890"/>
                  </a:lnTo>
                  <a:cubicBezTo>
                    <a:pt x="314735" y="47512"/>
                    <a:pt x="417779" y="68658"/>
                    <a:pt x="533063" y="77380"/>
                  </a:cubicBezTo>
                  <a:lnTo>
                    <a:pt x="617398" y="80523"/>
                  </a:lnTo>
                  <a:lnTo>
                    <a:pt x="617398" y="1420139"/>
                  </a:lnTo>
                  <a:lnTo>
                    <a:pt x="520627" y="1407687"/>
                  </a:lnTo>
                  <a:cubicBezTo>
                    <a:pt x="223506" y="1330086"/>
                    <a:pt x="0" y="994547"/>
                    <a:pt x="0" y="592378"/>
                  </a:cubicBezTo>
                  <a:cubicBezTo>
                    <a:pt x="0" y="362568"/>
                    <a:pt x="72982" y="154513"/>
                    <a:pt x="190977" y="3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0D698BAC-D475-4AD5-BC6F-04A75369D94F}"/>
              </a:ext>
            </a:extLst>
          </p:cNvPr>
          <p:cNvGrpSpPr/>
          <p:nvPr/>
        </p:nvGrpSpPr>
        <p:grpSpPr>
          <a:xfrm>
            <a:off x="2761774" y="1617308"/>
            <a:ext cx="3443563" cy="4670534"/>
            <a:chOff x="1943221" y="1390537"/>
            <a:chExt cx="3918465" cy="53146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ED48A083-FA24-458C-B1F3-4A66E7270494}"/>
                </a:ext>
              </a:extLst>
            </p:cNvPr>
            <p:cNvGrpSpPr/>
            <p:nvPr/>
          </p:nvGrpSpPr>
          <p:grpSpPr>
            <a:xfrm>
              <a:off x="1943221" y="1592548"/>
              <a:ext cx="3162552" cy="3162551"/>
              <a:chOff x="1619672" y="1809122"/>
              <a:chExt cx="2691826" cy="2691825"/>
            </a:xfrm>
          </p:grpSpPr>
          <p:sp>
            <p:nvSpPr>
              <p:cNvPr id="25" name="Rounded Rectangle 43">
                <a:extLst>
                  <a:ext uri="{FF2B5EF4-FFF2-40B4-BE49-F238E27FC236}">
                    <a16:creationId xmlns:a16="http://schemas.microsoft.com/office/drawing/2014/main" xmlns="" id="{CF3EFE53-DEAA-4533-9E4F-3F2878937E72}"/>
                  </a:ext>
                </a:extLst>
              </p:cNvPr>
              <p:cNvSpPr/>
              <p:nvPr/>
            </p:nvSpPr>
            <p:spPr>
              <a:xfrm>
                <a:off x="1751631" y="3545861"/>
                <a:ext cx="2427908" cy="955086"/>
              </a:xfrm>
              <a:custGeom>
                <a:avLst/>
                <a:gdLst/>
                <a:ahLst/>
                <a:cxnLst/>
                <a:rect l="l" t="t" r="r" b="b"/>
                <a:pathLst>
                  <a:path w="2427908" h="767653">
                    <a:moveTo>
                      <a:pt x="0" y="0"/>
                    </a:moveTo>
                    <a:lnTo>
                      <a:pt x="2427908" y="0"/>
                    </a:lnTo>
                    <a:cubicBezTo>
                      <a:pt x="2212894" y="454249"/>
                      <a:pt x="1750033" y="767646"/>
                      <a:pt x="1213974" y="767653"/>
                    </a:cubicBezTo>
                    <a:lnTo>
                      <a:pt x="1213934" y="767653"/>
                    </a:lnTo>
                    <a:cubicBezTo>
                      <a:pt x="677875" y="767646"/>
                      <a:pt x="215014" y="454249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26" name="Rounded Rectangle 45">
                <a:extLst>
                  <a:ext uri="{FF2B5EF4-FFF2-40B4-BE49-F238E27FC236}">
                    <a16:creationId xmlns:a16="http://schemas.microsoft.com/office/drawing/2014/main" xmlns="" id="{8AB31937-E239-4A49-BF35-3366F9CA0681}"/>
                  </a:ext>
                </a:extLst>
              </p:cNvPr>
              <p:cNvSpPr/>
              <p:nvPr/>
            </p:nvSpPr>
            <p:spPr>
              <a:xfrm>
                <a:off x="1619672" y="3079589"/>
                <a:ext cx="2691826" cy="599365"/>
              </a:xfrm>
              <a:custGeom>
                <a:avLst/>
                <a:gdLst/>
                <a:ahLst/>
                <a:cxnLst/>
                <a:rect l="l" t="t" r="r" b="b"/>
                <a:pathLst>
                  <a:path w="2691826" h="767653">
                    <a:moveTo>
                      <a:pt x="3810" y="0"/>
                    </a:moveTo>
                    <a:lnTo>
                      <a:pt x="2646755" y="0"/>
                    </a:lnTo>
                    <a:cubicBezTo>
                      <a:pt x="2662406" y="0"/>
                      <a:pt x="2677027" y="4410"/>
                      <a:pt x="2688687" y="13283"/>
                    </a:cubicBezTo>
                    <a:cubicBezTo>
                      <a:pt x="2691351" y="33834"/>
                      <a:pt x="2691826" y="54585"/>
                      <a:pt x="2691826" y="75446"/>
                    </a:cubicBezTo>
                    <a:cubicBezTo>
                      <a:pt x="2691826" y="328918"/>
                      <a:pt x="2621758" y="566026"/>
                      <a:pt x="2498602" y="767653"/>
                    </a:cubicBezTo>
                    <a:lnTo>
                      <a:pt x="193224" y="767653"/>
                    </a:lnTo>
                    <a:cubicBezTo>
                      <a:pt x="70068" y="566026"/>
                      <a:pt x="0" y="328918"/>
                      <a:pt x="0" y="754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/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50800" dist="50800" dir="5400000" algn="ctr" rotWithShape="0">
                  <a:srgbClr val="000000">
                    <a:alpha val="3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27" name="Rounded Rectangle 47">
                <a:extLst>
                  <a:ext uri="{FF2B5EF4-FFF2-40B4-BE49-F238E27FC236}">
                    <a16:creationId xmlns:a16="http://schemas.microsoft.com/office/drawing/2014/main" xmlns="" id="{324F429D-9978-4178-BCA3-91578EB8CD2E}"/>
                  </a:ext>
                </a:extLst>
              </p:cNvPr>
              <p:cNvSpPr/>
              <p:nvPr/>
            </p:nvSpPr>
            <p:spPr>
              <a:xfrm>
                <a:off x="1619672" y="2425884"/>
                <a:ext cx="2691826" cy="767653"/>
              </a:xfrm>
              <a:custGeom>
                <a:avLst/>
                <a:gdLst/>
                <a:ahLst/>
                <a:cxnLst/>
                <a:rect l="l" t="t" r="r" b="b"/>
                <a:pathLst>
                  <a:path w="2691826" h="767653">
                    <a:moveTo>
                      <a:pt x="215668" y="0"/>
                    </a:moveTo>
                    <a:lnTo>
                      <a:pt x="2476158" y="0"/>
                    </a:lnTo>
                    <a:cubicBezTo>
                      <a:pt x="2612935" y="209662"/>
                      <a:pt x="2691826" y="460194"/>
                      <a:pt x="2691826" y="729151"/>
                    </a:cubicBezTo>
                    <a:lnTo>
                      <a:pt x="2690618" y="753068"/>
                    </a:lnTo>
                    <a:cubicBezTo>
                      <a:pt x="2678610" y="762751"/>
                      <a:pt x="2663255" y="767653"/>
                      <a:pt x="2646755" y="767653"/>
                    </a:cubicBezTo>
                    <a:lnTo>
                      <a:pt x="1944" y="767653"/>
                    </a:lnTo>
                    <a:cubicBezTo>
                      <a:pt x="181" y="754889"/>
                      <a:pt x="0" y="742041"/>
                      <a:pt x="0" y="729151"/>
                    </a:cubicBezTo>
                    <a:cubicBezTo>
                      <a:pt x="0" y="460194"/>
                      <a:pt x="78891" y="209662"/>
                      <a:pt x="215668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50800" dist="50800" dir="5400000" algn="ctr" rotWithShape="0">
                  <a:srgbClr val="000000">
                    <a:alpha val="3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28" name="Rounded Rectangle 49">
                <a:extLst>
                  <a:ext uri="{FF2B5EF4-FFF2-40B4-BE49-F238E27FC236}">
                    <a16:creationId xmlns:a16="http://schemas.microsoft.com/office/drawing/2014/main" xmlns="" id="{87E2FAED-AAFA-4025-A5B8-8B322F2BCB20}"/>
                  </a:ext>
                </a:extLst>
              </p:cNvPr>
              <p:cNvSpPr/>
              <p:nvPr/>
            </p:nvSpPr>
            <p:spPr>
              <a:xfrm>
                <a:off x="1769428" y="1809122"/>
                <a:ext cx="2392314" cy="888917"/>
              </a:xfrm>
              <a:custGeom>
                <a:avLst/>
                <a:gdLst/>
                <a:ahLst/>
                <a:cxnLst/>
                <a:rect l="l" t="t" r="r" b="b"/>
                <a:pathLst>
                  <a:path w="2392314" h="730710">
                    <a:moveTo>
                      <a:pt x="1196157" y="0"/>
                    </a:moveTo>
                    <a:cubicBezTo>
                      <a:pt x="1717615" y="0"/>
                      <a:pt x="2169810" y="296550"/>
                      <a:pt x="2392314" y="730710"/>
                    </a:cubicBezTo>
                    <a:lnTo>
                      <a:pt x="0" y="730710"/>
                    </a:lnTo>
                    <a:cubicBezTo>
                      <a:pt x="222504" y="296550"/>
                      <a:pt x="674699" y="0"/>
                      <a:pt x="1196157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50800" dist="50800" dir="5400000" algn="ctr" rotWithShape="0">
                  <a:srgbClr val="000000">
                    <a:alpha val="3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</p:grpSp>
        <p:sp>
          <p:nvSpPr>
            <p:cNvPr id="24" name="Round Same Side Corner Rectangle 9">
              <a:extLst>
                <a:ext uri="{FF2B5EF4-FFF2-40B4-BE49-F238E27FC236}">
                  <a16:creationId xmlns:a16="http://schemas.microsoft.com/office/drawing/2014/main" xmlns="" id="{6BEBFA30-DD27-4308-B25D-2AF68EAF3818}"/>
                </a:ext>
              </a:extLst>
            </p:cNvPr>
            <p:cNvSpPr/>
            <p:nvPr/>
          </p:nvSpPr>
          <p:spPr>
            <a:xfrm rot="8594075">
              <a:off x="2562235" y="1390537"/>
              <a:ext cx="3299451" cy="5314648"/>
            </a:xfrm>
            <a:custGeom>
              <a:avLst/>
              <a:gdLst/>
              <a:ahLst/>
              <a:cxnLst/>
              <a:rect l="l" t="t" r="r" b="b"/>
              <a:pathLst>
                <a:path w="2808349" h="4523596">
                  <a:moveTo>
                    <a:pt x="567373" y="3851649"/>
                  </a:moveTo>
                  <a:cubicBezTo>
                    <a:pt x="971771" y="4313801"/>
                    <a:pt x="1674249" y="4360621"/>
                    <a:pt x="2136401" y="3956223"/>
                  </a:cubicBezTo>
                  <a:cubicBezTo>
                    <a:pt x="2598554" y="3551825"/>
                    <a:pt x="2645373" y="2849347"/>
                    <a:pt x="2240976" y="2387195"/>
                  </a:cubicBezTo>
                  <a:cubicBezTo>
                    <a:pt x="1836578" y="1925042"/>
                    <a:pt x="1134100" y="1878223"/>
                    <a:pt x="671947" y="2282621"/>
                  </a:cubicBezTo>
                  <a:cubicBezTo>
                    <a:pt x="209795" y="2687018"/>
                    <a:pt x="162975" y="3389496"/>
                    <a:pt x="567373" y="3851649"/>
                  </a:cubicBezTo>
                  <a:close/>
                  <a:moveTo>
                    <a:pt x="347455" y="4044083"/>
                  </a:moveTo>
                  <a:cubicBezTo>
                    <a:pt x="-163221" y="3460474"/>
                    <a:pt x="-104097" y="2573380"/>
                    <a:pt x="479512" y="2062703"/>
                  </a:cubicBezTo>
                  <a:cubicBezTo>
                    <a:pt x="688143" y="1880145"/>
                    <a:pt x="935556" y="1770404"/>
                    <a:pt x="1190892" y="1732712"/>
                  </a:cubicBezTo>
                  <a:lnTo>
                    <a:pt x="1190892" y="228600"/>
                  </a:lnTo>
                  <a:cubicBezTo>
                    <a:pt x="1190892" y="102348"/>
                    <a:pt x="1293240" y="0"/>
                    <a:pt x="1419492" y="0"/>
                  </a:cubicBezTo>
                  <a:cubicBezTo>
                    <a:pt x="1545744" y="0"/>
                    <a:pt x="1648092" y="102348"/>
                    <a:pt x="1648092" y="228600"/>
                  </a:cubicBezTo>
                  <a:lnTo>
                    <a:pt x="1648092" y="1737288"/>
                  </a:lnTo>
                  <a:cubicBezTo>
                    <a:pt x="1952641" y="1790115"/>
                    <a:pt x="2241503" y="1944038"/>
                    <a:pt x="2460893" y="2194760"/>
                  </a:cubicBezTo>
                  <a:cubicBezTo>
                    <a:pt x="2971570" y="2778370"/>
                    <a:pt x="2912446" y="3665464"/>
                    <a:pt x="2328836" y="4176140"/>
                  </a:cubicBezTo>
                  <a:cubicBezTo>
                    <a:pt x="1745226" y="4686817"/>
                    <a:pt x="858132" y="4627693"/>
                    <a:pt x="347455" y="40440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1270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FBC9631-7860-4DE2-9B2D-4A4674AA57F7}"/>
              </a:ext>
            </a:extLst>
          </p:cNvPr>
          <p:cNvSpPr txBox="1"/>
          <p:nvPr/>
        </p:nvSpPr>
        <p:spPr>
          <a:xfrm>
            <a:off x="4078546" y="2347633"/>
            <a:ext cx="976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-joystick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6BE6ABA-9156-498B-A722-8BE435093B64}"/>
              </a:ext>
            </a:extLst>
          </p:cNvPr>
          <p:cNvSpPr txBox="1"/>
          <p:nvPr/>
        </p:nvSpPr>
        <p:spPr>
          <a:xfrm>
            <a:off x="4078546" y="2861789"/>
            <a:ext cx="976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-driver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C53DF7C-5CCF-4858-B3F1-0610FA40B374}"/>
              </a:ext>
            </a:extLst>
          </p:cNvPr>
          <p:cNvSpPr txBox="1"/>
          <p:nvPr/>
        </p:nvSpPr>
        <p:spPr>
          <a:xfrm>
            <a:off x="3967917" y="3375943"/>
            <a:ext cx="1272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placa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Arduino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AE2F537-77DE-41BE-808B-3A03734E4882}"/>
              </a:ext>
            </a:extLst>
          </p:cNvPr>
          <p:cNvSpPr txBox="1"/>
          <p:nvPr/>
        </p:nvSpPr>
        <p:spPr>
          <a:xfrm>
            <a:off x="3967917" y="3878363"/>
            <a:ext cx="1162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condensator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F6CB0FF-4F11-414A-BF49-B8A8CAB4E3DF}"/>
              </a:ext>
            </a:extLst>
          </p:cNvPr>
          <p:cNvSpPr txBox="1"/>
          <p:nvPr/>
        </p:nvSpPr>
        <p:spPr>
          <a:xfrm>
            <a:off x="6726117" y="2206407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*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816C8E4-72BE-4752-AA2C-F3AE1FDA4B9A}"/>
              </a:ext>
            </a:extLst>
          </p:cNvPr>
          <p:cNvSpPr txBox="1"/>
          <p:nvPr/>
        </p:nvSpPr>
        <p:spPr>
          <a:xfrm>
            <a:off x="6726117" y="3157423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*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1123107-3137-4197-BFB6-EE67F47A7E39}"/>
              </a:ext>
            </a:extLst>
          </p:cNvPr>
          <p:cNvSpPr txBox="1"/>
          <p:nvPr/>
        </p:nvSpPr>
        <p:spPr>
          <a:xfrm>
            <a:off x="6726117" y="4108441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*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3C50B8A-EAAC-4C40-A8C1-BDFB59A2FC55}"/>
              </a:ext>
            </a:extLst>
          </p:cNvPr>
          <p:cNvSpPr txBox="1"/>
          <p:nvPr/>
        </p:nvSpPr>
        <p:spPr>
          <a:xfrm>
            <a:off x="6726117" y="5059457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*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D0ED12-2C1B-4BA0-9F83-38F1B6D1B7F3}"/>
              </a:ext>
            </a:extLst>
          </p:cNvPr>
          <p:cNvGrpSpPr/>
          <p:nvPr/>
        </p:nvGrpSpPr>
        <p:grpSpPr>
          <a:xfrm>
            <a:off x="7535225" y="2059998"/>
            <a:ext cx="4038189" cy="576173"/>
            <a:chOff x="6565695" y="2005884"/>
            <a:chExt cx="2055606" cy="57617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7D78BC74-ACFA-4A26-98D0-740C22E8B29F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cablu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Arduino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USB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6FF0198A-5010-4B2D-91EA-ECF44C11657B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placa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Arduino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Uno 3	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9649D8AB-ABE3-4579-8479-FFA2ADAC4BCD}"/>
              </a:ext>
            </a:extLst>
          </p:cNvPr>
          <p:cNvGrpSpPr/>
          <p:nvPr/>
        </p:nvGrpSpPr>
        <p:grpSpPr>
          <a:xfrm>
            <a:off x="7535225" y="3006286"/>
            <a:ext cx="4038189" cy="760839"/>
            <a:chOff x="6565695" y="2005884"/>
            <a:chExt cx="2055606" cy="76083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11E07BBA-5F6C-4645-B98B-CE8BCB67A971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-LCD Display 16 x 2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condensator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10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uF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pentru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driver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B4ABCE98-FD3E-460E-9CBC-9F2DF6CF7D5B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-2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breadboarduri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mici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unul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mare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8B2BE5C8-5861-4128-8B7B-6CBBD884699F}"/>
              </a:ext>
            </a:extLst>
          </p:cNvPr>
          <p:cNvGrpSpPr/>
          <p:nvPr/>
        </p:nvGrpSpPr>
        <p:grpSpPr>
          <a:xfrm>
            <a:off x="7535225" y="3952575"/>
            <a:ext cx="4038189" cy="945505"/>
            <a:chOff x="6565695" y="2005884"/>
            <a:chExt cx="2055606" cy="94550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3B2C43C7-20D2-4DD2-A708-6204406282ED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-joystick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-diverse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cabluri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(jumper wire)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pentru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realizarea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legaturilor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B92E27D0-330B-4395-9285-F48C1019D3F0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ezistenta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220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Ohmi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pentru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LCD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FFB13072-2924-4D60-A5AD-4C87DE4AF22B}"/>
              </a:ext>
            </a:extLst>
          </p:cNvPr>
          <p:cNvGrpSpPr/>
          <p:nvPr/>
        </p:nvGrpSpPr>
        <p:grpSpPr>
          <a:xfrm>
            <a:off x="7535225" y="4898864"/>
            <a:ext cx="4038189" cy="760839"/>
            <a:chOff x="6565695" y="2005884"/>
            <a:chExt cx="2055606" cy="76083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16EB04AD-F1CB-49AD-92EA-C84A06B5F292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-driver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pentru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matrice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tip MAX 7219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rezistenta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10000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Ohmi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pentru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driver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4542F835-1A39-420A-A4C0-9AD26A3E0826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matrice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8x8 LED-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uri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tip 1088AS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0" name="Block Arc 5">
            <a:extLst>
              <a:ext uri="{FF2B5EF4-FFF2-40B4-BE49-F238E27FC236}">
                <a16:creationId xmlns:a16="http://schemas.microsoft.com/office/drawing/2014/main" xmlns="" id="{E5FEF9E6-A3D6-4823-9D3C-42E032D05536}"/>
              </a:ext>
            </a:extLst>
          </p:cNvPr>
          <p:cNvSpPr>
            <a:spLocks noChangeAspect="1"/>
          </p:cNvSpPr>
          <p:nvPr/>
        </p:nvSpPr>
        <p:spPr>
          <a:xfrm rot="10800000">
            <a:off x="3525412" y="3312699"/>
            <a:ext cx="303965" cy="327781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Rectangle 1">
            <a:extLst>
              <a:ext uri="{FF2B5EF4-FFF2-40B4-BE49-F238E27FC236}">
                <a16:creationId xmlns:a16="http://schemas.microsoft.com/office/drawing/2014/main" xmlns="" id="{839A5104-DE41-455B-9409-726F623F15F0}"/>
              </a:ext>
            </a:extLst>
          </p:cNvPr>
          <p:cNvSpPr>
            <a:spLocks noChangeAspect="1"/>
          </p:cNvSpPr>
          <p:nvPr/>
        </p:nvSpPr>
        <p:spPr>
          <a:xfrm>
            <a:off x="3536176" y="2869987"/>
            <a:ext cx="282438" cy="278264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Freeform 14">
            <a:extLst>
              <a:ext uri="{FF2B5EF4-FFF2-40B4-BE49-F238E27FC236}">
                <a16:creationId xmlns:a16="http://schemas.microsoft.com/office/drawing/2014/main" xmlns="" id="{F81C191F-F042-40DF-B6D8-AB198F3A1DC5}"/>
              </a:ext>
            </a:extLst>
          </p:cNvPr>
          <p:cNvSpPr>
            <a:spLocks noChangeAspect="1"/>
          </p:cNvSpPr>
          <p:nvPr/>
        </p:nvSpPr>
        <p:spPr>
          <a:xfrm>
            <a:off x="3685520" y="3886566"/>
            <a:ext cx="287714" cy="327781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Round Same Side Corner Rectangle 2">
            <a:extLst>
              <a:ext uri="{FF2B5EF4-FFF2-40B4-BE49-F238E27FC236}">
                <a16:creationId xmlns:a16="http://schemas.microsoft.com/office/drawing/2014/main" xmlns="" id="{07C6BF58-2EBB-46FB-87E3-5DE885DBEB96}"/>
              </a:ext>
            </a:extLst>
          </p:cNvPr>
          <p:cNvSpPr>
            <a:spLocks noChangeAspect="1"/>
          </p:cNvSpPr>
          <p:nvPr/>
        </p:nvSpPr>
        <p:spPr>
          <a:xfrm rot="10800000" flipV="1">
            <a:off x="3810953" y="2299842"/>
            <a:ext cx="156964" cy="318479"/>
          </a:xfrm>
          <a:custGeom>
            <a:avLst/>
            <a:gdLst/>
            <a:ahLst/>
            <a:cxnLst/>
            <a:rect l="l" t="t" r="r" b="b"/>
            <a:pathLst>
              <a:path w="1944216" h="3944787">
                <a:moveTo>
                  <a:pt x="970377" y="2108821"/>
                </a:moveTo>
                <a:lnTo>
                  <a:pt x="1212693" y="1866505"/>
                </a:lnTo>
                <a:lnTo>
                  <a:pt x="1043908" y="1866505"/>
                </a:lnTo>
                <a:lnTo>
                  <a:pt x="1043908" y="1030484"/>
                </a:lnTo>
                <a:cubicBezTo>
                  <a:pt x="1149578" y="1014542"/>
                  <a:pt x="1257691" y="1062194"/>
                  <a:pt x="1334021" y="1157305"/>
                </a:cubicBezTo>
                <a:cubicBezTo>
                  <a:pt x="1400801" y="1240514"/>
                  <a:pt x="1436140" y="1351366"/>
                  <a:pt x="1431423" y="1462876"/>
                </a:cubicBezTo>
                <a:cubicBezTo>
                  <a:pt x="1394088" y="1483130"/>
                  <a:pt x="1369945" y="1523015"/>
                  <a:pt x="1369945" y="1568539"/>
                </a:cubicBezTo>
                <a:cubicBezTo>
                  <a:pt x="1369945" y="1638127"/>
                  <a:pt x="1426357" y="1694539"/>
                  <a:pt x="1495945" y="1694539"/>
                </a:cubicBezTo>
                <a:cubicBezTo>
                  <a:pt x="1565533" y="1694539"/>
                  <a:pt x="1621945" y="1638127"/>
                  <a:pt x="1621945" y="1568539"/>
                </a:cubicBezTo>
                <a:cubicBezTo>
                  <a:pt x="1621945" y="1523726"/>
                  <a:pt x="1598550" y="1484377"/>
                  <a:pt x="1562086" y="1463967"/>
                </a:cubicBezTo>
                <a:cubicBezTo>
                  <a:pt x="1568570" y="1314745"/>
                  <a:pt x="1517753" y="1167492"/>
                  <a:pt x="1422952" y="1058709"/>
                </a:cubicBezTo>
                <a:cubicBezTo>
                  <a:pt x="1321954" y="942813"/>
                  <a:pt x="1182572" y="883624"/>
                  <a:pt x="1043908" y="894993"/>
                </a:cubicBezTo>
                <a:lnTo>
                  <a:pt x="1043908" y="817164"/>
                </a:lnTo>
                <a:cubicBezTo>
                  <a:pt x="1102028" y="791132"/>
                  <a:pt x="1141932" y="732565"/>
                  <a:pt x="1141932" y="664677"/>
                </a:cubicBezTo>
                <a:cubicBezTo>
                  <a:pt x="1141932" y="571048"/>
                  <a:pt x="1066031" y="495147"/>
                  <a:pt x="972402" y="495147"/>
                </a:cubicBezTo>
                <a:cubicBezTo>
                  <a:pt x="878773" y="495147"/>
                  <a:pt x="802872" y="571048"/>
                  <a:pt x="802872" y="664677"/>
                </a:cubicBezTo>
                <a:cubicBezTo>
                  <a:pt x="802872" y="730828"/>
                  <a:pt x="840760" y="788131"/>
                  <a:pt x="896846" y="814434"/>
                </a:cubicBezTo>
                <a:lnTo>
                  <a:pt x="896846" y="1098959"/>
                </a:lnTo>
                <a:cubicBezTo>
                  <a:pt x="790407" y="1076173"/>
                  <a:pt x="674866" y="1103676"/>
                  <a:pt x="576963" y="1173867"/>
                </a:cubicBezTo>
                <a:cubicBezTo>
                  <a:pt x="485156" y="1239689"/>
                  <a:pt x="416746" y="1337450"/>
                  <a:pt x="386455" y="1447617"/>
                </a:cubicBezTo>
                <a:lnTo>
                  <a:pt x="324077" y="1447617"/>
                </a:lnTo>
                <a:lnTo>
                  <a:pt x="324077" y="1699617"/>
                </a:lnTo>
                <a:lnTo>
                  <a:pt x="576077" y="1699617"/>
                </a:lnTo>
                <a:lnTo>
                  <a:pt x="576077" y="1447617"/>
                </a:lnTo>
                <a:lnTo>
                  <a:pt x="509350" y="1447617"/>
                </a:lnTo>
                <a:cubicBezTo>
                  <a:pt x="534293" y="1379572"/>
                  <a:pt x="578725" y="1319336"/>
                  <a:pt x="635319" y="1275757"/>
                </a:cubicBezTo>
                <a:cubicBezTo>
                  <a:pt x="715559" y="1213971"/>
                  <a:pt x="812010" y="1191930"/>
                  <a:pt x="896846" y="1216429"/>
                </a:cubicBezTo>
                <a:lnTo>
                  <a:pt x="896846" y="1866505"/>
                </a:lnTo>
                <a:lnTo>
                  <a:pt x="728061" y="1866505"/>
                </a:lnTo>
                <a:close/>
                <a:moveTo>
                  <a:pt x="932091" y="3163979"/>
                </a:moveTo>
                <a:lnTo>
                  <a:pt x="932091" y="3078707"/>
                </a:lnTo>
                <a:lnTo>
                  <a:pt x="850421" y="3078707"/>
                </a:lnTo>
                <a:lnTo>
                  <a:pt x="850421" y="2839940"/>
                </a:lnTo>
                <a:lnTo>
                  <a:pt x="932091" y="2839940"/>
                </a:lnTo>
                <a:lnTo>
                  <a:pt x="932091" y="2840377"/>
                </a:lnTo>
                <a:lnTo>
                  <a:pt x="1072095" y="2840377"/>
                </a:lnTo>
                <a:lnTo>
                  <a:pt x="1072095" y="2635722"/>
                </a:lnTo>
                <a:lnTo>
                  <a:pt x="1013761" y="2635722"/>
                </a:lnTo>
                <a:lnTo>
                  <a:pt x="1013761" y="2755105"/>
                </a:lnTo>
                <a:lnTo>
                  <a:pt x="932091" y="2755105"/>
                </a:lnTo>
                <a:lnTo>
                  <a:pt x="932091" y="2754668"/>
                </a:lnTo>
                <a:lnTo>
                  <a:pt x="792087" y="2754668"/>
                </a:lnTo>
                <a:lnTo>
                  <a:pt x="792087" y="3163979"/>
                </a:lnTo>
                <a:close/>
                <a:moveTo>
                  <a:pt x="684076" y="3628455"/>
                </a:moveTo>
                <a:lnTo>
                  <a:pt x="684076" y="3484455"/>
                </a:lnTo>
                <a:lnTo>
                  <a:pt x="468076" y="3484455"/>
                </a:lnTo>
                <a:lnTo>
                  <a:pt x="468076" y="3628455"/>
                </a:lnTo>
                <a:close/>
                <a:moveTo>
                  <a:pt x="1476164" y="3628455"/>
                </a:moveTo>
                <a:lnTo>
                  <a:pt x="1476164" y="3484455"/>
                </a:lnTo>
                <a:lnTo>
                  <a:pt x="1260164" y="3484455"/>
                </a:lnTo>
                <a:lnTo>
                  <a:pt x="1260164" y="3628455"/>
                </a:lnTo>
                <a:close/>
                <a:moveTo>
                  <a:pt x="1620181" y="3944787"/>
                </a:moveTo>
                <a:lnTo>
                  <a:pt x="1072096" y="3944787"/>
                </a:lnTo>
                <a:lnTo>
                  <a:pt x="1072096" y="3725440"/>
                </a:lnTo>
                <a:lnTo>
                  <a:pt x="935522" y="3725440"/>
                </a:lnTo>
                <a:lnTo>
                  <a:pt x="935522" y="3723724"/>
                </a:lnTo>
                <a:lnTo>
                  <a:pt x="853852" y="3723724"/>
                </a:lnTo>
                <a:lnTo>
                  <a:pt x="853852" y="3484957"/>
                </a:lnTo>
                <a:lnTo>
                  <a:pt x="935522" y="3484957"/>
                </a:lnTo>
                <a:lnTo>
                  <a:pt x="935522" y="3484455"/>
                </a:lnTo>
                <a:lnTo>
                  <a:pt x="1072096" y="3484455"/>
                </a:lnTo>
                <a:lnTo>
                  <a:pt x="1072096" y="3075144"/>
                </a:lnTo>
                <a:lnTo>
                  <a:pt x="932092" y="3075144"/>
                </a:lnTo>
                <a:lnTo>
                  <a:pt x="932092" y="3160416"/>
                </a:lnTo>
                <a:lnTo>
                  <a:pt x="1013762" y="3160416"/>
                </a:lnTo>
                <a:lnTo>
                  <a:pt x="1013762" y="3399183"/>
                </a:lnTo>
                <a:lnTo>
                  <a:pt x="932092" y="3399183"/>
                </a:lnTo>
                <a:lnTo>
                  <a:pt x="932092" y="3399685"/>
                </a:lnTo>
                <a:lnTo>
                  <a:pt x="795518" y="3399685"/>
                </a:lnTo>
                <a:lnTo>
                  <a:pt x="795518" y="3808996"/>
                </a:lnTo>
                <a:lnTo>
                  <a:pt x="932092" y="3808996"/>
                </a:lnTo>
                <a:lnTo>
                  <a:pt x="932092" y="3810712"/>
                </a:lnTo>
                <a:lnTo>
                  <a:pt x="1013762" y="3810712"/>
                </a:lnTo>
                <a:lnTo>
                  <a:pt x="1013762" y="3944787"/>
                </a:lnTo>
                <a:lnTo>
                  <a:pt x="324037" y="3944787"/>
                </a:lnTo>
                <a:lnTo>
                  <a:pt x="324037" y="2635721"/>
                </a:lnTo>
                <a:lnTo>
                  <a:pt x="0" y="2635721"/>
                </a:lnTo>
                <a:lnTo>
                  <a:pt x="0" y="324042"/>
                </a:lnTo>
                <a:cubicBezTo>
                  <a:pt x="0" y="145079"/>
                  <a:pt x="145079" y="0"/>
                  <a:pt x="324042" y="0"/>
                </a:cubicBezTo>
                <a:lnTo>
                  <a:pt x="1620174" y="0"/>
                </a:lnTo>
                <a:cubicBezTo>
                  <a:pt x="1799137" y="0"/>
                  <a:pt x="1944216" y="145079"/>
                  <a:pt x="1944216" y="324042"/>
                </a:cubicBezTo>
                <a:lnTo>
                  <a:pt x="1944216" y="2635721"/>
                </a:lnTo>
                <a:lnTo>
                  <a:pt x="1620181" y="26357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B1573ABB-EFC2-4539-A030-93756F5B79C7}"/>
              </a:ext>
            </a:extLst>
          </p:cNvPr>
          <p:cNvGrpSpPr/>
          <p:nvPr/>
        </p:nvGrpSpPr>
        <p:grpSpPr>
          <a:xfrm rot="7952168">
            <a:off x="1397535" y="2402475"/>
            <a:ext cx="860315" cy="821976"/>
            <a:chOff x="9233752" y="1035385"/>
            <a:chExt cx="2542649" cy="2429341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D498AD71-D314-47CA-B226-85413490D853}"/>
                </a:ext>
              </a:extLst>
            </p:cNvPr>
            <p:cNvSpPr/>
            <p:nvPr/>
          </p:nvSpPr>
          <p:spPr>
            <a:xfrm>
              <a:off x="9233752" y="1035385"/>
              <a:ext cx="2542649" cy="2429341"/>
            </a:xfrm>
            <a:custGeom>
              <a:avLst/>
              <a:gdLst>
                <a:gd name="connsiteX0" fmla="*/ 975369 w 2542649"/>
                <a:gd name="connsiteY0" fmla="*/ 315128 h 2429341"/>
                <a:gd name="connsiteX1" fmla="*/ 937888 w 2542649"/>
                <a:gd name="connsiteY1" fmla="*/ 342518 h 2429341"/>
                <a:gd name="connsiteX2" fmla="*/ 883974 w 2542649"/>
                <a:gd name="connsiteY2" fmla="*/ 421516 h 2429341"/>
                <a:gd name="connsiteX3" fmla="*/ 891470 w 2542649"/>
                <a:gd name="connsiteY3" fmla="*/ 438815 h 2429341"/>
                <a:gd name="connsiteX4" fmla="*/ 920878 w 2542649"/>
                <a:gd name="connsiteY4" fmla="*/ 444293 h 2429341"/>
                <a:gd name="connsiteX5" fmla="*/ 1006796 w 2542649"/>
                <a:gd name="connsiteY5" fmla="*/ 435356 h 2429341"/>
                <a:gd name="connsiteX6" fmla="*/ 1012562 w 2542649"/>
                <a:gd name="connsiteY6" fmla="*/ 432184 h 2429341"/>
                <a:gd name="connsiteX7" fmla="*/ 1032744 w 2542649"/>
                <a:gd name="connsiteY7" fmla="*/ 394703 h 2429341"/>
                <a:gd name="connsiteX8" fmla="*/ 1047160 w 2542649"/>
                <a:gd name="connsiteY8" fmla="*/ 337040 h 2429341"/>
                <a:gd name="connsiteX9" fmla="*/ 985749 w 2542649"/>
                <a:gd name="connsiteY9" fmla="*/ 315705 h 2429341"/>
                <a:gd name="connsiteX10" fmla="*/ 975369 w 2542649"/>
                <a:gd name="connsiteY10" fmla="*/ 315128 h 2429341"/>
                <a:gd name="connsiteX11" fmla="*/ 1562667 w 2542649"/>
                <a:gd name="connsiteY11" fmla="*/ 314263 h 2429341"/>
                <a:gd name="connsiteX12" fmla="*/ 1500102 w 2542649"/>
                <a:gd name="connsiteY12" fmla="*/ 338482 h 2429341"/>
                <a:gd name="connsiteX13" fmla="*/ 1514230 w 2542649"/>
                <a:gd name="connsiteY13" fmla="*/ 378846 h 2429341"/>
                <a:gd name="connsiteX14" fmla="*/ 1539890 w 2542649"/>
                <a:gd name="connsiteY14" fmla="*/ 431031 h 2429341"/>
                <a:gd name="connsiteX15" fmla="*/ 1547386 w 2542649"/>
                <a:gd name="connsiteY15" fmla="*/ 435067 h 2429341"/>
                <a:gd name="connsiteX16" fmla="*/ 1628403 w 2542649"/>
                <a:gd name="connsiteY16" fmla="*/ 439968 h 2429341"/>
                <a:gd name="connsiteX17" fmla="*/ 1661847 w 2542649"/>
                <a:gd name="connsiteY17" fmla="*/ 433626 h 2429341"/>
                <a:gd name="connsiteX18" fmla="*/ 1668478 w 2542649"/>
                <a:gd name="connsiteY18" fmla="*/ 415462 h 2429341"/>
                <a:gd name="connsiteX19" fmla="*/ 1630421 w 2542649"/>
                <a:gd name="connsiteY19" fmla="*/ 358375 h 2429341"/>
                <a:gd name="connsiteX20" fmla="*/ 1574200 w 2542649"/>
                <a:gd name="connsiteY20" fmla="*/ 314263 h 2429341"/>
                <a:gd name="connsiteX21" fmla="*/ 1562667 w 2542649"/>
                <a:gd name="connsiteY21" fmla="*/ 314263 h 2429341"/>
                <a:gd name="connsiteX22" fmla="*/ 1171712 w 2542649"/>
                <a:gd name="connsiteY22" fmla="*/ 172124 h 2429341"/>
                <a:gd name="connsiteX23" fmla="*/ 1123275 w 2542649"/>
                <a:gd name="connsiteY23" fmla="*/ 194901 h 2429341"/>
                <a:gd name="connsiteX24" fmla="*/ 1150088 w 2542649"/>
                <a:gd name="connsiteY24" fmla="*/ 251699 h 2429341"/>
                <a:gd name="connsiteX25" fmla="*/ 1210634 w 2542649"/>
                <a:gd name="connsiteY25" fmla="*/ 212488 h 2429341"/>
                <a:gd name="connsiteX26" fmla="*/ 1190741 w 2542649"/>
                <a:gd name="connsiteY26" fmla="*/ 174719 h 2429341"/>
                <a:gd name="connsiteX27" fmla="*/ 1171712 w 2542649"/>
                <a:gd name="connsiteY27" fmla="*/ 172124 h 2429341"/>
                <a:gd name="connsiteX28" fmla="*/ 1380740 w 2542649"/>
                <a:gd name="connsiteY28" fmla="*/ 171259 h 2429341"/>
                <a:gd name="connsiteX29" fmla="*/ 1352774 w 2542649"/>
                <a:gd name="connsiteY29" fmla="*/ 177890 h 2429341"/>
                <a:gd name="connsiteX30" fmla="*/ 1339223 w 2542649"/>
                <a:gd name="connsiteY30" fmla="*/ 221137 h 2429341"/>
                <a:gd name="connsiteX31" fmla="*/ 1403517 w 2542649"/>
                <a:gd name="connsiteY31" fmla="*/ 247086 h 2429341"/>
                <a:gd name="connsiteX32" fmla="*/ 1422258 w 2542649"/>
                <a:gd name="connsiteY32" fmla="*/ 233535 h 2429341"/>
                <a:gd name="connsiteX33" fmla="*/ 1380740 w 2542649"/>
                <a:gd name="connsiteY33" fmla="*/ 171259 h 2429341"/>
                <a:gd name="connsiteX34" fmla="*/ 1727583 w 2542649"/>
                <a:gd name="connsiteY34" fmla="*/ 0 h 2429341"/>
                <a:gd name="connsiteX35" fmla="*/ 1732484 w 2542649"/>
                <a:gd name="connsiteY35" fmla="*/ 14992 h 2429341"/>
                <a:gd name="connsiteX36" fmla="*/ 1723258 w 2542649"/>
                <a:gd name="connsiteY36" fmla="*/ 43824 h 2429341"/>
                <a:gd name="connsiteX37" fmla="*/ 1659540 w 2542649"/>
                <a:gd name="connsiteY37" fmla="*/ 148771 h 2429341"/>
                <a:gd name="connsiteX38" fmla="*/ 1564397 w 2542649"/>
                <a:gd name="connsiteY38" fmla="*/ 237572 h 2429341"/>
                <a:gd name="connsiteX39" fmla="*/ 1558054 w 2542649"/>
                <a:gd name="connsiteY39" fmla="*/ 241608 h 2429341"/>
                <a:gd name="connsiteX40" fmla="*/ 1565838 w 2542649"/>
                <a:gd name="connsiteY40" fmla="*/ 297829 h 2429341"/>
                <a:gd name="connsiteX41" fmla="*/ 1624943 w 2542649"/>
                <a:gd name="connsiteY41" fmla="*/ 344536 h 2429341"/>
                <a:gd name="connsiteX42" fmla="*/ 1701058 w 2542649"/>
                <a:gd name="connsiteY42" fmla="*/ 487541 h 2429341"/>
                <a:gd name="connsiteX43" fmla="*/ 1696157 w 2542649"/>
                <a:gd name="connsiteY43" fmla="*/ 545780 h 2429341"/>
                <a:gd name="connsiteX44" fmla="*/ 1768524 w 2542649"/>
                <a:gd name="connsiteY44" fmla="*/ 621895 h 2429341"/>
                <a:gd name="connsiteX45" fmla="*/ 1945549 w 2542649"/>
                <a:gd name="connsiteY45" fmla="*/ 326372 h 2429341"/>
                <a:gd name="connsiteX46" fmla="*/ 2001482 w 2542649"/>
                <a:gd name="connsiteY46" fmla="*/ 347708 h 2429341"/>
                <a:gd name="connsiteX47" fmla="*/ 2223773 w 2542649"/>
                <a:gd name="connsiteY47" fmla="*/ 378846 h 2429341"/>
                <a:gd name="connsiteX48" fmla="*/ 2356686 w 2542649"/>
                <a:gd name="connsiteY48" fmla="*/ 372503 h 2429341"/>
                <a:gd name="connsiteX49" fmla="*/ 2366489 w 2542649"/>
                <a:gd name="connsiteY49" fmla="*/ 368178 h 2429341"/>
                <a:gd name="connsiteX50" fmla="*/ 2413772 w 2542649"/>
                <a:gd name="connsiteY50" fmla="*/ 303596 h 2429341"/>
                <a:gd name="connsiteX51" fmla="*/ 2420692 w 2542649"/>
                <a:gd name="connsiteY51" fmla="*/ 294081 h 2429341"/>
                <a:gd name="connsiteX52" fmla="*/ 2408294 w 2542649"/>
                <a:gd name="connsiteY52" fmla="*/ 337328 h 2429341"/>
                <a:gd name="connsiteX53" fmla="*/ 2365624 w 2542649"/>
                <a:gd name="connsiteY53" fmla="*/ 380287 h 2429341"/>
                <a:gd name="connsiteX54" fmla="*/ 2358128 w 2542649"/>
                <a:gd name="connsiteY54" fmla="*/ 383170 h 2429341"/>
                <a:gd name="connsiteX55" fmla="*/ 2148522 w 2542649"/>
                <a:gd name="connsiteY55" fmla="*/ 403641 h 2429341"/>
                <a:gd name="connsiteX56" fmla="*/ 1958811 w 2542649"/>
                <a:gd name="connsiteY56" fmla="*/ 348861 h 2429341"/>
                <a:gd name="connsiteX57" fmla="*/ 1955352 w 2542649"/>
                <a:gd name="connsiteY57" fmla="*/ 347419 h 2429341"/>
                <a:gd name="connsiteX58" fmla="*/ 1792742 w 2542649"/>
                <a:gd name="connsiteY58" fmla="*/ 652745 h 2429341"/>
                <a:gd name="connsiteX59" fmla="*/ 1842621 w 2542649"/>
                <a:gd name="connsiteY59" fmla="*/ 748465 h 2429341"/>
                <a:gd name="connsiteX60" fmla="*/ 1903167 w 2542649"/>
                <a:gd name="connsiteY60" fmla="*/ 964702 h 2429341"/>
                <a:gd name="connsiteX61" fmla="*/ 1917294 w 2542649"/>
                <a:gd name="connsiteY61" fmla="*/ 1158161 h 2429341"/>
                <a:gd name="connsiteX62" fmla="*/ 1917583 w 2542649"/>
                <a:gd name="connsiteY62" fmla="*/ 1165657 h 2429341"/>
                <a:gd name="connsiteX63" fmla="*/ 2173894 w 2542649"/>
                <a:gd name="connsiteY63" fmla="*/ 1080893 h 2429341"/>
                <a:gd name="connsiteX64" fmla="*/ 2198113 w 2542649"/>
                <a:gd name="connsiteY64" fmla="*/ 1132213 h 2429341"/>
                <a:gd name="connsiteX65" fmla="*/ 2341982 w 2542649"/>
                <a:gd name="connsiteY65" fmla="*/ 1312409 h 2429341"/>
                <a:gd name="connsiteX66" fmla="*/ 2439144 w 2542649"/>
                <a:gd name="connsiteY66" fmla="*/ 1395733 h 2429341"/>
                <a:gd name="connsiteX67" fmla="*/ 2452695 w 2542649"/>
                <a:gd name="connsiteY67" fmla="*/ 1400634 h 2429341"/>
                <a:gd name="connsiteX68" fmla="*/ 2529675 w 2542649"/>
                <a:gd name="connsiteY68" fmla="*/ 1386218 h 2429341"/>
                <a:gd name="connsiteX69" fmla="*/ 2542649 w 2542649"/>
                <a:gd name="connsiteY69" fmla="*/ 1383623 h 2429341"/>
                <a:gd name="connsiteX70" fmla="*/ 2504592 w 2542649"/>
                <a:gd name="connsiteY70" fmla="*/ 1406689 h 2429341"/>
                <a:gd name="connsiteX71" fmla="*/ 2442892 w 2542649"/>
                <a:gd name="connsiteY71" fmla="*/ 1408995 h 2429341"/>
                <a:gd name="connsiteX72" fmla="*/ 2435396 w 2542649"/>
                <a:gd name="connsiteY72" fmla="*/ 1406112 h 2429341"/>
                <a:gd name="connsiteX73" fmla="*/ 2263849 w 2542649"/>
                <a:gd name="connsiteY73" fmla="*/ 1271757 h 2429341"/>
                <a:gd name="connsiteX74" fmla="*/ 2168128 w 2542649"/>
                <a:gd name="connsiteY74" fmla="*/ 1107994 h 2429341"/>
                <a:gd name="connsiteX75" fmla="*/ 2166975 w 2542649"/>
                <a:gd name="connsiteY75" fmla="*/ 1104534 h 2429341"/>
                <a:gd name="connsiteX76" fmla="*/ 2086247 w 2542649"/>
                <a:gd name="connsiteY76" fmla="*/ 1149223 h 2429341"/>
                <a:gd name="connsiteX77" fmla="*/ 1925655 w 2542649"/>
                <a:gd name="connsiteY77" fmla="*/ 1201985 h 2429341"/>
                <a:gd name="connsiteX78" fmla="*/ 1915276 w 2542649"/>
                <a:gd name="connsiteY78" fmla="*/ 1214383 h 2429341"/>
                <a:gd name="connsiteX79" fmla="*/ 1827917 w 2542649"/>
                <a:gd name="connsiteY79" fmla="*/ 1575353 h 2429341"/>
                <a:gd name="connsiteX80" fmla="*/ 1704806 w 2542649"/>
                <a:gd name="connsiteY80" fmla="*/ 1767082 h 2429341"/>
                <a:gd name="connsiteX81" fmla="*/ 1699040 w 2542649"/>
                <a:gd name="connsiteY81" fmla="*/ 1773714 h 2429341"/>
                <a:gd name="connsiteX82" fmla="*/ 1988508 w 2542649"/>
                <a:gd name="connsiteY82" fmla="*/ 1808888 h 2429341"/>
                <a:gd name="connsiteX83" fmla="*/ 1988796 w 2542649"/>
                <a:gd name="connsiteY83" fmla="*/ 1816384 h 2429341"/>
                <a:gd name="connsiteX84" fmla="*/ 2025989 w 2542649"/>
                <a:gd name="connsiteY84" fmla="*/ 2038387 h 2429341"/>
                <a:gd name="connsiteX85" fmla="*/ 2099798 w 2542649"/>
                <a:gd name="connsiteY85" fmla="*/ 2206474 h 2429341"/>
                <a:gd name="connsiteX86" fmla="*/ 2109889 w 2542649"/>
                <a:gd name="connsiteY86" fmla="*/ 2215700 h 2429341"/>
                <a:gd name="connsiteX87" fmla="*/ 2186868 w 2542649"/>
                <a:gd name="connsiteY87" fmla="*/ 2234440 h 2429341"/>
                <a:gd name="connsiteX88" fmla="*/ 2196095 w 2542649"/>
                <a:gd name="connsiteY88" fmla="*/ 2235594 h 2429341"/>
                <a:gd name="connsiteX89" fmla="*/ 2137278 w 2542649"/>
                <a:gd name="connsiteY89" fmla="*/ 2237035 h 2429341"/>
                <a:gd name="connsiteX90" fmla="*/ 2098933 w 2542649"/>
                <a:gd name="connsiteY90" fmla="*/ 2218871 h 2429341"/>
                <a:gd name="connsiteX91" fmla="*/ 2091436 w 2542649"/>
                <a:gd name="connsiteY91" fmla="*/ 2212240 h 2429341"/>
                <a:gd name="connsiteX92" fmla="*/ 1990526 w 2542649"/>
                <a:gd name="connsiteY92" fmla="*/ 2017340 h 2429341"/>
                <a:gd name="connsiteX93" fmla="*/ 1971498 w 2542649"/>
                <a:gd name="connsiteY93" fmla="*/ 1834548 h 2429341"/>
                <a:gd name="connsiteX94" fmla="*/ 1972362 w 2542649"/>
                <a:gd name="connsiteY94" fmla="*/ 1825034 h 2429341"/>
                <a:gd name="connsiteX95" fmla="*/ 1952469 w 2542649"/>
                <a:gd name="connsiteY95" fmla="*/ 1828205 h 2429341"/>
                <a:gd name="connsiteX96" fmla="*/ 1708554 w 2542649"/>
                <a:gd name="connsiteY96" fmla="*/ 1814078 h 2429341"/>
                <a:gd name="connsiteX97" fmla="*/ 1675974 w 2542649"/>
                <a:gd name="connsiteY97" fmla="*/ 1806005 h 2429341"/>
                <a:gd name="connsiteX98" fmla="*/ 1663865 w 2542649"/>
                <a:gd name="connsiteY98" fmla="*/ 1809176 h 2429341"/>
                <a:gd name="connsiteX99" fmla="*/ 1439556 w 2542649"/>
                <a:gd name="connsiteY99" fmla="*/ 1948432 h 2429341"/>
                <a:gd name="connsiteX100" fmla="*/ 1226203 w 2542649"/>
                <a:gd name="connsiteY100" fmla="*/ 1972939 h 2429341"/>
                <a:gd name="connsiteX101" fmla="*/ 908480 w 2542649"/>
                <a:gd name="connsiteY101" fmla="*/ 1829646 h 2429341"/>
                <a:gd name="connsiteX102" fmla="*/ 897813 w 2542649"/>
                <a:gd name="connsiteY102" fmla="*/ 1820420 h 2429341"/>
                <a:gd name="connsiteX103" fmla="*/ 895506 w 2542649"/>
                <a:gd name="connsiteY103" fmla="*/ 1818979 h 2429341"/>
                <a:gd name="connsiteX104" fmla="*/ 633428 w 2542649"/>
                <a:gd name="connsiteY104" fmla="*/ 1962271 h 2429341"/>
                <a:gd name="connsiteX105" fmla="*/ 653898 w 2542649"/>
                <a:gd name="connsiteY105" fmla="*/ 1995428 h 2429341"/>
                <a:gd name="connsiteX106" fmla="*/ 698875 w 2542649"/>
                <a:gd name="connsiteY106" fmla="*/ 2146216 h 2429341"/>
                <a:gd name="connsiteX107" fmla="*/ 689072 w 2542649"/>
                <a:gd name="connsiteY107" fmla="*/ 2362741 h 2429341"/>
                <a:gd name="connsiteX108" fmla="*/ 688208 w 2542649"/>
                <a:gd name="connsiteY108" fmla="*/ 2367642 h 2429341"/>
                <a:gd name="connsiteX109" fmla="*/ 604020 w 2542649"/>
                <a:gd name="connsiteY109" fmla="*/ 2429341 h 2429341"/>
                <a:gd name="connsiteX110" fmla="*/ 614399 w 2542649"/>
                <a:gd name="connsiteY110" fmla="*/ 2422133 h 2429341"/>
                <a:gd name="connsiteX111" fmla="*/ 676675 w 2542649"/>
                <a:gd name="connsiteY111" fmla="*/ 2369660 h 2429341"/>
                <a:gd name="connsiteX112" fmla="*/ 678694 w 2542649"/>
                <a:gd name="connsiteY112" fmla="*/ 2363029 h 2429341"/>
                <a:gd name="connsiteX113" fmla="*/ 649862 w 2542649"/>
                <a:gd name="connsiteY113" fmla="*/ 2048189 h 2429341"/>
                <a:gd name="connsiteX114" fmla="*/ 613822 w 2542649"/>
                <a:gd name="connsiteY114" fmla="*/ 1953045 h 2429341"/>
                <a:gd name="connsiteX115" fmla="*/ 868981 w 2542649"/>
                <a:gd name="connsiteY115" fmla="*/ 1791877 h 2429341"/>
                <a:gd name="connsiteX116" fmla="*/ 854277 w 2542649"/>
                <a:gd name="connsiteY116" fmla="*/ 1775443 h 2429341"/>
                <a:gd name="connsiteX117" fmla="*/ 691091 w 2542649"/>
                <a:gd name="connsiteY117" fmla="*/ 1498085 h 2429341"/>
                <a:gd name="connsiteX118" fmla="*/ 639771 w 2542649"/>
                <a:gd name="connsiteY118" fmla="*/ 1272334 h 2429341"/>
                <a:gd name="connsiteX119" fmla="*/ 627373 w 2542649"/>
                <a:gd name="connsiteY119" fmla="*/ 1257918 h 2429341"/>
                <a:gd name="connsiteX120" fmla="*/ 397875 w 2542649"/>
                <a:gd name="connsiteY120" fmla="*/ 1171712 h 2429341"/>
                <a:gd name="connsiteX121" fmla="*/ 375963 w 2542649"/>
                <a:gd name="connsiteY121" fmla="*/ 1157008 h 2429341"/>
                <a:gd name="connsiteX122" fmla="*/ 373368 w 2542649"/>
                <a:gd name="connsiteY122" fmla="*/ 1165657 h 2429341"/>
                <a:gd name="connsiteX123" fmla="*/ 260925 w 2542649"/>
                <a:gd name="connsiteY123" fmla="*/ 1344701 h 2429341"/>
                <a:gd name="connsiteX124" fmla="*/ 107541 w 2542649"/>
                <a:gd name="connsiteY124" fmla="*/ 1459739 h 2429341"/>
                <a:gd name="connsiteX125" fmla="*/ 74097 w 2542649"/>
                <a:gd name="connsiteY125" fmla="*/ 1464928 h 2429341"/>
                <a:gd name="connsiteX126" fmla="*/ 11244 w 2542649"/>
                <a:gd name="connsiteY126" fmla="*/ 1449071 h 2429341"/>
                <a:gd name="connsiteX127" fmla="*/ 5190 w 2542649"/>
                <a:gd name="connsiteY127" fmla="*/ 1443881 h 2429341"/>
                <a:gd name="connsiteX128" fmla="*/ 0 w 2542649"/>
                <a:gd name="connsiteY128" fmla="*/ 1437827 h 2429341"/>
                <a:gd name="connsiteX129" fmla="*/ 14992 w 2542649"/>
                <a:gd name="connsiteY129" fmla="*/ 1441863 h 2429341"/>
                <a:gd name="connsiteX130" fmla="*/ 94279 w 2542649"/>
                <a:gd name="connsiteY130" fmla="*/ 1455125 h 2429341"/>
                <a:gd name="connsiteX131" fmla="*/ 102352 w 2542649"/>
                <a:gd name="connsiteY131" fmla="*/ 1451666 h 2429341"/>
                <a:gd name="connsiteX132" fmla="*/ 304172 w 2542649"/>
                <a:gd name="connsiteY132" fmla="*/ 1252152 h 2429341"/>
                <a:gd name="connsiteX133" fmla="*/ 364718 w 2542649"/>
                <a:gd name="connsiteY133" fmla="*/ 1144610 h 2429341"/>
                <a:gd name="connsiteX134" fmla="*/ 369043 w 2542649"/>
                <a:gd name="connsiteY134" fmla="*/ 1135384 h 2429341"/>
                <a:gd name="connsiteX135" fmla="*/ 634869 w 2542649"/>
                <a:gd name="connsiteY135" fmla="*/ 1222167 h 2429341"/>
                <a:gd name="connsiteX136" fmla="*/ 635158 w 2542649"/>
                <a:gd name="connsiteY136" fmla="*/ 1103381 h 2429341"/>
                <a:gd name="connsiteX137" fmla="*/ 685613 w 2542649"/>
                <a:gd name="connsiteY137" fmla="*/ 800362 h 2429341"/>
                <a:gd name="connsiteX138" fmla="*/ 728283 w 2542649"/>
                <a:gd name="connsiteY138" fmla="*/ 696280 h 2429341"/>
                <a:gd name="connsiteX139" fmla="*/ 547222 w 2542649"/>
                <a:gd name="connsiteY139" fmla="*/ 506858 h 2429341"/>
                <a:gd name="connsiteX140" fmla="*/ 544915 w 2542649"/>
                <a:gd name="connsiteY140" fmla="*/ 508011 h 2429341"/>
                <a:gd name="connsiteX141" fmla="*/ 369043 w 2542649"/>
                <a:gd name="connsiteY141" fmla="*/ 629103 h 2429341"/>
                <a:gd name="connsiteX142" fmla="*/ 180485 w 2542649"/>
                <a:gd name="connsiteY142" fmla="*/ 672927 h 2429341"/>
                <a:gd name="connsiteX143" fmla="*/ 164628 w 2542649"/>
                <a:gd name="connsiteY143" fmla="*/ 671197 h 2429341"/>
                <a:gd name="connsiteX144" fmla="*/ 101199 w 2542649"/>
                <a:gd name="connsiteY144" fmla="*/ 633140 h 2429341"/>
                <a:gd name="connsiteX145" fmla="*/ 88513 w 2542649"/>
                <a:gd name="connsiteY145" fmla="*/ 612093 h 2429341"/>
                <a:gd name="connsiteX146" fmla="*/ 90819 w 2542649"/>
                <a:gd name="connsiteY146" fmla="*/ 610363 h 2429341"/>
                <a:gd name="connsiteX147" fmla="*/ 99757 w 2542649"/>
                <a:gd name="connsiteY147" fmla="*/ 617571 h 2429341"/>
                <a:gd name="connsiteX148" fmla="*/ 167222 w 2542649"/>
                <a:gd name="connsiteY148" fmla="*/ 662836 h 2429341"/>
                <a:gd name="connsiteX149" fmla="*/ 175872 w 2542649"/>
                <a:gd name="connsiteY149" fmla="*/ 663124 h 2429341"/>
                <a:gd name="connsiteX150" fmla="*/ 416038 w 2542649"/>
                <a:gd name="connsiteY150" fmla="*/ 577495 h 2429341"/>
                <a:gd name="connsiteX151" fmla="*/ 542609 w 2542649"/>
                <a:gd name="connsiteY151" fmla="*/ 488405 h 2429341"/>
                <a:gd name="connsiteX152" fmla="*/ 548663 w 2542649"/>
                <a:gd name="connsiteY152" fmla="*/ 483216 h 2429341"/>
                <a:gd name="connsiteX153" fmla="*/ 747601 w 2542649"/>
                <a:gd name="connsiteY153" fmla="*/ 665431 h 2429341"/>
                <a:gd name="connsiteX154" fmla="*/ 796326 w 2542649"/>
                <a:gd name="connsiteY154" fmla="*/ 607479 h 2429341"/>
                <a:gd name="connsiteX155" fmla="*/ 850817 w 2542649"/>
                <a:gd name="connsiteY155" fmla="*/ 556736 h 2429341"/>
                <a:gd name="connsiteX156" fmla="*/ 850817 w 2542649"/>
                <a:gd name="connsiteY156" fmla="*/ 480621 h 2429341"/>
                <a:gd name="connsiteX157" fmla="*/ 977676 w 2542649"/>
                <a:gd name="connsiteY157" fmla="*/ 304749 h 2429341"/>
                <a:gd name="connsiteX158" fmla="*/ 983154 w 2542649"/>
                <a:gd name="connsiteY158" fmla="*/ 291775 h 2429341"/>
                <a:gd name="connsiteX159" fmla="*/ 989497 w 2542649"/>
                <a:gd name="connsiteY159" fmla="*/ 246509 h 2429341"/>
                <a:gd name="connsiteX160" fmla="*/ 998723 w 2542649"/>
                <a:gd name="connsiteY160" fmla="*/ 228634 h 2429341"/>
                <a:gd name="connsiteX161" fmla="*/ 991227 w 2542649"/>
                <a:gd name="connsiteY161" fmla="*/ 224309 h 2429341"/>
                <a:gd name="connsiteX162" fmla="*/ 857449 w 2542649"/>
                <a:gd name="connsiteY162" fmla="*/ 114749 h 2429341"/>
                <a:gd name="connsiteX163" fmla="*/ 812183 w 2542649"/>
                <a:gd name="connsiteY163" fmla="*/ 57375 h 2429341"/>
                <a:gd name="connsiteX164" fmla="*/ 801804 w 2542649"/>
                <a:gd name="connsiteY164" fmla="*/ 34598 h 2429341"/>
                <a:gd name="connsiteX165" fmla="*/ 805264 w 2542649"/>
                <a:gd name="connsiteY165" fmla="*/ 22200 h 2429341"/>
                <a:gd name="connsiteX166" fmla="*/ 817085 w 2542649"/>
                <a:gd name="connsiteY166" fmla="*/ 24219 h 2429341"/>
                <a:gd name="connsiteX167" fmla="*/ 843610 w 2542649"/>
                <a:gd name="connsiteY167" fmla="*/ 65159 h 2429341"/>
                <a:gd name="connsiteX168" fmla="*/ 871864 w 2542649"/>
                <a:gd name="connsiteY168" fmla="*/ 114173 h 2429341"/>
                <a:gd name="connsiteX169" fmla="*/ 1012562 w 2542649"/>
                <a:gd name="connsiteY169" fmla="*/ 209605 h 2429341"/>
                <a:gd name="connsiteX170" fmla="*/ 1060134 w 2542649"/>
                <a:gd name="connsiteY170" fmla="*/ 170394 h 2429341"/>
                <a:gd name="connsiteX171" fmla="*/ 1031014 w 2542649"/>
                <a:gd name="connsiteY171" fmla="*/ 141851 h 2429341"/>
                <a:gd name="connsiteX172" fmla="*/ 1004489 w 2542649"/>
                <a:gd name="connsiteY172" fmla="*/ 36904 h 2429341"/>
                <a:gd name="connsiteX173" fmla="*/ 1028996 w 2542649"/>
                <a:gd name="connsiteY173" fmla="*/ 11244 h 2429341"/>
                <a:gd name="connsiteX174" fmla="*/ 1053503 w 2542649"/>
                <a:gd name="connsiteY174" fmla="*/ 21912 h 2429341"/>
                <a:gd name="connsiteX175" fmla="*/ 1069648 w 2542649"/>
                <a:gd name="connsiteY175" fmla="*/ 79287 h 2429341"/>
                <a:gd name="connsiteX176" fmla="*/ 1078586 w 2542649"/>
                <a:gd name="connsiteY176" fmla="*/ 119939 h 2429341"/>
                <a:gd name="connsiteX177" fmla="*/ 1095020 w 2542649"/>
                <a:gd name="connsiteY177" fmla="*/ 150500 h 2429341"/>
                <a:gd name="connsiteX178" fmla="*/ 1449071 w 2542649"/>
                <a:gd name="connsiteY178" fmla="*/ 149059 h 2429341"/>
                <a:gd name="connsiteX179" fmla="*/ 1484245 w 2542649"/>
                <a:gd name="connsiteY179" fmla="*/ 95721 h 2429341"/>
                <a:gd name="connsiteX180" fmla="*/ 1502986 w 2542649"/>
                <a:gd name="connsiteY180" fmla="*/ 28543 h 2429341"/>
                <a:gd name="connsiteX181" fmla="*/ 1503851 w 2542649"/>
                <a:gd name="connsiteY181" fmla="*/ 26813 h 2429341"/>
                <a:gd name="connsiteX182" fmla="*/ 1520285 w 2542649"/>
                <a:gd name="connsiteY182" fmla="*/ 8073 h 2429341"/>
                <a:gd name="connsiteX183" fmla="*/ 1550846 w 2542649"/>
                <a:gd name="connsiteY183" fmla="*/ 22777 h 2429341"/>
                <a:gd name="connsiteX184" fmla="*/ 1556612 w 2542649"/>
                <a:gd name="connsiteY184" fmla="*/ 68042 h 2429341"/>
                <a:gd name="connsiteX185" fmla="*/ 1490300 w 2542649"/>
                <a:gd name="connsiteY185" fmla="*/ 166358 h 2429341"/>
                <a:gd name="connsiteX186" fmla="*/ 1523168 w 2542649"/>
                <a:gd name="connsiteY186" fmla="*/ 185963 h 2429341"/>
                <a:gd name="connsiteX187" fmla="*/ 1536430 w 2542649"/>
                <a:gd name="connsiteY187" fmla="*/ 211047 h 2429341"/>
                <a:gd name="connsiteX188" fmla="*/ 1541908 w 2542649"/>
                <a:gd name="connsiteY188" fmla="*/ 222867 h 2429341"/>
                <a:gd name="connsiteX189" fmla="*/ 1645990 w 2542649"/>
                <a:gd name="connsiteY189" fmla="*/ 141851 h 2429341"/>
                <a:gd name="connsiteX190" fmla="*/ 1690679 w 2542649"/>
                <a:gd name="connsiteY190" fmla="*/ 77845 h 2429341"/>
                <a:gd name="connsiteX191" fmla="*/ 1695292 w 2542649"/>
                <a:gd name="connsiteY191" fmla="*/ 57375 h 2429341"/>
                <a:gd name="connsiteX192" fmla="*/ 1705383 w 2542649"/>
                <a:gd name="connsiteY192" fmla="*/ 20470 h 2429341"/>
                <a:gd name="connsiteX193" fmla="*/ 1714032 w 2542649"/>
                <a:gd name="connsiteY193" fmla="*/ 6920 h 2429341"/>
                <a:gd name="connsiteX194" fmla="*/ 1727583 w 2542649"/>
                <a:gd name="connsiteY194" fmla="*/ 0 h 24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2542649" h="2429341">
                  <a:moveTo>
                    <a:pt x="975369" y="315128"/>
                  </a:moveTo>
                  <a:cubicBezTo>
                    <a:pt x="962395" y="323778"/>
                    <a:pt x="949133" y="332139"/>
                    <a:pt x="937888" y="342518"/>
                  </a:cubicBezTo>
                  <a:cubicBezTo>
                    <a:pt x="913958" y="364718"/>
                    <a:pt x="895506" y="390667"/>
                    <a:pt x="883974" y="421516"/>
                  </a:cubicBezTo>
                  <a:cubicBezTo>
                    <a:pt x="880514" y="430743"/>
                    <a:pt x="883109" y="436509"/>
                    <a:pt x="891470" y="438815"/>
                  </a:cubicBezTo>
                  <a:cubicBezTo>
                    <a:pt x="900984" y="441699"/>
                    <a:pt x="911364" y="444870"/>
                    <a:pt x="920878" y="444293"/>
                  </a:cubicBezTo>
                  <a:cubicBezTo>
                    <a:pt x="949421" y="442275"/>
                    <a:pt x="977964" y="438527"/>
                    <a:pt x="1006796" y="435356"/>
                  </a:cubicBezTo>
                  <a:cubicBezTo>
                    <a:pt x="1008814" y="435067"/>
                    <a:pt x="1011697" y="433914"/>
                    <a:pt x="1012562" y="432184"/>
                  </a:cubicBezTo>
                  <a:cubicBezTo>
                    <a:pt x="1019482" y="419787"/>
                    <a:pt x="1028131" y="407966"/>
                    <a:pt x="1032744" y="394703"/>
                  </a:cubicBezTo>
                  <a:cubicBezTo>
                    <a:pt x="1038799" y="376251"/>
                    <a:pt x="1042258" y="356934"/>
                    <a:pt x="1047160" y="337040"/>
                  </a:cubicBezTo>
                  <a:cubicBezTo>
                    <a:pt x="1023806" y="340212"/>
                    <a:pt x="1003624" y="331562"/>
                    <a:pt x="985749" y="315705"/>
                  </a:cubicBezTo>
                  <a:cubicBezTo>
                    <a:pt x="983730" y="313687"/>
                    <a:pt x="977676" y="313398"/>
                    <a:pt x="975369" y="315128"/>
                  </a:cubicBezTo>
                  <a:close/>
                  <a:moveTo>
                    <a:pt x="1562667" y="314263"/>
                  </a:moveTo>
                  <a:cubicBezTo>
                    <a:pt x="1545080" y="330986"/>
                    <a:pt x="1525186" y="340788"/>
                    <a:pt x="1500102" y="338482"/>
                  </a:cubicBezTo>
                  <a:cubicBezTo>
                    <a:pt x="1505292" y="352897"/>
                    <a:pt x="1511923" y="365583"/>
                    <a:pt x="1514230" y="378846"/>
                  </a:cubicBezTo>
                  <a:cubicBezTo>
                    <a:pt x="1517690" y="399316"/>
                    <a:pt x="1527781" y="415462"/>
                    <a:pt x="1539890" y="431031"/>
                  </a:cubicBezTo>
                  <a:cubicBezTo>
                    <a:pt x="1541332" y="433049"/>
                    <a:pt x="1544791" y="434779"/>
                    <a:pt x="1547386" y="435067"/>
                  </a:cubicBezTo>
                  <a:cubicBezTo>
                    <a:pt x="1574488" y="437085"/>
                    <a:pt x="1601301" y="439392"/>
                    <a:pt x="1628403" y="439968"/>
                  </a:cubicBezTo>
                  <a:cubicBezTo>
                    <a:pt x="1639359" y="440257"/>
                    <a:pt x="1650891" y="436797"/>
                    <a:pt x="1661847" y="433626"/>
                  </a:cubicBezTo>
                  <a:cubicBezTo>
                    <a:pt x="1670785" y="431031"/>
                    <a:pt x="1673957" y="424111"/>
                    <a:pt x="1668478" y="415462"/>
                  </a:cubicBezTo>
                  <a:cubicBezTo>
                    <a:pt x="1656081" y="396145"/>
                    <a:pt x="1644837" y="376251"/>
                    <a:pt x="1630421" y="358375"/>
                  </a:cubicBezTo>
                  <a:cubicBezTo>
                    <a:pt x="1615428" y="339635"/>
                    <a:pt x="1596688" y="324066"/>
                    <a:pt x="1574200" y="314263"/>
                  </a:cubicBezTo>
                  <a:cubicBezTo>
                    <a:pt x="1571028" y="312822"/>
                    <a:pt x="1564685" y="312245"/>
                    <a:pt x="1562667" y="314263"/>
                  </a:cubicBezTo>
                  <a:close/>
                  <a:moveTo>
                    <a:pt x="1171712" y="172124"/>
                  </a:moveTo>
                  <a:cubicBezTo>
                    <a:pt x="1151818" y="172124"/>
                    <a:pt x="1134807" y="177314"/>
                    <a:pt x="1123275" y="194901"/>
                  </a:cubicBezTo>
                  <a:cubicBezTo>
                    <a:pt x="1109724" y="215659"/>
                    <a:pt x="1125870" y="250257"/>
                    <a:pt x="1150088" y="251699"/>
                  </a:cubicBezTo>
                  <a:cubicBezTo>
                    <a:pt x="1172577" y="253140"/>
                    <a:pt x="1202850" y="233535"/>
                    <a:pt x="1210634" y="212488"/>
                  </a:cubicBezTo>
                  <a:cubicBezTo>
                    <a:pt x="1217266" y="194324"/>
                    <a:pt x="1209481" y="179044"/>
                    <a:pt x="1190741" y="174719"/>
                  </a:cubicBezTo>
                  <a:cubicBezTo>
                    <a:pt x="1184398" y="173277"/>
                    <a:pt x="1178055" y="172989"/>
                    <a:pt x="1171712" y="172124"/>
                  </a:cubicBezTo>
                  <a:close/>
                  <a:moveTo>
                    <a:pt x="1380740" y="171259"/>
                  </a:moveTo>
                  <a:cubicBezTo>
                    <a:pt x="1375262" y="172412"/>
                    <a:pt x="1363729" y="173854"/>
                    <a:pt x="1352774" y="177890"/>
                  </a:cubicBezTo>
                  <a:cubicBezTo>
                    <a:pt x="1332592" y="185098"/>
                    <a:pt x="1327402" y="203262"/>
                    <a:pt x="1339223" y="221137"/>
                  </a:cubicBezTo>
                  <a:cubicBezTo>
                    <a:pt x="1351332" y="239301"/>
                    <a:pt x="1382758" y="252852"/>
                    <a:pt x="1403517" y="247086"/>
                  </a:cubicBezTo>
                  <a:cubicBezTo>
                    <a:pt x="1410725" y="245068"/>
                    <a:pt x="1418509" y="239590"/>
                    <a:pt x="1422258" y="233535"/>
                  </a:cubicBezTo>
                  <a:cubicBezTo>
                    <a:pt x="1440421" y="203839"/>
                    <a:pt x="1421104" y="171547"/>
                    <a:pt x="1380740" y="171259"/>
                  </a:cubicBezTo>
                  <a:close/>
                  <a:moveTo>
                    <a:pt x="1727583" y="0"/>
                  </a:moveTo>
                  <a:cubicBezTo>
                    <a:pt x="1729313" y="4901"/>
                    <a:pt x="1733349" y="10379"/>
                    <a:pt x="1732484" y="14992"/>
                  </a:cubicBezTo>
                  <a:cubicBezTo>
                    <a:pt x="1730755" y="24795"/>
                    <a:pt x="1728448" y="35175"/>
                    <a:pt x="1723258" y="43824"/>
                  </a:cubicBezTo>
                  <a:cubicBezTo>
                    <a:pt x="1702788" y="79287"/>
                    <a:pt x="1682318" y="114749"/>
                    <a:pt x="1659540" y="148771"/>
                  </a:cubicBezTo>
                  <a:cubicBezTo>
                    <a:pt x="1635034" y="185675"/>
                    <a:pt x="1601301" y="213642"/>
                    <a:pt x="1564397" y="237572"/>
                  </a:cubicBezTo>
                  <a:cubicBezTo>
                    <a:pt x="1561514" y="239301"/>
                    <a:pt x="1558919" y="241320"/>
                    <a:pt x="1558054" y="241608"/>
                  </a:cubicBezTo>
                  <a:cubicBezTo>
                    <a:pt x="1560649" y="261213"/>
                    <a:pt x="1563243" y="279089"/>
                    <a:pt x="1565838" y="297829"/>
                  </a:cubicBezTo>
                  <a:cubicBezTo>
                    <a:pt x="1584290" y="312245"/>
                    <a:pt x="1605914" y="326949"/>
                    <a:pt x="1624943" y="344536"/>
                  </a:cubicBezTo>
                  <a:cubicBezTo>
                    <a:pt x="1667037" y="382882"/>
                    <a:pt x="1693850" y="430166"/>
                    <a:pt x="1701058" y="487541"/>
                  </a:cubicBezTo>
                  <a:cubicBezTo>
                    <a:pt x="1704229" y="512047"/>
                    <a:pt x="1702211" y="531076"/>
                    <a:pt x="1696157" y="545780"/>
                  </a:cubicBezTo>
                  <a:cubicBezTo>
                    <a:pt x="1720952" y="571728"/>
                    <a:pt x="1744305" y="596523"/>
                    <a:pt x="1768524" y="621895"/>
                  </a:cubicBezTo>
                  <a:cubicBezTo>
                    <a:pt x="1848964" y="536842"/>
                    <a:pt x="1907203" y="437662"/>
                    <a:pt x="1945549" y="326372"/>
                  </a:cubicBezTo>
                  <a:cubicBezTo>
                    <a:pt x="1964578" y="333580"/>
                    <a:pt x="1982742" y="341365"/>
                    <a:pt x="2001482" y="347708"/>
                  </a:cubicBezTo>
                  <a:cubicBezTo>
                    <a:pt x="2073561" y="371638"/>
                    <a:pt x="2148234" y="379711"/>
                    <a:pt x="2223773" y="378846"/>
                  </a:cubicBezTo>
                  <a:cubicBezTo>
                    <a:pt x="2268174" y="378269"/>
                    <a:pt x="2312286" y="374809"/>
                    <a:pt x="2356686" y="372503"/>
                  </a:cubicBezTo>
                  <a:cubicBezTo>
                    <a:pt x="2360146" y="372214"/>
                    <a:pt x="2363894" y="370485"/>
                    <a:pt x="2366489" y="368178"/>
                  </a:cubicBezTo>
                  <a:cubicBezTo>
                    <a:pt x="2386671" y="349726"/>
                    <a:pt x="2405700" y="330697"/>
                    <a:pt x="2413772" y="303596"/>
                  </a:cubicBezTo>
                  <a:cubicBezTo>
                    <a:pt x="2414638" y="300713"/>
                    <a:pt x="2417521" y="298406"/>
                    <a:pt x="2420692" y="294081"/>
                  </a:cubicBezTo>
                  <a:cubicBezTo>
                    <a:pt x="2422999" y="312245"/>
                    <a:pt x="2417809" y="326372"/>
                    <a:pt x="2408294" y="337328"/>
                  </a:cubicBezTo>
                  <a:cubicBezTo>
                    <a:pt x="2395320" y="352609"/>
                    <a:pt x="2380040" y="366160"/>
                    <a:pt x="2365624" y="380287"/>
                  </a:cubicBezTo>
                  <a:cubicBezTo>
                    <a:pt x="2363894" y="382017"/>
                    <a:pt x="2360722" y="382594"/>
                    <a:pt x="2358128" y="383170"/>
                  </a:cubicBezTo>
                  <a:cubicBezTo>
                    <a:pt x="2288932" y="397298"/>
                    <a:pt x="2219448" y="406812"/>
                    <a:pt x="2148522" y="403641"/>
                  </a:cubicBezTo>
                  <a:cubicBezTo>
                    <a:pt x="2080768" y="400470"/>
                    <a:pt x="2016474" y="386054"/>
                    <a:pt x="1958811" y="348861"/>
                  </a:cubicBezTo>
                  <a:cubicBezTo>
                    <a:pt x="1957947" y="348284"/>
                    <a:pt x="1957082" y="347996"/>
                    <a:pt x="1955352" y="347419"/>
                  </a:cubicBezTo>
                  <a:cubicBezTo>
                    <a:pt x="1929403" y="465052"/>
                    <a:pt x="1872894" y="566250"/>
                    <a:pt x="1792742" y="652745"/>
                  </a:cubicBezTo>
                  <a:cubicBezTo>
                    <a:pt x="1809753" y="685036"/>
                    <a:pt x="1827628" y="716174"/>
                    <a:pt x="1842621" y="748465"/>
                  </a:cubicBezTo>
                  <a:cubicBezTo>
                    <a:pt x="1874335" y="817373"/>
                    <a:pt x="1891922" y="890317"/>
                    <a:pt x="1903167" y="964702"/>
                  </a:cubicBezTo>
                  <a:cubicBezTo>
                    <a:pt x="1912969" y="1028708"/>
                    <a:pt x="1917006" y="1093290"/>
                    <a:pt x="1917294" y="1158161"/>
                  </a:cubicBezTo>
                  <a:cubicBezTo>
                    <a:pt x="1917294" y="1160179"/>
                    <a:pt x="1917583" y="1162198"/>
                    <a:pt x="1917583" y="1165657"/>
                  </a:cubicBezTo>
                  <a:cubicBezTo>
                    <a:pt x="2008402" y="1152683"/>
                    <a:pt x="2092878" y="1123275"/>
                    <a:pt x="2173894" y="1080893"/>
                  </a:cubicBezTo>
                  <a:cubicBezTo>
                    <a:pt x="2181967" y="1098192"/>
                    <a:pt x="2189175" y="1115490"/>
                    <a:pt x="2198113" y="1132213"/>
                  </a:cubicBezTo>
                  <a:cubicBezTo>
                    <a:pt x="2234729" y="1201120"/>
                    <a:pt x="2285184" y="1259648"/>
                    <a:pt x="2341982" y="1312409"/>
                  </a:cubicBezTo>
                  <a:cubicBezTo>
                    <a:pt x="2373120" y="1341529"/>
                    <a:pt x="2406565" y="1368343"/>
                    <a:pt x="2439144" y="1395733"/>
                  </a:cubicBezTo>
                  <a:cubicBezTo>
                    <a:pt x="2442604" y="1398616"/>
                    <a:pt x="2448082" y="1400634"/>
                    <a:pt x="2452695" y="1400634"/>
                  </a:cubicBezTo>
                  <a:cubicBezTo>
                    <a:pt x="2479220" y="1400634"/>
                    <a:pt x="2505456" y="1400057"/>
                    <a:pt x="2529675" y="1386218"/>
                  </a:cubicBezTo>
                  <a:cubicBezTo>
                    <a:pt x="2532558" y="1384488"/>
                    <a:pt x="2536595" y="1384777"/>
                    <a:pt x="2542649" y="1383623"/>
                  </a:cubicBezTo>
                  <a:cubicBezTo>
                    <a:pt x="2531693" y="1397463"/>
                    <a:pt x="2519008" y="1404959"/>
                    <a:pt x="2504592" y="1406689"/>
                  </a:cubicBezTo>
                  <a:cubicBezTo>
                    <a:pt x="2484122" y="1408995"/>
                    <a:pt x="2463651" y="1408707"/>
                    <a:pt x="2442892" y="1408995"/>
                  </a:cubicBezTo>
                  <a:cubicBezTo>
                    <a:pt x="2440298" y="1408995"/>
                    <a:pt x="2437703" y="1407553"/>
                    <a:pt x="2435396" y="1406112"/>
                  </a:cubicBezTo>
                  <a:cubicBezTo>
                    <a:pt x="2373696" y="1367189"/>
                    <a:pt x="2314304" y="1325384"/>
                    <a:pt x="2263849" y="1271757"/>
                  </a:cubicBezTo>
                  <a:cubicBezTo>
                    <a:pt x="2219448" y="1224474"/>
                    <a:pt x="2184562" y="1171712"/>
                    <a:pt x="2168128" y="1107994"/>
                  </a:cubicBezTo>
                  <a:cubicBezTo>
                    <a:pt x="2167840" y="1106264"/>
                    <a:pt x="2166975" y="1104823"/>
                    <a:pt x="2166975" y="1104534"/>
                  </a:cubicBezTo>
                  <a:cubicBezTo>
                    <a:pt x="2140162" y="1119527"/>
                    <a:pt x="2113925" y="1135673"/>
                    <a:pt x="2086247" y="1149223"/>
                  </a:cubicBezTo>
                  <a:cubicBezTo>
                    <a:pt x="2035215" y="1174595"/>
                    <a:pt x="1981300" y="1190741"/>
                    <a:pt x="1925655" y="1201985"/>
                  </a:cubicBezTo>
                  <a:cubicBezTo>
                    <a:pt x="1917294" y="1203715"/>
                    <a:pt x="1915564" y="1206886"/>
                    <a:pt x="1915276" y="1214383"/>
                  </a:cubicBezTo>
                  <a:cubicBezTo>
                    <a:pt x="1908933" y="1340088"/>
                    <a:pt x="1880678" y="1460892"/>
                    <a:pt x="1827917" y="1575353"/>
                  </a:cubicBezTo>
                  <a:cubicBezTo>
                    <a:pt x="1795625" y="1644837"/>
                    <a:pt x="1754973" y="1708843"/>
                    <a:pt x="1704806" y="1767082"/>
                  </a:cubicBezTo>
                  <a:cubicBezTo>
                    <a:pt x="1703364" y="1768812"/>
                    <a:pt x="1701635" y="1770542"/>
                    <a:pt x="1699040" y="1773714"/>
                  </a:cubicBezTo>
                  <a:cubicBezTo>
                    <a:pt x="1793895" y="1803410"/>
                    <a:pt x="1889904" y="1814366"/>
                    <a:pt x="1988508" y="1808888"/>
                  </a:cubicBezTo>
                  <a:cubicBezTo>
                    <a:pt x="1988508" y="1811771"/>
                    <a:pt x="1988796" y="1814078"/>
                    <a:pt x="1988796" y="1816384"/>
                  </a:cubicBezTo>
                  <a:cubicBezTo>
                    <a:pt x="1984760" y="1893076"/>
                    <a:pt x="2001482" y="1966308"/>
                    <a:pt x="2025989" y="2038387"/>
                  </a:cubicBezTo>
                  <a:cubicBezTo>
                    <a:pt x="2045882" y="2096338"/>
                    <a:pt x="2071543" y="2151982"/>
                    <a:pt x="2099798" y="2206474"/>
                  </a:cubicBezTo>
                  <a:cubicBezTo>
                    <a:pt x="2101816" y="2210222"/>
                    <a:pt x="2105852" y="2213970"/>
                    <a:pt x="2109889" y="2215700"/>
                  </a:cubicBezTo>
                  <a:cubicBezTo>
                    <a:pt x="2134107" y="2226944"/>
                    <a:pt x="2158902" y="2237324"/>
                    <a:pt x="2186868" y="2234440"/>
                  </a:cubicBezTo>
                  <a:cubicBezTo>
                    <a:pt x="2189752" y="2232999"/>
                    <a:pt x="2192923" y="2234729"/>
                    <a:pt x="2196095" y="2235594"/>
                  </a:cubicBezTo>
                  <a:cubicBezTo>
                    <a:pt x="2176489" y="2246550"/>
                    <a:pt x="2156596" y="2244243"/>
                    <a:pt x="2137278" y="2237035"/>
                  </a:cubicBezTo>
                  <a:cubicBezTo>
                    <a:pt x="2124016" y="2232134"/>
                    <a:pt x="2111618" y="2225215"/>
                    <a:pt x="2098933" y="2218871"/>
                  </a:cubicBezTo>
                  <a:cubicBezTo>
                    <a:pt x="2096050" y="2217430"/>
                    <a:pt x="2093455" y="2214835"/>
                    <a:pt x="2091436" y="2212240"/>
                  </a:cubicBezTo>
                  <a:cubicBezTo>
                    <a:pt x="2050784" y="2150829"/>
                    <a:pt x="2014168" y="2087400"/>
                    <a:pt x="1990526" y="2017340"/>
                  </a:cubicBezTo>
                  <a:cubicBezTo>
                    <a:pt x="1970344" y="1957947"/>
                    <a:pt x="1961118" y="1897112"/>
                    <a:pt x="1971498" y="1834548"/>
                  </a:cubicBezTo>
                  <a:cubicBezTo>
                    <a:pt x="1972074" y="1831953"/>
                    <a:pt x="1972074" y="1829070"/>
                    <a:pt x="1972362" y="1825034"/>
                  </a:cubicBezTo>
                  <a:cubicBezTo>
                    <a:pt x="1965443" y="1826187"/>
                    <a:pt x="1959100" y="1827340"/>
                    <a:pt x="1952469" y="1828205"/>
                  </a:cubicBezTo>
                  <a:cubicBezTo>
                    <a:pt x="1870299" y="1840314"/>
                    <a:pt x="1788994" y="1833683"/>
                    <a:pt x="1708554" y="1814078"/>
                  </a:cubicBezTo>
                  <a:cubicBezTo>
                    <a:pt x="1697598" y="1811483"/>
                    <a:pt x="1686930" y="1808023"/>
                    <a:pt x="1675974" y="1806005"/>
                  </a:cubicBezTo>
                  <a:cubicBezTo>
                    <a:pt x="1672227" y="1805428"/>
                    <a:pt x="1666748" y="1806581"/>
                    <a:pt x="1663865" y="1809176"/>
                  </a:cubicBezTo>
                  <a:cubicBezTo>
                    <a:pt x="1598995" y="1871452"/>
                    <a:pt x="1525186" y="1919601"/>
                    <a:pt x="1439556" y="1948432"/>
                  </a:cubicBezTo>
                  <a:cubicBezTo>
                    <a:pt x="1370361" y="1971786"/>
                    <a:pt x="1299147" y="1980147"/>
                    <a:pt x="1226203" y="1972939"/>
                  </a:cubicBezTo>
                  <a:cubicBezTo>
                    <a:pt x="1104246" y="1960830"/>
                    <a:pt x="1000164" y="1908933"/>
                    <a:pt x="908480" y="1829646"/>
                  </a:cubicBezTo>
                  <a:cubicBezTo>
                    <a:pt x="905020" y="1826475"/>
                    <a:pt x="901272" y="1823304"/>
                    <a:pt x="897813" y="1820420"/>
                  </a:cubicBezTo>
                  <a:cubicBezTo>
                    <a:pt x="897236" y="1820132"/>
                    <a:pt x="896659" y="1819844"/>
                    <a:pt x="895506" y="1818979"/>
                  </a:cubicBezTo>
                  <a:cubicBezTo>
                    <a:pt x="819103" y="1885579"/>
                    <a:pt x="733185" y="1936323"/>
                    <a:pt x="633428" y="1962271"/>
                  </a:cubicBezTo>
                  <a:cubicBezTo>
                    <a:pt x="640347" y="1973516"/>
                    <a:pt x="647555" y="1984183"/>
                    <a:pt x="653898" y="1995428"/>
                  </a:cubicBezTo>
                  <a:cubicBezTo>
                    <a:pt x="680423" y="2042134"/>
                    <a:pt x="693109" y="2093166"/>
                    <a:pt x="698875" y="2146216"/>
                  </a:cubicBezTo>
                  <a:cubicBezTo>
                    <a:pt x="706372" y="2218871"/>
                    <a:pt x="700317" y="2290950"/>
                    <a:pt x="689072" y="2362741"/>
                  </a:cubicBezTo>
                  <a:cubicBezTo>
                    <a:pt x="688784" y="2364471"/>
                    <a:pt x="689072" y="2366489"/>
                    <a:pt x="688208" y="2367642"/>
                  </a:cubicBezTo>
                  <a:cubicBezTo>
                    <a:pt x="667449" y="2397915"/>
                    <a:pt x="646114" y="2427035"/>
                    <a:pt x="604020" y="2429341"/>
                  </a:cubicBezTo>
                  <a:cubicBezTo>
                    <a:pt x="607479" y="2426746"/>
                    <a:pt x="610651" y="2423575"/>
                    <a:pt x="614399" y="2422133"/>
                  </a:cubicBezTo>
                  <a:cubicBezTo>
                    <a:pt x="640924" y="2411754"/>
                    <a:pt x="659088" y="2391284"/>
                    <a:pt x="676675" y="2369660"/>
                  </a:cubicBezTo>
                  <a:cubicBezTo>
                    <a:pt x="678117" y="2367930"/>
                    <a:pt x="678405" y="2365335"/>
                    <a:pt x="678694" y="2363029"/>
                  </a:cubicBezTo>
                  <a:cubicBezTo>
                    <a:pt x="683594" y="2256641"/>
                    <a:pt x="680711" y="2151118"/>
                    <a:pt x="649862" y="2048189"/>
                  </a:cubicBezTo>
                  <a:cubicBezTo>
                    <a:pt x="640059" y="2016186"/>
                    <a:pt x="626220" y="1985337"/>
                    <a:pt x="613822" y="1953045"/>
                  </a:cubicBezTo>
                  <a:cubicBezTo>
                    <a:pt x="707236" y="1916141"/>
                    <a:pt x="792578" y="1862515"/>
                    <a:pt x="868981" y="1791877"/>
                  </a:cubicBezTo>
                  <a:cubicBezTo>
                    <a:pt x="863791" y="1786111"/>
                    <a:pt x="859178" y="1780633"/>
                    <a:pt x="854277" y="1775443"/>
                  </a:cubicBezTo>
                  <a:cubicBezTo>
                    <a:pt x="781045" y="1694138"/>
                    <a:pt x="728283" y="1600725"/>
                    <a:pt x="691091" y="1498085"/>
                  </a:cubicBezTo>
                  <a:cubicBezTo>
                    <a:pt x="664854" y="1424852"/>
                    <a:pt x="647555" y="1349602"/>
                    <a:pt x="639771" y="1272334"/>
                  </a:cubicBezTo>
                  <a:cubicBezTo>
                    <a:pt x="638906" y="1264549"/>
                    <a:pt x="637176" y="1259648"/>
                    <a:pt x="627373" y="1257918"/>
                  </a:cubicBezTo>
                  <a:cubicBezTo>
                    <a:pt x="545780" y="1243214"/>
                    <a:pt x="468800" y="1215536"/>
                    <a:pt x="397875" y="1171712"/>
                  </a:cubicBezTo>
                  <a:cubicBezTo>
                    <a:pt x="390667" y="1167387"/>
                    <a:pt x="383747" y="1162198"/>
                    <a:pt x="375963" y="1157008"/>
                  </a:cubicBezTo>
                  <a:cubicBezTo>
                    <a:pt x="375098" y="1160179"/>
                    <a:pt x="373945" y="1162774"/>
                    <a:pt x="373368" y="1165657"/>
                  </a:cubicBezTo>
                  <a:cubicBezTo>
                    <a:pt x="354627" y="1237159"/>
                    <a:pt x="312822" y="1294246"/>
                    <a:pt x="260925" y="1344701"/>
                  </a:cubicBezTo>
                  <a:cubicBezTo>
                    <a:pt x="214795" y="1389678"/>
                    <a:pt x="162610" y="1426582"/>
                    <a:pt x="107541" y="1459739"/>
                  </a:cubicBezTo>
                  <a:cubicBezTo>
                    <a:pt x="98604" y="1465217"/>
                    <a:pt x="85341" y="1464640"/>
                    <a:pt x="74097" y="1464928"/>
                  </a:cubicBezTo>
                  <a:cubicBezTo>
                    <a:pt x="51897" y="1465505"/>
                    <a:pt x="29985" y="1462910"/>
                    <a:pt x="11244" y="1449071"/>
                  </a:cubicBezTo>
                  <a:cubicBezTo>
                    <a:pt x="8938" y="1447629"/>
                    <a:pt x="6920" y="1445611"/>
                    <a:pt x="5190" y="1443881"/>
                  </a:cubicBezTo>
                  <a:cubicBezTo>
                    <a:pt x="4036" y="1442728"/>
                    <a:pt x="3172" y="1441575"/>
                    <a:pt x="0" y="1437827"/>
                  </a:cubicBezTo>
                  <a:cubicBezTo>
                    <a:pt x="6920" y="1439556"/>
                    <a:pt x="11244" y="1440133"/>
                    <a:pt x="14992" y="1441863"/>
                  </a:cubicBezTo>
                  <a:cubicBezTo>
                    <a:pt x="40076" y="1454837"/>
                    <a:pt x="66889" y="1455414"/>
                    <a:pt x="94279" y="1455125"/>
                  </a:cubicBezTo>
                  <a:cubicBezTo>
                    <a:pt x="96874" y="1455125"/>
                    <a:pt x="100045" y="1453395"/>
                    <a:pt x="102352" y="1451666"/>
                  </a:cubicBezTo>
                  <a:cubicBezTo>
                    <a:pt x="177314" y="1392849"/>
                    <a:pt x="247662" y="1329709"/>
                    <a:pt x="304172" y="1252152"/>
                  </a:cubicBezTo>
                  <a:cubicBezTo>
                    <a:pt x="328391" y="1218707"/>
                    <a:pt x="349438" y="1183244"/>
                    <a:pt x="364718" y="1144610"/>
                  </a:cubicBezTo>
                  <a:cubicBezTo>
                    <a:pt x="365872" y="1141727"/>
                    <a:pt x="367313" y="1139132"/>
                    <a:pt x="369043" y="1135384"/>
                  </a:cubicBezTo>
                  <a:cubicBezTo>
                    <a:pt x="452943" y="1179208"/>
                    <a:pt x="541167" y="1208328"/>
                    <a:pt x="634869" y="1222167"/>
                  </a:cubicBezTo>
                  <a:cubicBezTo>
                    <a:pt x="634869" y="1181803"/>
                    <a:pt x="633716" y="1142592"/>
                    <a:pt x="635158" y="1103381"/>
                  </a:cubicBezTo>
                  <a:cubicBezTo>
                    <a:pt x="638906" y="1000164"/>
                    <a:pt x="651592" y="898389"/>
                    <a:pt x="685613" y="800362"/>
                  </a:cubicBezTo>
                  <a:cubicBezTo>
                    <a:pt x="697722" y="765476"/>
                    <a:pt x="713580" y="731743"/>
                    <a:pt x="728283" y="696280"/>
                  </a:cubicBezTo>
                  <a:cubicBezTo>
                    <a:pt x="657070" y="645825"/>
                    <a:pt x="594217" y="584126"/>
                    <a:pt x="547222" y="506858"/>
                  </a:cubicBezTo>
                  <a:cubicBezTo>
                    <a:pt x="546357" y="507146"/>
                    <a:pt x="545492" y="507434"/>
                    <a:pt x="544915" y="508011"/>
                  </a:cubicBezTo>
                  <a:cubicBezTo>
                    <a:pt x="499361" y="567404"/>
                    <a:pt x="437662" y="603443"/>
                    <a:pt x="369043" y="629103"/>
                  </a:cubicBezTo>
                  <a:cubicBezTo>
                    <a:pt x="308209" y="651880"/>
                    <a:pt x="244779" y="663989"/>
                    <a:pt x="180485" y="672927"/>
                  </a:cubicBezTo>
                  <a:cubicBezTo>
                    <a:pt x="175295" y="673504"/>
                    <a:pt x="169529" y="672639"/>
                    <a:pt x="164628" y="671197"/>
                  </a:cubicBezTo>
                  <a:cubicBezTo>
                    <a:pt x="140698" y="663124"/>
                    <a:pt x="117632" y="653321"/>
                    <a:pt x="101199" y="633140"/>
                  </a:cubicBezTo>
                  <a:cubicBezTo>
                    <a:pt x="96009" y="626797"/>
                    <a:pt x="92549" y="619301"/>
                    <a:pt x="88513" y="612093"/>
                  </a:cubicBezTo>
                  <a:cubicBezTo>
                    <a:pt x="89378" y="611516"/>
                    <a:pt x="89954" y="610939"/>
                    <a:pt x="90819" y="610363"/>
                  </a:cubicBezTo>
                  <a:cubicBezTo>
                    <a:pt x="93991" y="612669"/>
                    <a:pt x="97739" y="614687"/>
                    <a:pt x="99757" y="617571"/>
                  </a:cubicBezTo>
                  <a:cubicBezTo>
                    <a:pt x="117056" y="640347"/>
                    <a:pt x="141851" y="651880"/>
                    <a:pt x="167222" y="662836"/>
                  </a:cubicBezTo>
                  <a:cubicBezTo>
                    <a:pt x="169817" y="663989"/>
                    <a:pt x="173277" y="663989"/>
                    <a:pt x="175872" y="663124"/>
                  </a:cubicBezTo>
                  <a:cubicBezTo>
                    <a:pt x="258618" y="642366"/>
                    <a:pt x="339923" y="616994"/>
                    <a:pt x="416038" y="577495"/>
                  </a:cubicBezTo>
                  <a:cubicBezTo>
                    <a:pt x="462169" y="553565"/>
                    <a:pt x="505128" y="525022"/>
                    <a:pt x="542609" y="488405"/>
                  </a:cubicBezTo>
                  <a:cubicBezTo>
                    <a:pt x="544339" y="486676"/>
                    <a:pt x="546068" y="485234"/>
                    <a:pt x="548663" y="483216"/>
                  </a:cubicBezTo>
                  <a:cubicBezTo>
                    <a:pt x="604885" y="555295"/>
                    <a:pt x="671485" y="615841"/>
                    <a:pt x="747601" y="665431"/>
                  </a:cubicBezTo>
                  <a:cubicBezTo>
                    <a:pt x="764034" y="645537"/>
                    <a:pt x="779027" y="625643"/>
                    <a:pt x="796326" y="607479"/>
                  </a:cubicBezTo>
                  <a:cubicBezTo>
                    <a:pt x="813336" y="589604"/>
                    <a:pt x="832365" y="573747"/>
                    <a:pt x="850817" y="556736"/>
                  </a:cubicBezTo>
                  <a:cubicBezTo>
                    <a:pt x="836978" y="531941"/>
                    <a:pt x="844186" y="505993"/>
                    <a:pt x="850817" y="480621"/>
                  </a:cubicBezTo>
                  <a:cubicBezTo>
                    <a:pt x="870134" y="405659"/>
                    <a:pt x="913093" y="347131"/>
                    <a:pt x="977676" y="304749"/>
                  </a:cubicBezTo>
                  <a:cubicBezTo>
                    <a:pt x="982865" y="301289"/>
                    <a:pt x="984596" y="298694"/>
                    <a:pt x="983154" y="291775"/>
                  </a:cubicBezTo>
                  <a:cubicBezTo>
                    <a:pt x="979406" y="276206"/>
                    <a:pt x="982865" y="260925"/>
                    <a:pt x="989497" y="246509"/>
                  </a:cubicBezTo>
                  <a:cubicBezTo>
                    <a:pt x="992380" y="240743"/>
                    <a:pt x="995263" y="234977"/>
                    <a:pt x="998723" y="228634"/>
                  </a:cubicBezTo>
                  <a:cubicBezTo>
                    <a:pt x="996416" y="227192"/>
                    <a:pt x="993821" y="225751"/>
                    <a:pt x="991227" y="224309"/>
                  </a:cubicBezTo>
                  <a:cubicBezTo>
                    <a:pt x="937312" y="199226"/>
                    <a:pt x="893488" y="161745"/>
                    <a:pt x="857449" y="114749"/>
                  </a:cubicBezTo>
                  <a:cubicBezTo>
                    <a:pt x="842744" y="95432"/>
                    <a:pt x="826599" y="76980"/>
                    <a:pt x="812183" y="57375"/>
                  </a:cubicBezTo>
                  <a:cubicBezTo>
                    <a:pt x="807282" y="50743"/>
                    <a:pt x="804110" y="42382"/>
                    <a:pt x="801804" y="34598"/>
                  </a:cubicBezTo>
                  <a:cubicBezTo>
                    <a:pt x="800651" y="30850"/>
                    <a:pt x="802380" y="24795"/>
                    <a:pt x="805264" y="22200"/>
                  </a:cubicBezTo>
                  <a:cubicBezTo>
                    <a:pt x="807282" y="20470"/>
                    <a:pt x="813913" y="21912"/>
                    <a:pt x="817085" y="24219"/>
                  </a:cubicBezTo>
                  <a:cubicBezTo>
                    <a:pt x="831500" y="34021"/>
                    <a:pt x="840150" y="48725"/>
                    <a:pt x="843610" y="65159"/>
                  </a:cubicBezTo>
                  <a:cubicBezTo>
                    <a:pt x="847934" y="85053"/>
                    <a:pt x="858890" y="99757"/>
                    <a:pt x="871864" y="114173"/>
                  </a:cubicBezTo>
                  <a:cubicBezTo>
                    <a:pt x="911075" y="157420"/>
                    <a:pt x="957206" y="189711"/>
                    <a:pt x="1012562" y="209605"/>
                  </a:cubicBezTo>
                  <a:cubicBezTo>
                    <a:pt x="1020346" y="185963"/>
                    <a:pt x="1039375" y="177025"/>
                    <a:pt x="1060134" y="170394"/>
                  </a:cubicBezTo>
                  <a:cubicBezTo>
                    <a:pt x="1050331" y="161168"/>
                    <a:pt x="1039087" y="152519"/>
                    <a:pt x="1031014" y="141851"/>
                  </a:cubicBezTo>
                  <a:cubicBezTo>
                    <a:pt x="1007372" y="111001"/>
                    <a:pt x="997570" y="75827"/>
                    <a:pt x="1004489" y="36904"/>
                  </a:cubicBezTo>
                  <a:cubicBezTo>
                    <a:pt x="1006796" y="23642"/>
                    <a:pt x="1015733" y="14992"/>
                    <a:pt x="1028996" y="11244"/>
                  </a:cubicBezTo>
                  <a:cubicBezTo>
                    <a:pt x="1041970" y="7496"/>
                    <a:pt x="1049178" y="9514"/>
                    <a:pt x="1053503" y="21912"/>
                  </a:cubicBezTo>
                  <a:cubicBezTo>
                    <a:pt x="1060134" y="40653"/>
                    <a:pt x="1064747" y="59970"/>
                    <a:pt x="1069648" y="79287"/>
                  </a:cubicBezTo>
                  <a:cubicBezTo>
                    <a:pt x="1073108" y="92837"/>
                    <a:pt x="1073973" y="106965"/>
                    <a:pt x="1078586" y="119939"/>
                  </a:cubicBezTo>
                  <a:cubicBezTo>
                    <a:pt x="1082334" y="131183"/>
                    <a:pt x="1089830" y="140986"/>
                    <a:pt x="1095020" y="150500"/>
                  </a:cubicBezTo>
                  <a:cubicBezTo>
                    <a:pt x="1214094" y="77845"/>
                    <a:pt x="1329997" y="76692"/>
                    <a:pt x="1449071" y="149059"/>
                  </a:cubicBezTo>
                  <a:cubicBezTo>
                    <a:pt x="1469541" y="139256"/>
                    <a:pt x="1478190" y="118497"/>
                    <a:pt x="1484245" y="95721"/>
                  </a:cubicBezTo>
                  <a:cubicBezTo>
                    <a:pt x="1490012" y="73232"/>
                    <a:pt x="1496643" y="50743"/>
                    <a:pt x="1502986" y="28543"/>
                  </a:cubicBezTo>
                  <a:cubicBezTo>
                    <a:pt x="1503274" y="27967"/>
                    <a:pt x="1503562" y="27390"/>
                    <a:pt x="1503851" y="26813"/>
                  </a:cubicBezTo>
                  <a:cubicBezTo>
                    <a:pt x="1507887" y="19029"/>
                    <a:pt x="1510194" y="8938"/>
                    <a:pt x="1520285" y="8073"/>
                  </a:cubicBezTo>
                  <a:cubicBezTo>
                    <a:pt x="1532682" y="7208"/>
                    <a:pt x="1543638" y="12109"/>
                    <a:pt x="1550846" y="22777"/>
                  </a:cubicBezTo>
                  <a:cubicBezTo>
                    <a:pt x="1560072" y="36904"/>
                    <a:pt x="1559495" y="52473"/>
                    <a:pt x="1556612" y="68042"/>
                  </a:cubicBezTo>
                  <a:cubicBezTo>
                    <a:pt x="1549116" y="111290"/>
                    <a:pt x="1529222" y="146464"/>
                    <a:pt x="1490300" y="166358"/>
                  </a:cubicBezTo>
                  <a:cubicBezTo>
                    <a:pt x="1501256" y="172701"/>
                    <a:pt x="1512500" y="178755"/>
                    <a:pt x="1523168" y="185963"/>
                  </a:cubicBezTo>
                  <a:cubicBezTo>
                    <a:pt x="1531529" y="191730"/>
                    <a:pt x="1536430" y="200091"/>
                    <a:pt x="1536430" y="211047"/>
                  </a:cubicBezTo>
                  <a:cubicBezTo>
                    <a:pt x="1536430" y="214795"/>
                    <a:pt x="1539890" y="218543"/>
                    <a:pt x="1541908" y="222867"/>
                  </a:cubicBezTo>
                  <a:cubicBezTo>
                    <a:pt x="1583137" y="202974"/>
                    <a:pt x="1618023" y="176161"/>
                    <a:pt x="1645990" y="141851"/>
                  </a:cubicBezTo>
                  <a:cubicBezTo>
                    <a:pt x="1662424" y="121669"/>
                    <a:pt x="1676551" y="99757"/>
                    <a:pt x="1690679" y="77845"/>
                  </a:cubicBezTo>
                  <a:cubicBezTo>
                    <a:pt x="1694138" y="72367"/>
                    <a:pt x="1693562" y="64294"/>
                    <a:pt x="1695292" y="57375"/>
                  </a:cubicBezTo>
                  <a:cubicBezTo>
                    <a:pt x="1698463" y="44977"/>
                    <a:pt x="1701346" y="32580"/>
                    <a:pt x="1705383" y="20470"/>
                  </a:cubicBezTo>
                  <a:cubicBezTo>
                    <a:pt x="1707113" y="15569"/>
                    <a:pt x="1710284" y="10379"/>
                    <a:pt x="1714032" y="6920"/>
                  </a:cubicBezTo>
                  <a:cubicBezTo>
                    <a:pt x="1717780" y="3460"/>
                    <a:pt x="1722970" y="2307"/>
                    <a:pt x="1727583" y="0"/>
                  </a:cubicBezTo>
                  <a:close/>
                </a:path>
              </a:pathLst>
            </a:custGeom>
            <a:solidFill>
              <a:srgbClr val="000000"/>
            </a:solidFill>
            <a:ln w="81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E6A14C46-2556-4926-9D03-7EE072B851E8}"/>
                </a:ext>
              </a:extLst>
            </p:cNvPr>
            <p:cNvSpPr/>
            <p:nvPr/>
          </p:nvSpPr>
          <p:spPr>
            <a:xfrm>
              <a:off x="9850169" y="1593781"/>
              <a:ext cx="617398" cy="1420139"/>
            </a:xfrm>
            <a:custGeom>
              <a:avLst/>
              <a:gdLst>
                <a:gd name="connsiteX0" fmla="*/ 392988 w 617398"/>
                <a:gd name="connsiteY0" fmla="*/ 908059 h 1420139"/>
                <a:gd name="connsiteX1" fmla="*/ 282152 w 617398"/>
                <a:gd name="connsiteY1" fmla="*/ 1018895 h 1420139"/>
                <a:gd name="connsiteX2" fmla="*/ 392988 w 617398"/>
                <a:gd name="connsiteY2" fmla="*/ 1129731 h 1420139"/>
                <a:gd name="connsiteX3" fmla="*/ 503824 w 617398"/>
                <a:gd name="connsiteY3" fmla="*/ 1018895 h 1420139"/>
                <a:gd name="connsiteX4" fmla="*/ 392988 w 617398"/>
                <a:gd name="connsiteY4" fmla="*/ 908059 h 1420139"/>
                <a:gd name="connsiteX5" fmla="*/ 255863 w 617398"/>
                <a:gd name="connsiteY5" fmla="*/ 531904 h 1420139"/>
                <a:gd name="connsiteX6" fmla="*/ 145027 w 617398"/>
                <a:gd name="connsiteY6" fmla="*/ 642740 h 1420139"/>
                <a:gd name="connsiteX7" fmla="*/ 255863 w 617398"/>
                <a:gd name="connsiteY7" fmla="*/ 753576 h 1420139"/>
                <a:gd name="connsiteX8" fmla="*/ 366699 w 617398"/>
                <a:gd name="connsiteY8" fmla="*/ 642740 h 1420139"/>
                <a:gd name="connsiteX9" fmla="*/ 255863 w 617398"/>
                <a:gd name="connsiteY9" fmla="*/ 531904 h 1420139"/>
                <a:gd name="connsiteX10" fmla="*/ 392988 w 617398"/>
                <a:gd name="connsiteY10" fmla="*/ 155748 h 1420139"/>
                <a:gd name="connsiteX11" fmla="*/ 282152 w 617398"/>
                <a:gd name="connsiteY11" fmla="*/ 266584 h 1420139"/>
                <a:gd name="connsiteX12" fmla="*/ 392988 w 617398"/>
                <a:gd name="connsiteY12" fmla="*/ 377420 h 1420139"/>
                <a:gd name="connsiteX13" fmla="*/ 503824 w 617398"/>
                <a:gd name="connsiteY13" fmla="*/ 266584 h 1420139"/>
                <a:gd name="connsiteX14" fmla="*/ 392988 w 617398"/>
                <a:gd name="connsiteY14" fmla="*/ 155748 h 1420139"/>
                <a:gd name="connsiteX15" fmla="*/ 194691 w 617398"/>
                <a:gd name="connsiteY15" fmla="*/ 0 h 1420139"/>
                <a:gd name="connsiteX16" fmla="*/ 234615 w 617398"/>
                <a:gd name="connsiteY16" fmla="*/ 17890 h 1420139"/>
                <a:gd name="connsiteX17" fmla="*/ 533063 w 617398"/>
                <a:gd name="connsiteY17" fmla="*/ 77380 h 1420139"/>
                <a:gd name="connsiteX18" fmla="*/ 617398 w 617398"/>
                <a:gd name="connsiteY18" fmla="*/ 80523 h 1420139"/>
                <a:gd name="connsiteX19" fmla="*/ 617398 w 617398"/>
                <a:gd name="connsiteY19" fmla="*/ 1420139 h 1420139"/>
                <a:gd name="connsiteX20" fmla="*/ 520627 w 617398"/>
                <a:gd name="connsiteY20" fmla="*/ 1407687 h 1420139"/>
                <a:gd name="connsiteX21" fmla="*/ 0 w 617398"/>
                <a:gd name="connsiteY21" fmla="*/ 592378 h 1420139"/>
                <a:gd name="connsiteX22" fmla="*/ 190977 w 617398"/>
                <a:gd name="connsiteY22" fmla="*/ 3912 h 142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7398" h="1420139">
                  <a:moveTo>
                    <a:pt x="392988" y="908059"/>
                  </a:moveTo>
                  <a:cubicBezTo>
                    <a:pt x="331775" y="908059"/>
                    <a:pt x="282152" y="957682"/>
                    <a:pt x="282152" y="1018895"/>
                  </a:cubicBezTo>
                  <a:cubicBezTo>
                    <a:pt x="282152" y="1080108"/>
                    <a:pt x="331775" y="1129731"/>
                    <a:pt x="392988" y="1129731"/>
                  </a:cubicBezTo>
                  <a:cubicBezTo>
                    <a:pt x="454201" y="1129731"/>
                    <a:pt x="503824" y="1080108"/>
                    <a:pt x="503824" y="1018895"/>
                  </a:cubicBezTo>
                  <a:cubicBezTo>
                    <a:pt x="503824" y="957682"/>
                    <a:pt x="454201" y="908059"/>
                    <a:pt x="392988" y="908059"/>
                  </a:cubicBezTo>
                  <a:close/>
                  <a:moveTo>
                    <a:pt x="255863" y="531904"/>
                  </a:moveTo>
                  <a:cubicBezTo>
                    <a:pt x="194650" y="531904"/>
                    <a:pt x="145027" y="581527"/>
                    <a:pt x="145027" y="642740"/>
                  </a:cubicBezTo>
                  <a:cubicBezTo>
                    <a:pt x="145027" y="703953"/>
                    <a:pt x="194650" y="753576"/>
                    <a:pt x="255863" y="753576"/>
                  </a:cubicBezTo>
                  <a:cubicBezTo>
                    <a:pt x="317076" y="753576"/>
                    <a:pt x="366699" y="703953"/>
                    <a:pt x="366699" y="642740"/>
                  </a:cubicBezTo>
                  <a:cubicBezTo>
                    <a:pt x="366699" y="581527"/>
                    <a:pt x="317076" y="531904"/>
                    <a:pt x="255863" y="531904"/>
                  </a:cubicBezTo>
                  <a:close/>
                  <a:moveTo>
                    <a:pt x="392988" y="155748"/>
                  </a:moveTo>
                  <a:cubicBezTo>
                    <a:pt x="331775" y="155748"/>
                    <a:pt x="282152" y="205371"/>
                    <a:pt x="282152" y="266584"/>
                  </a:cubicBezTo>
                  <a:cubicBezTo>
                    <a:pt x="282152" y="327797"/>
                    <a:pt x="331775" y="377420"/>
                    <a:pt x="392988" y="377420"/>
                  </a:cubicBezTo>
                  <a:cubicBezTo>
                    <a:pt x="454201" y="377420"/>
                    <a:pt x="503824" y="327797"/>
                    <a:pt x="503824" y="266584"/>
                  </a:cubicBezTo>
                  <a:cubicBezTo>
                    <a:pt x="503824" y="205371"/>
                    <a:pt x="454201" y="155748"/>
                    <a:pt x="392988" y="155748"/>
                  </a:cubicBezTo>
                  <a:close/>
                  <a:moveTo>
                    <a:pt x="194691" y="0"/>
                  </a:moveTo>
                  <a:lnTo>
                    <a:pt x="234615" y="17890"/>
                  </a:lnTo>
                  <a:cubicBezTo>
                    <a:pt x="314735" y="47512"/>
                    <a:pt x="417779" y="68658"/>
                    <a:pt x="533063" y="77380"/>
                  </a:cubicBezTo>
                  <a:lnTo>
                    <a:pt x="617398" y="80523"/>
                  </a:lnTo>
                  <a:lnTo>
                    <a:pt x="617398" y="1420139"/>
                  </a:lnTo>
                  <a:lnTo>
                    <a:pt x="520627" y="1407687"/>
                  </a:lnTo>
                  <a:cubicBezTo>
                    <a:pt x="223506" y="1330086"/>
                    <a:pt x="0" y="994547"/>
                    <a:pt x="0" y="592378"/>
                  </a:cubicBezTo>
                  <a:cubicBezTo>
                    <a:pt x="0" y="362568"/>
                    <a:pt x="72982" y="154513"/>
                    <a:pt x="190977" y="3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532D4F8B-D09E-4AAA-AFE1-38B4C732F7C6}"/>
                </a:ext>
              </a:extLst>
            </p:cNvPr>
            <p:cNvSpPr/>
            <p:nvPr/>
          </p:nvSpPr>
          <p:spPr>
            <a:xfrm flipH="1">
              <a:off x="10554826" y="1593781"/>
              <a:ext cx="617398" cy="1420139"/>
            </a:xfrm>
            <a:custGeom>
              <a:avLst/>
              <a:gdLst>
                <a:gd name="connsiteX0" fmla="*/ 392988 w 617398"/>
                <a:gd name="connsiteY0" fmla="*/ 908059 h 1420139"/>
                <a:gd name="connsiteX1" fmla="*/ 282152 w 617398"/>
                <a:gd name="connsiteY1" fmla="*/ 1018895 h 1420139"/>
                <a:gd name="connsiteX2" fmla="*/ 392988 w 617398"/>
                <a:gd name="connsiteY2" fmla="*/ 1129731 h 1420139"/>
                <a:gd name="connsiteX3" fmla="*/ 503824 w 617398"/>
                <a:gd name="connsiteY3" fmla="*/ 1018895 h 1420139"/>
                <a:gd name="connsiteX4" fmla="*/ 392988 w 617398"/>
                <a:gd name="connsiteY4" fmla="*/ 908059 h 1420139"/>
                <a:gd name="connsiteX5" fmla="*/ 255863 w 617398"/>
                <a:gd name="connsiteY5" fmla="*/ 531904 h 1420139"/>
                <a:gd name="connsiteX6" fmla="*/ 145027 w 617398"/>
                <a:gd name="connsiteY6" fmla="*/ 642740 h 1420139"/>
                <a:gd name="connsiteX7" fmla="*/ 255863 w 617398"/>
                <a:gd name="connsiteY7" fmla="*/ 753576 h 1420139"/>
                <a:gd name="connsiteX8" fmla="*/ 366699 w 617398"/>
                <a:gd name="connsiteY8" fmla="*/ 642740 h 1420139"/>
                <a:gd name="connsiteX9" fmla="*/ 255863 w 617398"/>
                <a:gd name="connsiteY9" fmla="*/ 531904 h 1420139"/>
                <a:gd name="connsiteX10" fmla="*/ 392988 w 617398"/>
                <a:gd name="connsiteY10" fmla="*/ 155748 h 1420139"/>
                <a:gd name="connsiteX11" fmla="*/ 282152 w 617398"/>
                <a:gd name="connsiteY11" fmla="*/ 266584 h 1420139"/>
                <a:gd name="connsiteX12" fmla="*/ 392988 w 617398"/>
                <a:gd name="connsiteY12" fmla="*/ 377420 h 1420139"/>
                <a:gd name="connsiteX13" fmla="*/ 503824 w 617398"/>
                <a:gd name="connsiteY13" fmla="*/ 266584 h 1420139"/>
                <a:gd name="connsiteX14" fmla="*/ 392988 w 617398"/>
                <a:gd name="connsiteY14" fmla="*/ 155748 h 1420139"/>
                <a:gd name="connsiteX15" fmla="*/ 194691 w 617398"/>
                <a:gd name="connsiteY15" fmla="*/ 0 h 1420139"/>
                <a:gd name="connsiteX16" fmla="*/ 234615 w 617398"/>
                <a:gd name="connsiteY16" fmla="*/ 17890 h 1420139"/>
                <a:gd name="connsiteX17" fmla="*/ 533063 w 617398"/>
                <a:gd name="connsiteY17" fmla="*/ 77380 h 1420139"/>
                <a:gd name="connsiteX18" fmla="*/ 617398 w 617398"/>
                <a:gd name="connsiteY18" fmla="*/ 80523 h 1420139"/>
                <a:gd name="connsiteX19" fmla="*/ 617398 w 617398"/>
                <a:gd name="connsiteY19" fmla="*/ 1420139 h 1420139"/>
                <a:gd name="connsiteX20" fmla="*/ 520627 w 617398"/>
                <a:gd name="connsiteY20" fmla="*/ 1407687 h 1420139"/>
                <a:gd name="connsiteX21" fmla="*/ 0 w 617398"/>
                <a:gd name="connsiteY21" fmla="*/ 592378 h 1420139"/>
                <a:gd name="connsiteX22" fmla="*/ 190977 w 617398"/>
                <a:gd name="connsiteY22" fmla="*/ 3912 h 142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7398" h="1420139">
                  <a:moveTo>
                    <a:pt x="392988" y="908059"/>
                  </a:moveTo>
                  <a:cubicBezTo>
                    <a:pt x="331775" y="908059"/>
                    <a:pt x="282152" y="957682"/>
                    <a:pt x="282152" y="1018895"/>
                  </a:cubicBezTo>
                  <a:cubicBezTo>
                    <a:pt x="282152" y="1080108"/>
                    <a:pt x="331775" y="1129731"/>
                    <a:pt x="392988" y="1129731"/>
                  </a:cubicBezTo>
                  <a:cubicBezTo>
                    <a:pt x="454201" y="1129731"/>
                    <a:pt x="503824" y="1080108"/>
                    <a:pt x="503824" y="1018895"/>
                  </a:cubicBezTo>
                  <a:cubicBezTo>
                    <a:pt x="503824" y="957682"/>
                    <a:pt x="454201" y="908059"/>
                    <a:pt x="392988" y="908059"/>
                  </a:cubicBezTo>
                  <a:close/>
                  <a:moveTo>
                    <a:pt x="255863" y="531904"/>
                  </a:moveTo>
                  <a:cubicBezTo>
                    <a:pt x="194650" y="531904"/>
                    <a:pt x="145027" y="581527"/>
                    <a:pt x="145027" y="642740"/>
                  </a:cubicBezTo>
                  <a:cubicBezTo>
                    <a:pt x="145027" y="703953"/>
                    <a:pt x="194650" y="753576"/>
                    <a:pt x="255863" y="753576"/>
                  </a:cubicBezTo>
                  <a:cubicBezTo>
                    <a:pt x="317076" y="753576"/>
                    <a:pt x="366699" y="703953"/>
                    <a:pt x="366699" y="642740"/>
                  </a:cubicBezTo>
                  <a:cubicBezTo>
                    <a:pt x="366699" y="581527"/>
                    <a:pt x="317076" y="531904"/>
                    <a:pt x="255863" y="531904"/>
                  </a:cubicBezTo>
                  <a:close/>
                  <a:moveTo>
                    <a:pt x="392988" y="155748"/>
                  </a:moveTo>
                  <a:cubicBezTo>
                    <a:pt x="331775" y="155748"/>
                    <a:pt x="282152" y="205371"/>
                    <a:pt x="282152" y="266584"/>
                  </a:cubicBezTo>
                  <a:cubicBezTo>
                    <a:pt x="282152" y="327797"/>
                    <a:pt x="331775" y="377420"/>
                    <a:pt x="392988" y="377420"/>
                  </a:cubicBezTo>
                  <a:cubicBezTo>
                    <a:pt x="454201" y="377420"/>
                    <a:pt x="503824" y="327797"/>
                    <a:pt x="503824" y="266584"/>
                  </a:cubicBezTo>
                  <a:cubicBezTo>
                    <a:pt x="503824" y="205371"/>
                    <a:pt x="454201" y="155748"/>
                    <a:pt x="392988" y="155748"/>
                  </a:cubicBezTo>
                  <a:close/>
                  <a:moveTo>
                    <a:pt x="194691" y="0"/>
                  </a:moveTo>
                  <a:lnTo>
                    <a:pt x="234615" y="17890"/>
                  </a:lnTo>
                  <a:cubicBezTo>
                    <a:pt x="314735" y="47512"/>
                    <a:pt x="417779" y="68658"/>
                    <a:pt x="533063" y="77380"/>
                  </a:cubicBezTo>
                  <a:lnTo>
                    <a:pt x="617398" y="80523"/>
                  </a:lnTo>
                  <a:lnTo>
                    <a:pt x="617398" y="1420139"/>
                  </a:lnTo>
                  <a:lnTo>
                    <a:pt x="520627" y="1407687"/>
                  </a:lnTo>
                  <a:cubicBezTo>
                    <a:pt x="223506" y="1330086"/>
                    <a:pt x="0" y="994547"/>
                    <a:pt x="0" y="592378"/>
                  </a:cubicBezTo>
                  <a:cubicBezTo>
                    <a:pt x="0" y="362568"/>
                    <a:pt x="72982" y="154513"/>
                    <a:pt x="190977" y="3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5BAB9ED4-FE63-47D9-9436-91A281BA80B4}"/>
              </a:ext>
            </a:extLst>
          </p:cNvPr>
          <p:cNvGrpSpPr/>
          <p:nvPr/>
        </p:nvGrpSpPr>
        <p:grpSpPr>
          <a:xfrm rot="19801065">
            <a:off x="2570134" y="3986126"/>
            <a:ext cx="488090" cy="466339"/>
            <a:chOff x="9233752" y="1035385"/>
            <a:chExt cx="2542649" cy="2429341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C8391FC3-D62D-4EA0-AED9-246CEED98AB1}"/>
                </a:ext>
              </a:extLst>
            </p:cNvPr>
            <p:cNvSpPr/>
            <p:nvPr/>
          </p:nvSpPr>
          <p:spPr>
            <a:xfrm>
              <a:off x="9233752" y="1035385"/>
              <a:ext cx="2542649" cy="2429341"/>
            </a:xfrm>
            <a:custGeom>
              <a:avLst/>
              <a:gdLst>
                <a:gd name="connsiteX0" fmla="*/ 975369 w 2542649"/>
                <a:gd name="connsiteY0" fmla="*/ 315128 h 2429341"/>
                <a:gd name="connsiteX1" fmla="*/ 937888 w 2542649"/>
                <a:gd name="connsiteY1" fmla="*/ 342518 h 2429341"/>
                <a:gd name="connsiteX2" fmla="*/ 883974 w 2542649"/>
                <a:gd name="connsiteY2" fmla="*/ 421516 h 2429341"/>
                <a:gd name="connsiteX3" fmla="*/ 891470 w 2542649"/>
                <a:gd name="connsiteY3" fmla="*/ 438815 h 2429341"/>
                <a:gd name="connsiteX4" fmla="*/ 920878 w 2542649"/>
                <a:gd name="connsiteY4" fmla="*/ 444293 h 2429341"/>
                <a:gd name="connsiteX5" fmla="*/ 1006796 w 2542649"/>
                <a:gd name="connsiteY5" fmla="*/ 435356 h 2429341"/>
                <a:gd name="connsiteX6" fmla="*/ 1012562 w 2542649"/>
                <a:gd name="connsiteY6" fmla="*/ 432184 h 2429341"/>
                <a:gd name="connsiteX7" fmla="*/ 1032744 w 2542649"/>
                <a:gd name="connsiteY7" fmla="*/ 394703 h 2429341"/>
                <a:gd name="connsiteX8" fmla="*/ 1047160 w 2542649"/>
                <a:gd name="connsiteY8" fmla="*/ 337040 h 2429341"/>
                <a:gd name="connsiteX9" fmla="*/ 985749 w 2542649"/>
                <a:gd name="connsiteY9" fmla="*/ 315705 h 2429341"/>
                <a:gd name="connsiteX10" fmla="*/ 975369 w 2542649"/>
                <a:gd name="connsiteY10" fmla="*/ 315128 h 2429341"/>
                <a:gd name="connsiteX11" fmla="*/ 1562667 w 2542649"/>
                <a:gd name="connsiteY11" fmla="*/ 314263 h 2429341"/>
                <a:gd name="connsiteX12" fmla="*/ 1500102 w 2542649"/>
                <a:gd name="connsiteY12" fmla="*/ 338482 h 2429341"/>
                <a:gd name="connsiteX13" fmla="*/ 1514230 w 2542649"/>
                <a:gd name="connsiteY13" fmla="*/ 378846 h 2429341"/>
                <a:gd name="connsiteX14" fmla="*/ 1539890 w 2542649"/>
                <a:gd name="connsiteY14" fmla="*/ 431031 h 2429341"/>
                <a:gd name="connsiteX15" fmla="*/ 1547386 w 2542649"/>
                <a:gd name="connsiteY15" fmla="*/ 435067 h 2429341"/>
                <a:gd name="connsiteX16" fmla="*/ 1628403 w 2542649"/>
                <a:gd name="connsiteY16" fmla="*/ 439968 h 2429341"/>
                <a:gd name="connsiteX17" fmla="*/ 1661847 w 2542649"/>
                <a:gd name="connsiteY17" fmla="*/ 433626 h 2429341"/>
                <a:gd name="connsiteX18" fmla="*/ 1668478 w 2542649"/>
                <a:gd name="connsiteY18" fmla="*/ 415462 h 2429341"/>
                <a:gd name="connsiteX19" fmla="*/ 1630421 w 2542649"/>
                <a:gd name="connsiteY19" fmla="*/ 358375 h 2429341"/>
                <a:gd name="connsiteX20" fmla="*/ 1574200 w 2542649"/>
                <a:gd name="connsiteY20" fmla="*/ 314263 h 2429341"/>
                <a:gd name="connsiteX21" fmla="*/ 1562667 w 2542649"/>
                <a:gd name="connsiteY21" fmla="*/ 314263 h 2429341"/>
                <a:gd name="connsiteX22" fmla="*/ 1171712 w 2542649"/>
                <a:gd name="connsiteY22" fmla="*/ 172124 h 2429341"/>
                <a:gd name="connsiteX23" fmla="*/ 1123275 w 2542649"/>
                <a:gd name="connsiteY23" fmla="*/ 194901 h 2429341"/>
                <a:gd name="connsiteX24" fmla="*/ 1150088 w 2542649"/>
                <a:gd name="connsiteY24" fmla="*/ 251699 h 2429341"/>
                <a:gd name="connsiteX25" fmla="*/ 1210634 w 2542649"/>
                <a:gd name="connsiteY25" fmla="*/ 212488 h 2429341"/>
                <a:gd name="connsiteX26" fmla="*/ 1190741 w 2542649"/>
                <a:gd name="connsiteY26" fmla="*/ 174719 h 2429341"/>
                <a:gd name="connsiteX27" fmla="*/ 1171712 w 2542649"/>
                <a:gd name="connsiteY27" fmla="*/ 172124 h 2429341"/>
                <a:gd name="connsiteX28" fmla="*/ 1380740 w 2542649"/>
                <a:gd name="connsiteY28" fmla="*/ 171259 h 2429341"/>
                <a:gd name="connsiteX29" fmla="*/ 1352774 w 2542649"/>
                <a:gd name="connsiteY29" fmla="*/ 177890 h 2429341"/>
                <a:gd name="connsiteX30" fmla="*/ 1339223 w 2542649"/>
                <a:gd name="connsiteY30" fmla="*/ 221137 h 2429341"/>
                <a:gd name="connsiteX31" fmla="*/ 1403517 w 2542649"/>
                <a:gd name="connsiteY31" fmla="*/ 247086 h 2429341"/>
                <a:gd name="connsiteX32" fmla="*/ 1422258 w 2542649"/>
                <a:gd name="connsiteY32" fmla="*/ 233535 h 2429341"/>
                <a:gd name="connsiteX33" fmla="*/ 1380740 w 2542649"/>
                <a:gd name="connsiteY33" fmla="*/ 171259 h 2429341"/>
                <a:gd name="connsiteX34" fmla="*/ 1727583 w 2542649"/>
                <a:gd name="connsiteY34" fmla="*/ 0 h 2429341"/>
                <a:gd name="connsiteX35" fmla="*/ 1732484 w 2542649"/>
                <a:gd name="connsiteY35" fmla="*/ 14992 h 2429341"/>
                <a:gd name="connsiteX36" fmla="*/ 1723258 w 2542649"/>
                <a:gd name="connsiteY36" fmla="*/ 43824 h 2429341"/>
                <a:gd name="connsiteX37" fmla="*/ 1659540 w 2542649"/>
                <a:gd name="connsiteY37" fmla="*/ 148771 h 2429341"/>
                <a:gd name="connsiteX38" fmla="*/ 1564397 w 2542649"/>
                <a:gd name="connsiteY38" fmla="*/ 237572 h 2429341"/>
                <a:gd name="connsiteX39" fmla="*/ 1558054 w 2542649"/>
                <a:gd name="connsiteY39" fmla="*/ 241608 h 2429341"/>
                <a:gd name="connsiteX40" fmla="*/ 1565838 w 2542649"/>
                <a:gd name="connsiteY40" fmla="*/ 297829 h 2429341"/>
                <a:gd name="connsiteX41" fmla="*/ 1624943 w 2542649"/>
                <a:gd name="connsiteY41" fmla="*/ 344536 h 2429341"/>
                <a:gd name="connsiteX42" fmla="*/ 1701058 w 2542649"/>
                <a:gd name="connsiteY42" fmla="*/ 487541 h 2429341"/>
                <a:gd name="connsiteX43" fmla="*/ 1696157 w 2542649"/>
                <a:gd name="connsiteY43" fmla="*/ 545780 h 2429341"/>
                <a:gd name="connsiteX44" fmla="*/ 1768524 w 2542649"/>
                <a:gd name="connsiteY44" fmla="*/ 621895 h 2429341"/>
                <a:gd name="connsiteX45" fmla="*/ 1945549 w 2542649"/>
                <a:gd name="connsiteY45" fmla="*/ 326372 h 2429341"/>
                <a:gd name="connsiteX46" fmla="*/ 2001482 w 2542649"/>
                <a:gd name="connsiteY46" fmla="*/ 347708 h 2429341"/>
                <a:gd name="connsiteX47" fmla="*/ 2223773 w 2542649"/>
                <a:gd name="connsiteY47" fmla="*/ 378846 h 2429341"/>
                <a:gd name="connsiteX48" fmla="*/ 2356686 w 2542649"/>
                <a:gd name="connsiteY48" fmla="*/ 372503 h 2429341"/>
                <a:gd name="connsiteX49" fmla="*/ 2366489 w 2542649"/>
                <a:gd name="connsiteY49" fmla="*/ 368178 h 2429341"/>
                <a:gd name="connsiteX50" fmla="*/ 2413772 w 2542649"/>
                <a:gd name="connsiteY50" fmla="*/ 303596 h 2429341"/>
                <a:gd name="connsiteX51" fmla="*/ 2420692 w 2542649"/>
                <a:gd name="connsiteY51" fmla="*/ 294081 h 2429341"/>
                <a:gd name="connsiteX52" fmla="*/ 2408294 w 2542649"/>
                <a:gd name="connsiteY52" fmla="*/ 337328 h 2429341"/>
                <a:gd name="connsiteX53" fmla="*/ 2365624 w 2542649"/>
                <a:gd name="connsiteY53" fmla="*/ 380287 h 2429341"/>
                <a:gd name="connsiteX54" fmla="*/ 2358128 w 2542649"/>
                <a:gd name="connsiteY54" fmla="*/ 383170 h 2429341"/>
                <a:gd name="connsiteX55" fmla="*/ 2148522 w 2542649"/>
                <a:gd name="connsiteY55" fmla="*/ 403641 h 2429341"/>
                <a:gd name="connsiteX56" fmla="*/ 1958811 w 2542649"/>
                <a:gd name="connsiteY56" fmla="*/ 348861 h 2429341"/>
                <a:gd name="connsiteX57" fmla="*/ 1955352 w 2542649"/>
                <a:gd name="connsiteY57" fmla="*/ 347419 h 2429341"/>
                <a:gd name="connsiteX58" fmla="*/ 1792742 w 2542649"/>
                <a:gd name="connsiteY58" fmla="*/ 652745 h 2429341"/>
                <a:gd name="connsiteX59" fmla="*/ 1842621 w 2542649"/>
                <a:gd name="connsiteY59" fmla="*/ 748465 h 2429341"/>
                <a:gd name="connsiteX60" fmla="*/ 1903167 w 2542649"/>
                <a:gd name="connsiteY60" fmla="*/ 964702 h 2429341"/>
                <a:gd name="connsiteX61" fmla="*/ 1917294 w 2542649"/>
                <a:gd name="connsiteY61" fmla="*/ 1158161 h 2429341"/>
                <a:gd name="connsiteX62" fmla="*/ 1917583 w 2542649"/>
                <a:gd name="connsiteY62" fmla="*/ 1165657 h 2429341"/>
                <a:gd name="connsiteX63" fmla="*/ 2173894 w 2542649"/>
                <a:gd name="connsiteY63" fmla="*/ 1080893 h 2429341"/>
                <a:gd name="connsiteX64" fmla="*/ 2198113 w 2542649"/>
                <a:gd name="connsiteY64" fmla="*/ 1132213 h 2429341"/>
                <a:gd name="connsiteX65" fmla="*/ 2341982 w 2542649"/>
                <a:gd name="connsiteY65" fmla="*/ 1312409 h 2429341"/>
                <a:gd name="connsiteX66" fmla="*/ 2439144 w 2542649"/>
                <a:gd name="connsiteY66" fmla="*/ 1395733 h 2429341"/>
                <a:gd name="connsiteX67" fmla="*/ 2452695 w 2542649"/>
                <a:gd name="connsiteY67" fmla="*/ 1400634 h 2429341"/>
                <a:gd name="connsiteX68" fmla="*/ 2529675 w 2542649"/>
                <a:gd name="connsiteY68" fmla="*/ 1386218 h 2429341"/>
                <a:gd name="connsiteX69" fmla="*/ 2542649 w 2542649"/>
                <a:gd name="connsiteY69" fmla="*/ 1383623 h 2429341"/>
                <a:gd name="connsiteX70" fmla="*/ 2504592 w 2542649"/>
                <a:gd name="connsiteY70" fmla="*/ 1406689 h 2429341"/>
                <a:gd name="connsiteX71" fmla="*/ 2442892 w 2542649"/>
                <a:gd name="connsiteY71" fmla="*/ 1408995 h 2429341"/>
                <a:gd name="connsiteX72" fmla="*/ 2435396 w 2542649"/>
                <a:gd name="connsiteY72" fmla="*/ 1406112 h 2429341"/>
                <a:gd name="connsiteX73" fmla="*/ 2263849 w 2542649"/>
                <a:gd name="connsiteY73" fmla="*/ 1271757 h 2429341"/>
                <a:gd name="connsiteX74" fmla="*/ 2168128 w 2542649"/>
                <a:gd name="connsiteY74" fmla="*/ 1107994 h 2429341"/>
                <a:gd name="connsiteX75" fmla="*/ 2166975 w 2542649"/>
                <a:gd name="connsiteY75" fmla="*/ 1104534 h 2429341"/>
                <a:gd name="connsiteX76" fmla="*/ 2086247 w 2542649"/>
                <a:gd name="connsiteY76" fmla="*/ 1149223 h 2429341"/>
                <a:gd name="connsiteX77" fmla="*/ 1925655 w 2542649"/>
                <a:gd name="connsiteY77" fmla="*/ 1201985 h 2429341"/>
                <a:gd name="connsiteX78" fmla="*/ 1915276 w 2542649"/>
                <a:gd name="connsiteY78" fmla="*/ 1214383 h 2429341"/>
                <a:gd name="connsiteX79" fmla="*/ 1827917 w 2542649"/>
                <a:gd name="connsiteY79" fmla="*/ 1575353 h 2429341"/>
                <a:gd name="connsiteX80" fmla="*/ 1704806 w 2542649"/>
                <a:gd name="connsiteY80" fmla="*/ 1767082 h 2429341"/>
                <a:gd name="connsiteX81" fmla="*/ 1699040 w 2542649"/>
                <a:gd name="connsiteY81" fmla="*/ 1773714 h 2429341"/>
                <a:gd name="connsiteX82" fmla="*/ 1988508 w 2542649"/>
                <a:gd name="connsiteY82" fmla="*/ 1808888 h 2429341"/>
                <a:gd name="connsiteX83" fmla="*/ 1988796 w 2542649"/>
                <a:gd name="connsiteY83" fmla="*/ 1816384 h 2429341"/>
                <a:gd name="connsiteX84" fmla="*/ 2025989 w 2542649"/>
                <a:gd name="connsiteY84" fmla="*/ 2038387 h 2429341"/>
                <a:gd name="connsiteX85" fmla="*/ 2099798 w 2542649"/>
                <a:gd name="connsiteY85" fmla="*/ 2206474 h 2429341"/>
                <a:gd name="connsiteX86" fmla="*/ 2109889 w 2542649"/>
                <a:gd name="connsiteY86" fmla="*/ 2215700 h 2429341"/>
                <a:gd name="connsiteX87" fmla="*/ 2186868 w 2542649"/>
                <a:gd name="connsiteY87" fmla="*/ 2234440 h 2429341"/>
                <a:gd name="connsiteX88" fmla="*/ 2196095 w 2542649"/>
                <a:gd name="connsiteY88" fmla="*/ 2235594 h 2429341"/>
                <a:gd name="connsiteX89" fmla="*/ 2137278 w 2542649"/>
                <a:gd name="connsiteY89" fmla="*/ 2237035 h 2429341"/>
                <a:gd name="connsiteX90" fmla="*/ 2098933 w 2542649"/>
                <a:gd name="connsiteY90" fmla="*/ 2218871 h 2429341"/>
                <a:gd name="connsiteX91" fmla="*/ 2091436 w 2542649"/>
                <a:gd name="connsiteY91" fmla="*/ 2212240 h 2429341"/>
                <a:gd name="connsiteX92" fmla="*/ 1990526 w 2542649"/>
                <a:gd name="connsiteY92" fmla="*/ 2017340 h 2429341"/>
                <a:gd name="connsiteX93" fmla="*/ 1971498 w 2542649"/>
                <a:gd name="connsiteY93" fmla="*/ 1834548 h 2429341"/>
                <a:gd name="connsiteX94" fmla="*/ 1972362 w 2542649"/>
                <a:gd name="connsiteY94" fmla="*/ 1825034 h 2429341"/>
                <a:gd name="connsiteX95" fmla="*/ 1952469 w 2542649"/>
                <a:gd name="connsiteY95" fmla="*/ 1828205 h 2429341"/>
                <a:gd name="connsiteX96" fmla="*/ 1708554 w 2542649"/>
                <a:gd name="connsiteY96" fmla="*/ 1814078 h 2429341"/>
                <a:gd name="connsiteX97" fmla="*/ 1675974 w 2542649"/>
                <a:gd name="connsiteY97" fmla="*/ 1806005 h 2429341"/>
                <a:gd name="connsiteX98" fmla="*/ 1663865 w 2542649"/>
                <a:gd name="connsiteY98" fmla="*/ 1809176 h 2429341"/>
                <a:gd name="connsiteX99" fmla="*/ 1439556 w 2542649"/>
                <a:gd name="connsiteY99" fmla="*/ 1948432 h 2429341"/>
                <a:gd name="connsiteX100" fmla="*/ 1226203 w 2542649"/>
                <a:gd name="connsiteY100" fmla="*/ 1972939 h 2429341"/>
                <a:gd name="connsiteX101" fmla="*/ 908480 w 2542649"/>
                <a:gd name="connsiteY101" fmla="*/ 1829646 h 2429341"/>
                <a:gd name="connsiteX102" fmla="*/ 897813 w 2542649"/>
                <a:gd name="connsiteY102" fmla="*/ 1820420 h 2429341"/>
                <a:gd name="connsiteX103" fmla="*/ 895506 w 2542649"/>
                <a:gd name="connsiteY103" fmla="*/ 1818979 h 2429341"/>
                <a:gd name="connsiteX104" fmla="*/ 633428 w 2542649"/>
                <a:gd name="connsiteY104" fmla="*/ 1962271 h 2429341"/>
                <a:gd name="connsiteX105" fmla="*/ 653898 w 2542649"/>
                <a:gd name="connsiteY105" fmla="*/ 1995428 h 2429341"/>
                <a:gd name="connsiteX106" fmla="*/ 698875 w 2542649"/>
                <a:gd name="connsiteY106" fmla="*/ 2146216 h 2429341"/>
                <a:gd name="connsiteX107" fmla="*/ 689072 w 2542649"/>
                <a:gd name="connsiteY107" fmla="*/ 2362741 h 2429341"/>
                <a:gd name="connsiteX108" fmla="*/ 688208 w 2542649"/>
                <a:gd name="connsiteY108" fmla="*/ 2367642 h 2429341"/>
                <a:gd name="connsiteX109" fmla="*/ 604020 w 2542649"/>
                <a:gd name="connsiteY109" fmla="*/ 2429341 h 2429341"/>
                <a:gd name="connsiteX110" fmla="*/ 614399 w 2542649"/>
                <a:gd name="connsiteY110" fmla="*/ 2422133 h 2429341"/>
                <a:gd name="connsiteX111" fmla="*/ 676675 w 2542649"/>
                <a:gd name="connsiteY111" fmla="*/ 2369660 h 2429341"/>
                <a:gd name="connsiteX112" fmla="*/ 678694 w 2542649"/>
                <a:gd name="connsiteY112" fmla="*/ 2363029 h 2429341"/>
                <a:gd name="connsiteX113" fmla="*/ 649862 w 2542649"/>
                <a:gd name="connsiteY113" fmla="*/ 2048189 h 2429341"/>
                <a:gd name="connsiteX114" fmla="*/ 613822 w 2542649"/>
                <a:gd name="connsiteY114" fmla="*/ 1953045 h 2429341"/>
                <a:gd name="connsiteX115" fmla="*/ 868981 w 2542649"/>
                <a:gd name="connsiteY115" fmla="*/ 1791877 h 2429341"/>
                <a:gd name="connsiteX116" fmla="*/ 854277 w 2542649"/>
                <a:gd name="connsiteY116" fmla="*/ 1775443 h 2429341"/>
                <a:gd name="connsiteX117" fmla="*/ 691091 w 2542649"/>
                <a:gd name="connsiteY117" fmla="*/ 1498085 h 2429341"/>
                <a:gd name="connsiteX118" fmla="*/ 639771 w 2542649"/>
                <a:gd name="connsiteY118" fmla="*/ 1272334 h 2429341"/>
                <a:gd name="connsiteX119" fmla="*/ 627373 w 2542649"/>
                <a:gd name="connsiteY119" fmla="*/ 1257918 h 2429341"/>
                <a:gd name="connsiteX120" fmla="*/ 397875 w 2542649"/>
                <a:gd name="connsiteY120" fmla="*/ 1171712 h 2429341"/>
                <a:gd name="connsiteX121" fmla="*/ 375963 w 2542649"/>
                <a:gd name="connsiteY121" fmla="*/ 1157008 h 2429341"/>
                <a:gd name="connsiteX122" fmla="*/ 373368 w 2542649"/>
                <a:gd name="connsiteY122" fmla="*/ 1165657 h 2429341"/>
                <a:gd name="connsiteX123" fmla="*/ 260925 w 2542649"/>
                <a:gd name="connsiteY123" fmla="*/ 1344701 h 2429341"/>
                <a:gd name="connsiteX124" fmla="*/ 107541 w 2542649"/>
                <a:gd name="connsiteY124" fmla="*/ 1459739 h 2429341"/>
                <a:gd name="connsiteX125" fmla="*/ 74097 w 2542649"/>
                <a:gd name="connsiteY125" fmla="*/ 1464928 h 2429341"/>
                <a:gd name="connsiteX126" fmla="*/ 11244 w 2542649"/>
                <a:gd name="connsiteY126" fmla="*/ 1449071 h 2429341"/>
                <a:gd name="connsiteX127" fmla="*/ 5190 w 2542649"/>
                <a:gd name="connsiteY127" fmla="*/ 1443881 h 2429341"/>
                <a:gd name="connsiteX128" fmla="*/ 0 w 2542649"/>
                <a:gd name="connsiteY128" fmla="*/ 1437827 h 2429341"/>
                <a:gd name="connsiteX129" fmla="*/ 14992 w 2542649"/>
                <a:gd name="connsiteY129" fmla="*/ 1441863 h 2429341"/>
                <a:gd name="connsiteX130" fmla="*/ 94279 w 2542649"/>
                <a:gd name="connsiteY130" fmla="*/ 1455125 h 2429341"/>
                <a:gd name="connsiteX131" fmla="*/ 102352 w 2542649"/>
                <a:gd name="connsiteY131" fmla="*/ 1451666 h 2429341"/>
                <a:gd name="connsiteX132" fmla="*/ 304172 w 2542649"/>
                <a:gd name="connsiteY132" fmla="*/ 1252152 h 2429341"/>
                <a:gd name="connsiteX133" fmla="*/ 364718 w 2542649"/>
                <a:gd name="connsiteY133" fmla="*/ 1144610 h 2429341"/>
                <a:gd name="connsiteX134" fmla="*/ 369043 w 2542649"/>
                <a:gd name="connsiteY134" fmla="*/ 1135384 h 2429341"/>
                <a:gd name="connsiteX135" fmla="*/ 634869 w 2542649"/>
                <a:gd name="connsiteY135" fmla="*/ 1222167 h 2429341"/>
                <a:gd name="connsiteX136" fmla="*/ 635158 w 2542649"/>
                <a:gd name="connsiteY136" fmla="*/ 1103381 h 2429341"/>
                <a:gd name="connsiteX137" fmla="*/ 685613 w 2542649"/>
                <a:gd name="connsiteY137" fmla="*/ 800362 h 2429341"/>
                <a:gd name="connsiteX138" fmla="*/ 728283 w 2542649"/>
                <a:gd name="connsiteY138" fmla="*/ 696280 h 2429341"/>
                <a:gd name="connsiteX139" fmla="*/ 547222 w 2542649"/>
                <a:gd name="connsiteY139" fmla="*/ 506858 h 2429341"/>
                <a:gd name="connsiteX140" fmla="*/ 544915 w 2542649"/>
                <a:gd name="connsiteY140" fmla="*/ 508011 h 2429341"/>
                <a:gd name="connsiteX141" fmla="*/ 369043 w 2542649"/>
                <a:gd name="connsiteY141" fmla="*/ 629103 h 2429341"/>
                <a:gd name="connsiteX142" fmla="*/ 180485 w 2542649"/>
                <a:gd name="connsiteY142" fmla="*/ 672927 h 2429341"/>
                <a:gd name="connsiteX143" fmla="*/ 164628 w 2542649"/>
                <a:gd name="connsiteY143" fmla="*/ 671197 h 2429341"/>
                <a:gd name="connsiteX144" fmla="*/ 101199 w 2542649"/>
                <a:gd name="connsiteY144" fmla="*/ 633140 h 2429341"/>
                <a:gd name="connsiteX145" fmla="*/ 88513 w 2542649"/>
                <a:gd name="connsiteY145" fmla="*/ 612093 h 2429341"/>
                <a:gd name="connsiteX146" fmla="*/ 90819 w 2542649"/>
                <a:gd name="connsiteY146" fmla="*/ 610363 h 2429341"/>
                <a:gd name="connsiteX147" fmla="*/ 99757 w 2542649"/>
                <a:gd name="connsiteY147" fmla="*/ 617571 h 2429341"/>
                <a:gd name="connsiteX148" fmla="*/ 167222 w 2542649"/>
                <a:gd name="connsiteY148" fmla="*/ 662836 h 2429341"/>
                <a:gd name="connsiteX149" fmla="*/ 175872 w 2542649"/>
                <a:gd name="connsiteY149" fmla="*/ 663124 h 2429341"/>
                <a:gd name="connsiteX150" fmla="*/ 416038 w 2542649"/>
                <a:gd name="connsiteY150" fmla="*/ 577495 h 2429341"/>
                <a:gd name="connsiteX151" fmla="*/ 542609 w 2542649"/>
                <a:gd name="connsiteY151" fmla="*/ 488405 h 2429341"/>
                <a:gd name="connsiteX152" fmla="*/ 548663 w 2542649"/>
                <a:gd name="connsiteY152" fmla="*/ 483216 h 2429341"/>
                <a:gd name="connsiteX153" fmla="*/ 747601 w 2542649"/>
                <a:gd name="connsiteY153" fmla="*/ 665431 h 2429341"/>
                <a:gd name="connsiteX154" fmla="*/ 796326 w 2542649"/>
                <a:gd name="connsiteY154" fmla="*/ 607479 h 2429341"/>
                <a:gd name="connsiteX155" fmla="*/ 850817 w 2542649"/>
                <a:gd name="connsiteY155" fmla="*/ 556736 h 2429341"/>
                <a:gd name="connsiteX156" fmla="*/ 850817 w 2542649"/>
                <a:gd name="connsiteY156" fmla="*/ 480621 h 2429341"/>
                <a:gd name="connsiteX157" fmla="*/ 977676 w 2542649"/>
                <a:gd name="connsiteY157" fmla="*/ 304749 h 2429341"/>
                <a:gd name="connsiteX158" fmla="*/ 983154 w 2542649"/>
                <a:gd name="connsiteY158" fmla="*/ 291775 h 2429341"/>
                <a:gd name="connsiteX159" fmla="*/ 989497 w 2542649"/>
                <a:gd name="connsiteY159" fmla="*/ 246509 h 2429341"/>
                <a:gd name="connsiteX160" fmla="*/ 998723 w 2542649"/>
                <a:gd name="connsiteY160" fmla="*/ 228634 h 2429341"/>
                <a:gd name="connsiteX161" fmla="*/ 991227 w 2542649"/>
                <a:gd name="connsiteY161" fmla="*/ 224309 h 2429341"/>
                <a:gd name="connsiteX162" fmla="*/ 857449 w 2542649"/>
                <a:gd name="connsiteY162" fmla="*/ 114749 h 2429341"/>
                <a:gd name="connsiteX163" fmla="*/ 812183 w 2542649"/>
                <a:gd name="connsiteY163" fmla="*/ 57375 h 2429341"/>
                <a:gd name="connsiteX164" fmla="*/ 801804 w 2542649"/>
                <a:gd name="connsiteY164" fmla="*/ 34598 h 2429341"/>
                <a:gd name="connsiteX165" fmla="*/ 805264 w 2542649"/>
                <a:gd name="connsiteY165" fmla="*/ 22200 h 2429341"/>
                <a:gd name="connsiteX166" fmla="*/ 817085 w 2542649"/>
                <a:gd name="connsiteY166" fmla="*/ 24219 h 2429341"/>
                <a:gd name="connsiteX167" fmla="*/ 843610 w 2542649"/>
                <a:gd name="connsiteY167" fmla="*/ 65159 h 2429341"/>
                <a:gd name="connsiteX168" fmla="*/ 871864 w 2542649"/>
                <a:gd name="connsiteY168" fmla="*/ 114173 h 2429341"/>
                <a:gd name="connsiteX169" fmla="*/ 1012562 w 2542649"/>
                <a:gd name="connsiteY169" fmla="*/ 209605 h 2429341"/>
                <a:gd name="connsiteX170" fmla="*/ 1060134 w 2542649"/>
                <a:gd name="connsiteY170" fmla="*/ 170394 h 2429341"/>
                <a:gd name="connsiteX171" fmla="*/ 1031014 w 2542649"/>
                <a:gd name="connsiteY171" fmla="*/ 141851 h 2429341"/>
                <a:gd name="connsiteX172" fmla="*/ 1004489 w 2542649"/>
                <a:gd name="connsiteY172" fmla="*/ 36904 h 2429341"/>
                <a:gd name="connsiteX173" fmla="*/ 1028996 w 2542649"/>
                <a:gd name="connsiteY173" fmla="*/ 11244 h 2429341"/>
                <a:gd name="connsiteX174" fmla="*/ 1053503 w 2542649"/>
                <a:gd name="connsiteY174" fmla="*/ 21912 h 2429341"/>
                <a:gd name="connsiteX175" fmla="*/ 1069648 w 2542649"/>
                <a:gd name="connsiteY175" fmla="*/ 79287 h 2429341"/>
                <a:gd name="connsiteX176" fmla="*/ 1078586 w 2542649"/>
                <a:gd name="connsiteY176" fmla="*/ 119939 h 2429341"/>
                <a:gd name="connsiteX177" fmla="*/ 1095020 w 2542649"/>
                <a:gd name="connsiteY177" fmla="*/ 150500 h 2429341"/>
                <a:gd name="connsiteX178" fmla="*/ 1449071 w 2542649"/>
                <a:gd name="connsiteY178" fmla="*/ 149059 h 2429341"/>
                <a:gd name="connsiteX179" fmla="*/ 1484245 w 2542649"/>
                <a:gd name="connsiteY179" fmla="*/ 95721 h 2429341"/>
                <a:gd name="connsiteX180" fmla="*/ 1502986 w 2542649"/>
                <a:gd name="connsiteY180" fmla="*/ 28543 h 2429341"/>
                <a:gd name="connsiteX181" fmla="*/ 1503851 w 2542649"/>
                <a:gd name="connsiteY181" fmla="*/ 26813 h 2429341"/>
                <a:gd name="connsiteX182" fmla="*/ 1520285 w 2542649"/>
                <a:gd name="connsiteY182" fmla="*/ 8073 h 2429341"/>
                <a:gd name="connsiteX183" fmla="*/ 1550846 w 2542649"/>
                <a:gd name="connsiteY183" fmla="*/ 22777 h 2429341"/>
                <a:gd name="connsiteX184" fmla="*/ 1556612 w 2542649"/>
                <a:gd name="connsiteY184" fmla="*/ 68042 h 2429341"/>
                <a:gd name="connsiteX185" fmla="*/ 1490300 w 2542649"/>
                <a:gd name="connsiteY185" fmla="*/ 166358 h 2429341"/>
                <a:gd name="connsiteX186" fmla="*/ 1523168 w 2542649"/>
                <a:gd name="connsiteY186" fmla="*/ 185963 h 2429341"/>
                <a:gd name="connsiteX187" fmla="*/ 1536430 w 2542649"/>
                <a:gd name="connsiteY187" fmla="*/ 211047 h 2429341"/>
                <a:gd name="connsiteX188" fmla="*/ 1541908 w 2542649"/>
                <a:gd name="connsiteY188" fmla="*/ 222867 h 2429341"/>
                <a:gd name="connsiteX189" fmla="*/ 1645990 w 2542649"/>
                <a:gd name="connsiteY189" fmla="*/ 141851 h 2429341"/>
                <a:gd name="connsiteX190" fmla="*/ 1690679 w 2542649"/>
                <a:gd name="connsiteY190" fmla="*/ 77845 h 2429341"/>
                <a:gd name="connsiteX191" fmla="*/ 1695292 w 2542649"/>
                <a:gd name="connsiteY191" fmla="*/ 57375 h 2429341"/>
                <a:gd name="connsiteX192" fmla="*/ 1705383 w 2542649"/>
                <a:gd name="connsiteY192" fmla="*/ 20470 h 2429341"/>
                <a:gd name="connsiteX193" fmla="*/ 1714032 w 2542649"/>
                <a:gd name="connsiteY193" fmla="*/ 6920 h 2429341"/>
                <a:gd name="connsiteX194" fmla="*/ 1727583 w 2542649"/>
                <a:gd name="connsiteY194" fmla="*/ 0 h 24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2542649" h="2429341">
                  <a:moveTo>
                    <a:pt x="975369" y="315128"/>
                  </a:moveTo>
                  <a:cubicBezTo>
                    <a:pt x="962395" y="323778"/>
                    <a:pt x="949133" y="332139"/>
                    <a:pt x="937888" y="342518"/>
                  </a:cubicBezTo>
                  <a:cubicBezTo>
                    <a:pt x="913958" y="364718"/>
                    <a:pt x="895506" y="390667"/>
                    <a:pt x="883974" y="421516"/>
                  </a:cubicBezTo>
                  <a:cubicBezTo>
                    <a:pt x="880514" y="430743"/>
                    <a:pt x="883109" y="436509"/>
                    <a:pt x="891470" y="438815"/>
                  </a:cubicBezTo>
                  <a:cubicBezTo>
                    <a:pt x="900984" y="441699"/>
                    <a:pt x="911364" y="444870"/>
                    <a:pt x="920878" y="444293"/>
                  </a:cubicBezTo>
                  <a:cubicBezTo>
                    <a:pt x="949421" y="442275"/>
                    <a:pt x="977964" y="438527"/>
                    <a:pt x="1006796" y="435356"/>
                  </a:cubicBezTo>
                  <a:cubicBezTo>
                    <a:pt x="1008814" y="435067"/>
                    <a:pt x="1011697" y="433914"/>
                    <a:pt x="1012562" y="432184"/>
                  </a:cubicBezTo>
                  <a:cubicBezTo>
                    <a:pt x="1019482" y="419787"/>
                    <a:pt x="1028131" y="407966"/>
                    <a:pt x="1032744" y="394703"/>
                  </a:cubicBezTo>
                  <a:cubicBezTo>
                    <a:pt x="1038799" y="376251"/>
                    <a:pt x="1042258" y="356934"/>
                    <a:pt x="1047160" y="337040"/>
                  </a:cubicBezTo>
                  <a:cubicBezTo>
                    <a:pt x="1023806" y="340212"/>
                    <a:pt x="1003624" y="331562"/>
                    <a:pt x="985749" y="315705"/>
                  </a:cubicBezTo>
                  <a:cubicBezTo>
                    <a:pt x="983730" y="313687"/>
                    <a:pt x="977676" y="313398"/>
                    <a:pt x="975369" y="315128"/>
                  </a:cubicBezTo>
                  <a:close/>
                  <a:moveTo>
                    <a:pt x="1562667" y="314263"/>
                  </a:moveTo>
                  <a:cubicBezTo>
                    <a:pt x="1545080" y="330986"/>
                    <a:pt x="1525186" y="340788"/>
                    <a:pt x="1500102" y="338482"/>
                  </a:cubicBezTo>
                  <a:cubicBezTo>
                    <a:pt x="1505292" y="352897"/>
                    <a:pt x="1511923" y="365583"/>
                    <a:pt x="1514230" y="378846"/>
                  </a:cubicBezTo>
                  <a:cubicBezTo>
                    <a:pt x="1517690" y="399316"/>
                    <a:pt x="1527781" y="415462"/>
                    <a:pt x="1539890" y="431031"/>
                  </a:cubicBezTo>
                  <a:cubicBezTo>
                    <a:pt x="1541332" y="433049"/>
                    <a:pt x="1544791" y="434779"/>
                    <a:pt x="1547386" y="435067"/>
                  </a:cubicBezTo>
                  <a:cubicBezTo>
                    <a:pt x="1574488" y="437085"/>
                    <a:pt x="1601301" y="439392"/>
                    <a:pt x="1628403" y="439968"/>
                  </a:cubicBezTo>
                  <a:cubicBezTo>
                    <a:pt x="1639359" y="440257"/>
                    <a:pt x="1650891" y="436797"/>
                    <a:pt x="1661847" y="433626"/>
                  </a:cubicBezTo>
                  <a:cubicBezTo>
                    <a:pt x="1670785" y="431031"/>
                    <a:pt x="1673957" y="424111"/>
                    <a:pt x="1668478" y="415462"/>
                  </a:cubicBezTo>
                  <a:cubicBezTo>
                    <a:pt x="1656081" y="396145"/>
                    <a:pt x="1644837" y="376251"/>
                    <a:pt x="1630421" y="358375"/>
                  </a:cubicBezTo>
                  <a:cubicBezTo>
                    <a:pt x="1615428" y="339635"/>
                    <a:pt x="1596688" y="324066"/>
                    <a:pt x="1574200" y="314263"/>
                  </a:cubicBezTo>
                  <a:cubicBezTo>
                    <a:pt x="1571028" y="312822"/>
                    <a:pt x="1564685" y="312245"/>
                    <a:pt x="1562667" y="314263"/>
                  </a:cubicBezTo>
                  <a:close/>
                  <a:moveTo>
                    <a:pt x="1171712" y="172124"/>
                  </a:moveTo>
                  <a:cubicBezTo>
                    <a:pt x="1151818" y="172124"/>
                    <a:pt x="1134807" y="177314"/>
                    <a:pt x="1123275" y="194901"/>
                  </a:cubicBezTo>
                  <a:cubicBezTo>
                    <a:pt x="1109724" y="215659"/>
                    <a:pt x="1125870" y="250257"/>
                    <a:pt x="1150088" y="251699"/>
                  </a:cubicBezTo>
                  <a:cubicBezTo>
                    <a:pt x="1172577" y="253140"/>
                    <a:pt x="1202850" y="233535"/>
                    <a:pt x="1210634" y="212488"/>
                  </a:cubicBezTo>
                  <a:cubicBezTo>
                    <a:pt x="1217266" y="194324"/>
                    <a:pt x="1209481" y="179044"/>
                    <a:pt x="1190741" y="174719"/>
                  </a:cubicBezTo>
                  <a:cubicBezTo>
                    <a:pt x="1184398" y="173277"/>
                    <a:pt x="1178055" y="172989"/>
                    <a:pt x="1171712" y="172124"/>
                  </a:cubicBezTo>
                  <a:close/>
                  <a:moveTo>
                    <a:pt x="1380740" y="171259"/>
                  </a:moveTo>
                  <a:cubicBezTo>
                    <a:pt x="1375262" y="172412"/>
                    <a:pt x="1363729" y="173854"/>
                    <a:pt x="1352774" y="177890"/>
                  </a:cubicBezTo>
                  <a:cubicBezTo>
                    <a:pt x="1332592" y="185098"/>
                    <a:pt x="1327402" y="203262"/>
                    <a:pt x="1339223" y="221137"/>
                  </a:cubicBezTo>
                  <a:cubicBezTo>
                    <a:pt x="1351332" y="239301"/>
                    <a:pt x="1382758" y="252852"/>
                    <a:pt x="1403517" y="247086"/>
                  </a:cubicBezTo>
                  <a:cubicBezTo>
                    <a:pt x="1410725" y="245068"/>
                    <a:pt x="1418509" y="239590"/>
                    <a:pt x="1422258" y="233535"/>
                  </a:cubicBezTo>
                  <a:cubicBezTo>
                    <a:pt x="1440421" y="203839"/>
                    <a:pt x="1421104" y="171547"/>
                    <a:pt x="1380740" y="171259"/>
                  </a:cubicBezTo>
                  <a:close/>
                  <a:moveTo>
                    <a:pt x="1727583" y="0"/>
                  </a:moveTo>
                  <a:cubicBezTo>
                    <a:pt x="1729313" y="4901"/>
                    <a:pt x="1733349" y="10379"/>
                    <a:pt x="1732484" y="14992"/>
                  </a:cubicBezTo>
                  <a:cubicBezTo>
                    <a:pt x="1730755" y="24795"/>
                    <a:pt x="1728448" y="35175"/>
                    <a:pt x="1723258" y="43824"/>
                  </a:cubicBezTo>
                  <a:cubicBezTo>
                    <a:pt x="1702788" y="79287"/>
                    <a:pt x="1682318" y="114749"/>
                    <a:pt x="1659540" y="148771"/>
                  </a:cubicBezTo>
                  <a:cubicBezTo>
                    <a:pt x="1635034" y="185675"/>
                    <a:pt x="1601301" y="213642"/>
                    <a:pt x="1564397" y="237572"/>
                  </a:cubicBezTo>
                  <a:cubicBezTo>
                    <a:pt x="1561514" y="239301"/>
                    <a:pt x="1558919" y="241320"/>
                    <a:pt x="1558054" y="241608"/>
                  </a:cubicBezTo>
                  <a:cubicBezTo>
                    <a:pt x="1560649" y="261213"/>
                    <a:pt x="1563243" y="279089"/>
                    <a:pt x="1565838" y="297829"/>
                  </a:cubicBezTo>
                  <a:cubicBezTo>
                    <a:pt x="1584290" y="312245"/>
                    <a:pt x="1605914" y="326949"/>
                    <a:pt x="1624943" y="344536"/>
                  </a:cubicBezTo>
                  <a:cubicBezTo>
                    <a:pt x="1667037" y="382882"/>
                    <a:pt x="1693850" y="430166"/>
                    <a:pt x="1701058" y="487541"/>
                  </a:cubicBezTo>
                  <a:cubicBezTo>
                    <a:pt x="1704229" y="512047"/>
                    <a:pt x="1702211" y="531076"/>
                    <a:pt x="1696157" y="545780"/>
                  </a:cubicBezTo>
                  <a:cubicBezTo>
                    <a:pt x="1720952" y="571728"/>
                    <a:pt x="1744305" y="596523"/>
                    <a:pt x="1768524" y="621895"/>
                  </a:cubicBezTo>
                  <a:cubicBezTo>
                    <a:pt x="1848964" y="536842"/>
                    <a:pt x="1907203" y="437662"/>
                    <a:pt x="1945549" y="326372"/>
                  </a:cubicBezTo>
                  <a:cubicBezTo>
                    <a:pt x="1964578" y="333580"/>
                    <a:pt x="1982742" y="341365"/>
                    <a:pt x="2001482" y="347708"/>
                  </a:cubicBezTo>
                  <a:cubicBezTo>
                    <a:pt x="2073561" y="371638"/>
                    <a:pt x="2148234" y="379711"/>
                    <a:pt x="2223773" y="378846"/>
                  </a:cubicBezTo>
                  <a:cubicBezTo>
                    <a:pt x="2268174" y="378269"/>
                    <a:pt x="2312286" y="374809"/>
                    <a:pt x="2356686" y="372503"/>
                  </a:cubicBezTo>
                  <a:cubicBezTo>
                    <a:pt x="2360146" y="372214"/>
                    <a:pt x="2363894" y="370485"/>
                    <a:pt x="2366489" y="368178"/>
                  </a:cubicBezTo>
                  <a:cubicBezTo>
                    <a:pt x="2386671" y="349726"/>
                    <a:pt x="2405700" y="330697"/>
                    <a:pt x="2413772" y="303596"/>
                  </a:cubicBezTo>
                  <a:cubicBezTo>
                    <a:pt x="2414638" y="300713"/>
                    <a:pt x="2417521" y="298406"/>
                    <a:pt x="2420692" y="294081"/>
                  </a:cubicBezTo>
                  <a:cubicBezTo>
                    <a:pt x="2422999" y="312245"/>
                    <a:pt x="2417809" y="326372"/>
                    <a:pt x="2408294" y="337328"/>
                  </a:cubicBezTo>
                  <a:cubicBezTo>
                    <a:pt x="2395320" y="352609"/>
                    <a:pt x="2380040" y="366160"/>
                    <a:pt x="2365624" y="380287"/>
                  </a:cubicBezTo>
                  <a:cubicBezTo>
                    <a:pt x="2363894" y="382017"/>
                    <a:pt x="2360722" y="382594"/>
                    <a:pt x="2358128" y="383170"/>
                  </a:cubicBezTo>
                  <a:cubicBezTo>
                    <a:pt x="2288932" y="397298"/>
                    <a:pt x="2219448" y="406812"/>
                    <a:pt x="2148522" y="403641"/>
                  </a:cubicBezTo>
                  <a:cubicBezTo>
                    <a:pt x="2080768" y="400470"/>
                    <a:pt x="2016474" y="386054"/>
                    <a:pt x="1958811" y="348861"/>
                  </a:cubicBezTo>
                  <a:cubicBezTo>
                    <a:pt x="1957947" y="348284"/>
                    <a:pt x="1957082" y="347996"/>
                    <a:pt x="1955352" y="347419"/>
                  </a:cubicBezTo>
                  <a:cubicBezTo>
                    <a:pt x="1929403" y="465052"/>
                    <a:pt x="1872894" y="566250"/>
                    <a:pt x="1792742" y="652745"/>
                  </a:cubicBezTo>
                  <a:cubicBezTo>
                    <a:pt x="1809753" y="685036"/>
                    <a:pt x="1827628" y="716174"/>
                    <a:pt x="1842621" y="748465"/>
                  </a:cubicBezTo>
                  <a:cubicBezTo>
                    <a:pt x="1874335" y="817373"/>
                    <a:pt x="1891922" y="890317"/>
                    <a:pt x="1903167" y="964702"/>
                  </a:cubicBezTo>
                  <a:cubicBezTo>
                    <a:pt x="1912969" y="1028708"/>
                    <a:pt x="1917006" y="1093290"/>
                    <a:pt x="1917294" y="1158161"/>
                  </a:cubicBezTo>
                  <a:cubicBezTo>
                    <a:pt x="1917294" y="1160179"/>
                    <a:pt x="1917583" y="1162198"/>
                    <a:pt x="1917583" y="1165657"/>
                  </a:cubicBezTo>
                  <a:cubicBezTo>
                    <a:pt x="2008402" y="1152683"/>
                    <a:pt x="2092878" y="1123275"/>
                    <a:pt x="2173894" y="1080893"/>
                  </a:cubicBezTo>
                  <a:cubicBezTo>
                    <a:pt x="2181967" y="1098192"/>
                    <a:pt x="2189175" y="1115490"/>
                    <a:pt x="2198113" y="1132213"/>
                  </a:cubicBezTo>
                  <a:cubicBezTo>
                    <a:pt x="2234729" y="1201120"/>
                    <a:pt x="2285184" y="1259648"/>
                    <a:pt x="2341982" y="1312409"/>
                  </a:cubicBezTo>
                  <a:cubicBezTo>
                    <a:pt x="2373120" y="1341529"/>
                    <a:pt x="2406565" y="1368343"/>
                    <a:pt x="2439144" y="1395733"/>
                  </a:cubicBezTo>
                  <a:cubicBezTo>
                    <a:pt x="2442604" y="1398616"/>
                    <a:pt x="2448082" y="1400634"/>
                    <a:pt x="2452695" y="1400634"/>
                  </a:cubicBezTo>
                  <a:cubicBezTo>
                    <a:pt x="2479220" y="1400634"/>
                    <a:pt x="2505456" y="1400057"/>
                    <a:pt x="2529675" y="1386218"/>
                  </a:cubicBezTo>
                  <a:cubicBezTo>
                    <a:pt x="2532558" y="1384488"/>
                    <a:pt x="2536595" y="1384777"/>
                    <a:pt x="2542649" y="1383623"/>
                  </a:cubicBezTo>
                  <a:cubicBezTo>
                    <a:pt x="2531693" y="1397463"/>
                    <a:pt x="2519008" y="1404959"/>
                    <a:pt x="2504592" y="1406689"/>
                  </a:cubicBezTo>
                  <a:cubicBezTo>
                    <a:pt x="2484122" y="1408995"/>
                    <a:pt x="2463651" y="1408707"/>
                    <a:pt x="2442892" y="1408995"/>
                  </a:cubicBezTo>
                  <a:cubicBezTo>
                    <a:pt x="2440298" y="1408995"/>
                    <a:pt x="2437703" y="1407553"/>
                    <a:pt x="2435396" y="1406112"/>
                  </a:cubicBezTo>
                  <a:cubicBezTo>
                    <a:pt x="2373696" y="1367189"/>
                    <a:pt x="2314304" y="1325384"/>
                    <a:pt x="2263849" y="1271757"/>
                  </a:cubicBezTo>
                  <a:cubicBezTo>
                    <a:pt x="2219448" y="1224474"/>
                    <a:pt x="2184562" y="1171712"/>
                    <a:pt x="2168128" y="1107994"/>
                  </a:cubicBezTo>
                  <a:cubicBezTo>
                    <a:pt x="2167840" y="1106264"/>
                    <a:pt x="2166975" y="1104823"/>
                    <a:pt x="2166975" y="1104534"/>
                  </a:cubicBezTo>
                  <a:cubicBezTo>
                    <a:pt x="2140162" y="1119527"/>
                    <a:pt x="2113925" y="1135673"/>
                    <a:pt x="2086247" y="1149223"/>
                  </a:cubicBezTo>
                  <a:cubicBezTo>
                    <a:pt x="2035215" y="1174595"/>
                    <a:pt x="1981300" y="1190741"/>
                    <a:pt x="1925655" y="1201985"/>
                  </a:cubicBezTo>
                  <a:cubicBezTo>
                    <a:pt x="1917294" y="1203715"/>
                    <a:pt x="1915564" y="1206886"/>
                    <a:pt x="1915276" y="1214383"/>
                  </a:cubicBezTo>
                  <a:cubicBezTo>
                    <a:pt x="1908933" y="1340088"/>
                    <a:pt x="1880678" y="1460892"/>
                    <a:pt x="1827917" y="1575353"/>
                  </a:cubicBezTo>
                  <a:cubicBezTo>
                    <a:pt x="1795625" y="1644837"/>
                    <a:pt x="1754973" y="1708843"/>
                    <a:pt x="1704806" y="1767082"/>
                  </a:cubicBezTo>
                  <a:cubicBezTo>
                    <a:pt x="1703364" y="1768812"/>
                    <a:pt x="1701635" y="1770542"/>
                    <a:pt x="1699040" y="1773714"/>
                  </a:cubicBezTo>
                  <a:cubicBezTo>
                    <a:pt x="1793895" y="1803410"/>
                    <a:pt x="1889904" y="1814366"/>
                    <a:pt x="1988508" y="1808888"/>
                  </a:cubicBezTo>
                  <a:cubicBezTo>
                    <a:pt x="1988508" y="1811771"/>
                    <a:pt x="1988796" y="1814078"/>
                    <a:pt x="1988796" y="1816384"/>
                  </a:cubicBezTo>
                  <a:cubicBezTo>
                    <a:pt x="1984760" y="1893076"/>
                    <a:pt x="2001482" y="1966308"/>
                    <a:pt x="2025989" y="2038387"/>
                  </a:cubicBezTo>
                  <a:cubicBezTo>
                    <a:pt x="2045882" y="2096338"/>
                    <a:pt x="2071543" y="2151982"/>
                    <a:pt x="2099798" y="2206474"/>
                  </a:cubicBezTo>
                  <a:cubicBezTo>
                    <a:pt x="2101816" y="2210222"/>
                    <a:pt x="2105852" y="2213970"/>
                    <a:pt x="2109889" y="2215700"/>
                  </a:cubicBezTo>
                  <a:cubicBezTo>
                    <a:pt x="2134107" y="2226944"/>
                    <a:pt x="2158902" y="2237324"/>
                    <a:pt x="2186868" y="2234440"/>
                  </a:cubicBezTo>
                  <a:cubicBezTo>
                    <a:pt x="2189752" y="2232999"/>
                    <a:pt x="2192923" y="2234729"/>
                    <a:pt x="2196095" y="2235594"/>
                  </a:cubicBezTo>
                  <a:cubicBezTo>
                    <a:pt x="2176489" y="2246550"/>
                    <a:pt x="2156596" y="2244243"/>
                    <a:pt x="2137278" y="2237035"/>
                  </a:cubicBezTo>
                  <a:cubicBezTo>
                    <a:pt x="2124016" y="2232134"/>
                    <a:pt x="2111618" y="2225215"/>
                    <a:pt x="2098933" y="2218871"/>
                  </a:cubicBezTo>
                  <a:cubicBezTo>
                    <a:pt x="2096050" y="2217430"/>
                    <a:pt x="2093455" y="2214835"/>
                    <a:pt x="2091436" y="2212240"/>
                  </a:cubicBezTo>
                  <a:cubicBezTo>
                    <a:pt x="2050784" y="2150829"/>
                    <a:pt x="2014168" y="2087400"/>
                    <a:pt x="1990526" y="2017340"/>
                  </a:cubicBezTo>
                  <a:cubicBezTo>
                    <a:pt x="1970344" y="1957947"/>
                    <a:pt x="1961118" y="1897112"/>
                    <a:pt x="1971498" y="1834548"/>
                  </a:cubicBezTo>
                  <a:cubicBezTo>
                    <a:pt x="1972074" y="1831953"/>
                    <a:pt x="1972074" y="1829070"/>
                    <a:pt x="1972362" y="1825034"/>
                  </a:cubicBezTo>
                  <a:cubicBezTo>
                    <a:pt x="1965443" y="1826187"/>
                    <a:pt x="1959100" y="1827340"/>
                    <a:pt x="1952469" y="1828205"/>
                  </a:cubicBezTo>
                  <a:cubicBezTo>
                    <a:pt x="1870299" y="1840314"/>
                    <a:pt x="1788994" y="1833683"/>
                    <a:pt x="1708554" y="1814078"/>
                  </a:cubicBezTo>
                  <a:cubicBezTo>
                    <a:pt x="1697598" y="1811483"/>
                    <a:pt x="1686930" y="1808023"/>
                    <a:pt x="1675974" y="1806005"/>
                  </a:cubicBezTo>
                  <a:cubicBezTo>
                    <a:pt x="1672227" y="1805428"/>
                    <a:pt x="1666748" y="1806581"/>
                    <a:pt x="1663865" y="1809176"/>
                  </a:cubicBezTo>
                  <a:cubicBezTo>
                    <a:pt x="1598995" y="1871452"/>
                    <a:pt x="1525186" y="1919601"/>
                    <a:pt x="1439556" y="1948432"/>
                  </a:cubicBezTo>
                  <a:cubicBezTo>
                    <a:pt x="1370361" y="1971786"/>
                    <a:pt x="1299147" y="1980147"/>
                    <a:pt x="1226203" y="1972939"/>
                  </a:cubicBezTo>
                  <a:cubicBezTo>
                    <a:pt x="1104246" y="1960830"/>
                    <a:pt x="1000164" y="1908933"/>
                    <a:pt x="908480" y="1829646"/>
                  </a:cubicBezTo>
                  <a:cubicBezTo>
                    <a:pt x="905020" y="1826475"/>
                    <a:pt x="901272" y="1823304"/>
                    <a:pt x="897813" y="1820420"/>
                  </a:cubicBezTo>
                  <a:cubicBezTo>
                    <a:pt x="897236" y="1820132"/>
                    <a:pt x="896659" y="1819844"/>
                    <a:pt x="895506" y="1818979"/>
                  </a:cubicBezTo>
                  <a:cubicBezTo>
                    <a:pt x="819103" y="1885579"/>
                    <a:pt x="733185" y="1936323"/>
                    <a:pt x="633428" y="1962271"/>
                  </a:cubicBezTo>
                  <a:cubicBezTo>
                    <a:pt x="640347" y="1973516"/>
                    <a:pt x="647555" y="1984183"/>
                    <a:pt x="653898" y="1995428"/>
                  </a:cubicBezTo>
                  <a:cubicBezTo>
                    <a:pt x="680423" y="2042134"/>
                    <a:pt x="693109" y="2093166"/>
                    <a:pt x="698875" y="2146216"/>
                  </a:cubicBezTo>
                  <a:cubicBezTo>
                    <a:pt x="706372" y="2218871"/>
                    <a:pt x="700317" y="2290950"/>
                    <a:pt x="689072" y="2362741"/>
                  </a:cubicBezTo>
                  <a:cubicBezTo>
                    <a:pt x="688784" y="2364471"/>
                    <a:pt x="689072" y="2366489"/>
                    <a:pt x="688208" y="2367642"/>
                  </a:cubicBezTo>
                  <a:cubicBezTo>
                    <a:pt x="667449" y="2397915"/>
                    <a:pt x="646114" y="2427035"/>
                    <a:pt x="604020" y="2429341"/>
                  </a:cubicBezTo>
                  <a:cubicBezTo>
                    <a:pt x="607479" y="2426746"/>
                    <a:pt x="610651" y="2423575"/>
                    <a:pt x="614399" y="2422133"/>
                  </a:cubicBezTo>
                  <a:cubicBezTo>
                    <a:pt x="640924" y="2411754"/>
                    <a:pt x="659088" y="2391284"/>
                    <a:pt x="676675" y="2369660"/>
                  </a:cubicBezTo>
                  <a:cubicBezTo>
                    <a:pt x="678117" y="2367930"/>
                    <a:pt x="678405" y="2365335"/>
                    <a:pt x="678694" y="2363029"/>
                  </a:cubicBezTo>
                  <a:cubicBezTo>
                    <a:pt x="683594" y="2256641"/>
                    <a:pt x="680711" y="2151118"/>
                    <a:pt x="649862" y="2048189"/>
                  </a:cubicBezTo>
                  <a:cubicBezTo>
                    <a:pt x="640059" y="2016186"/>
                    <a:pt x="626220" y="1985337"/>
                    <a:pt x="613822" y="1953045"/>
                  </a:cubicBezTo>
                  <a:cubicBezTo>
                    <a:pt x="707236" y="1916141"/>
                    <a:pt x="792578" y="1862515"/>
                    <a:pt x="868981" y="1791877"/>
                  </a:cubicBezTo>
                  <a:cubicBezTo>
                    <a:pt x="863791" y="1786111"/>
                    <a:pt x="859178" y="1780633"/>
                    <a:pt x="854277" y="1775443"/>
                  </a:cubicBezTo>
                  <a:cubicBezTo>
                    <a:pt x="781045" y="1694138"/>
                    <a:pt x="728283" y="1600725"/>
                    <a:pt x="691091" y="1498085"/>
                  </a:cubicBezTo>
                  <a:cubicBezTo>
                    <a:pt x="664854" y="1424852"/>
                    <a:pt x="647555" y="1349602"/>
                    <a:pt x="639771" y="1272334"/>
                  </a:cubicBezTo>
                  <a:cubicBezTo>
                    <a:pt x="638906" y="1264549"/>
                    <a:pt x="637176" y="1259648"/>
                    <a:pt x="627373" y="1257918"/>
                  </a:cubicBezTo>
                  <a:cubicBezTo>
                    <a:pt x="545780" y="1243214"/>
                    <a:pt x="468800" y="1215536"/>
                    <a:pt x="397875" y="1171712"/>
                  </a:cubicBezTo>
                  <a:cubicBezTo>
                    <a:pt x="390667" y="1167387"/>
                    <a:pt x="383747" y="1162198"/>
                    <a:pt x="375963" y="1157008"/>
                  </a:cubicBezTo>
                  <a:cubicBezTo>
                    <a:pt x="375098" y="1160179"/>
                    <a:pt x="373945" y="1162774"/>
                    <a:pt x="373368" y="1165657"/>
                  </a:cubicBezTo>
                  <a:cubicBezTo>
                    <a:pt x="354627" y="1237159"/>
                    <a:pt x="312822" y="1294246"/>
                    <a:pt x="260925" y="1344701"/>
                  </a:cubicBezTo>
                  <a:cubicBezTo>
                    <a:pt x="214795" y="1389678"/>
                    <a:pt x="162610" y="1426582"/>
                    <a:pt x="107541" y="1459739"/>
                  </a:cubicBezTo>
                  <a:cubicBezTo>
                    <a:pt x="98604" y="1465217"/>
                    <a:pt x="85341" y="1464640"/>
                    <a:pt x="74097" y="1464928"/>
                  </a:cubicBezTo>
                  <a:cubicBezTo>
                    <a:pt x="51897" y="1465505"/>
                    <a:pt x="29985" y="1462910"/>
                    <a:pt x="11244" y="1449071"/>
                  </a:cubicBezTo>
                  <a:cubicBezTo>
                    <a:pt x="8938" y="1447629"/>
                    <a:pt x="6920" y="1445611"/>
                    <a:pt x="5190" y="1443881"/>
                  </a:cubicBezTo>
                  <a:cubicBezTo>
                    <a:pt x="4036" y="1442728"/>
                    <a:pt x="3172" y="1441575"/>
                    <a:pt x="0" y="1437827"/>
                  </a:cubicBezTo>
                  <a:cubicBezTo>
                    <a:pt x="6920" y="1439556"/>
                    <a:pt x="11244" y="1440133"/>
                    <a:pt x="14992" y="1441863"/>
                  </a:cubicBezTo>
                  <a:cubicBezTo>
                    <a:pt x="40076" y="1454837"/>
                    <a:pt x="66889" y="1455414"/>
                    <a:pt x="94279" y="1455125"/>
                  </a:cubicBezTo>
                  <a:cubicBezTo>
                    <a:pt x="96874" y="1455125"/>
                    <a:pt x="100045" y="1453395"/>
                    <a:pt x="102352" y="1451666"/>
                  </a:cubicBezTo>
                  <a:cubicBezTo>
                    <a:pt x="177314" y="1392849"/>
                    <a:pt x="247662" y="1329709"/>
                    <a:pt x="304172" y="1252152"/>
                  </a:cubicBezTo>
                  <a:cubicBezTo>
                    <a:pt x="328391" y="1218707"/>
                    <a:pt x="349438" y="1183244"/>
                    <a:pt x="364718" y="1144610"/>
                  </a:cubicBezTo>
                  <a:cubicBezTo>
                    <a:pt x="365872" y="1141727"/>
                    <a:pt x="367313" y="1139132"/>
                    <a:pt x="369043" y="1135384"/>
                  </a:cubicBezTo>
                  <a:cubicBezTo>
                    <a:pt x="452943" y="1179208"/>
                    <a:pt x="541167" y="1208328"/>
                    <a:pt x="634869" y="1222167"/>
                  </a:cubicBezTo>
                  <a:cubicBezTo>
                    <a:pt x="634869" y="1181803"/>
                    <a:pt x="633716" y="1142592"/>
                    <a:pt x="635158" y="1103381"/>
                  </a:cubicBezTo>
                  <a:cubicBezTo>
                    <a:pt x="638906" y="1000164"/>
                    <a:pt x="651592" y="898389"/>
                    <a:pt x="685613" y="800362"/>
                  </a:cubicBezTo>
                  <a:cubicBezTo>
                    <a:pt x="697722" y="765476"/>
                    <a:pt x="713580" y="731743"/>
                    <a:pt x="728283" y="696280"/>
                  </a:cubicBezTo>
                  <a:cubicBezTo>
                    <a:pt x="657070" y="645825"/>
                    <a:pt x="594217" y="584126"/>
                    <a:pt x="547222" y="506858"/>
                  </a:cubicBezTo>
                  <a:cubicBezTo>
                    <a:pt x="546357" y="507146"/>
                    <a:pt x="545492" y="507434"/>
                    <a:pt x="544915" y="508011"/>
                  </a:cubicBezTo>
                  <a:cubicBezTo>
                    <a:pt x="499361" y="567404"/>
                    <a:pt x="437662" y="603443"/>
                    <a:pt x="369043" y="629103"/>
                  </a:cubicBezTo>
                  <a:cubicBezTo>
                    <a:pt x="308209" y="651880"/>
                    <a:pt x="244779" y="663989"/>
                    <a:pt x="180485" y="672927"/>
                  </a:cubicBezTo>
                  <a:cubicBezTo>
                    <a:pt x="175295" y="673504"/>
                    <a:pt x="169529" y="672639"/>
                    <a:pt x="164628" y="671197"/>
                  </a:cubicBezTo>
                  <a:cubicBezTo>
                    <a:pt x="140698" y="663124"/>
                    <a:pt x="117632" y="653321"/>
                    <a:pt x="101199" y="633140"/>
                  </a:cubicBezTo>
                  <a:cubicBezTo>
                    <a:pt x="96009" y="626797"/>
                    <a:pt x="92549" y="619301"/>
                    <a:pt x="88513" y="612093"/>
                  </a:cubicBezTo>
                  <a:cubicBezTo>
                    <a:pt x="89378" y="611516"/>
                    <a:pt x="89954" y="610939"/>
                    <a:pt x="90819" y="610363"/>
                  </a:cubicBezTo>
                  <a:cubicBezTo>
                    <a:pt x="93991" y="612669"/>
                    <a:pt x="97739" y="614687"/>
                    <a:pt x="99757" y="617571"/>
                  </a:cubicBezTo>
                  <a:cubicBezTo>
                    <a:pt x="117056" y="640347"/>
                    <a:pt x="141851" y="651880"/>
                    <a:pt x="167222" y="662836"/>
                  </a:cubicBezTo>
                  <a:cubicBezTo>
                    <a:pt x="169817" y="663989"/>
                    <a:pt x="173277" y="663989"/>
                    <a:pt x="175872" y="663124"/>
                  </a:cubicBezTo>
                  <a:cubicBezTo>
                    <a:pt x="258618" y="642366"/>
                    <a:pt x="339923" y="616994"/>
                    <a:pt x="416038" y="577495"/>
                  </a:cubicBezTo>
                  <a:cubicBezTo>
                    <a:pt x="462169" y="553565"/>
                    <a:pt x="505128" y="525022"/>
                    <a:pt x="542609" y="488405"/>
                  </a:cubicBezTo>
                  <a:cubicBezTo>
                    <a:pt x="544339" y="486676"/>
                    <a:pt x="546068" y="485234"/>
                    <a:pt x="548663" y="483216"/>
                  </a:cubicBezTo>
                  <a:cubicBezTo>
                    <a:pt x="604885" y="555295"/>
                    <a:pt x="671485" y="615841"/>
                    <a:pt x="747601" y="665431"/>
                  </a:cubicBezTo>
                  <a:cubicBezTo>
                    <a:pt x="764034" y="645537"/>
                    <a:pt x="779027" y="625643"/>
                    <a:pt x="796326" y="607479"/>
                  </a:cubicBezTo>
                  <a:cubicBezTo>
                    <a:pt x="813336" y="589604"/>
                    <a:pt x="832365" y="573747"/>
                    <a:pt x="850817" y="556736"/>
                  </a:cubicBezTo>
                  <a:cubicBezTo>
                    <a:pt x="836978" y="531941"/>
                    <a:pt x="844186" y="505993"/>
                    <a:pt x="850817" y="480621"/>
                  </a:cubicBezTo>
                  <a:cubicBezTo>
                    <a:pt x="870134" y="405659"/>
                    <a:pt x="913093" y="347131"/>
                    <a:pt x="977676" y="304749"/>
                  </a:cubicBezTo>
                  <a:cubicBezTo>
                    <a:pt x="982865" y="301289"/>
                    <a:pt x="984596" y="298694"/>
                    <a:pt x="983154" y="291775"/>
                  </a:cubicBezTo>
                  <a:cubicBezTo>
                    <a:pt x="979406" y="276206"/>
                    <a:pt x="982865" y="260925"/>
                    <a:pt x="989497" y="246509"/>
                  </a:cubicBezTo>
                  <a:cubicBezTo>
                    <a:pt x="992380" y="240743"/>
                    <a:pt x="995263" y="234977"/>
                    <a:pt x="998723" y="228634"/>
                  </a:cubicBezTo>
                  <a:cubicBezTo>
                    <a:pt x="996416" y="227192"/>
                    <a:pt x="993821" y="225751"/>
                    <a:pt x="991227" y="224309"/>
                  </a:cubicBezTo>
                  <a:cubicBezTo>
                    <a:pt x="937312" y="199226"/>
                    <a:pt x="893488" y="161745"/>
                    <a:pt x="857449" y="114749"/>
                  </a:cubicBezTo>
                  <a:cubicBezTo>
                    <a:pt x="842744" y="95432"/>
                    <a:pt x="826599" y="76980"/>
                    <a:pt x="812183" y="57375"/>
                  </a:cubicBezTo>
                  <a:cubicBezTo>
                    <a:pt x="807282" y="50743"/>
                    <a:pt x="804110" y="42382"/>
                    <a:pt x="801804" y="34598"/>
                  </a:cubicBezTo>
                  <a:cubicBezTo>
                    <a:pt x="800651" y="30850"/>
                    <a:pt x="802380" y="24795"/>
                    <a:pt x="805264" y="22200"/>
                  </a:cubicBezTo>
                  <a:cubicBezTo>
                    <a:pt x="807282" y="20470"/>
                    <a:pt x="813913" y="21912"/>
                    <a:pt x="817085" y="24219"/>
                  </a:cubicBezTo>
                  <a:cubicBezTo>
                    <a:pt x="831500" y="34021"/>
                    <a:pt x="840150" y="48725"/>
                    <a:pt x="843610" y="65159"/>
                  </a:cubicBezTo>
                  <a:cubicBezTo>
                    <a:pt x="847934" y="85053"/>
                    <a:pt x="858890" y="99757"/>
                    <a:pt x="871864" y="114173"/>
                  </a:cubicBezTo>
                  <a:cubicBezTo>
                    <a:pt x="911075" y="157420"/>
                    <a:pt x="957206" y="189711"/>
                    <a:pt x="1012562" y="209605"/>
                  </a:cubicBezTo>
                  <a:cubicBezTo>
                    <a:pt x="1020346" y="185963"/>
                    <a:pt x="1039375" y="177025"/>
                    <a:pt x="1060134" y="170394"/>
                  </a:cubicBezTo>
                  <a:cubicBezTo>
                    <a:pt x="1050331" y="161168"/>
                    <a:pt x="1039087" y="152519"/>
                    <a:pt x="1031014" y="141851"/>
                  </a:cubicBezTo>
                  <a:cubicBezTo>
                    <a:pt x="1007372" y="111001"/>
                    <a:pt x="997570" y="75827"/>
                    <a:pt x="1004489" y="36904"/>
                  </a:cubicBezTo>
                  <a:cubicBezTo>
                    <a:pt x="1006796" y="23642"/>
                    <a:pt x="1015733" y="14992"/>
                    <a:pt x="1028996" y="11244"/>
                  </a:cubicBezTo>
                  <a:cubicBezTo>
                    <a:pt x="1041970" y="7496"/>
                    <a:pt x="1049178" y="9514"/>
                    <a:pt x="1053503" y="21912"/>
                  </a:cubicBezTo>
                  <a:cubicBezTo>
                    <a:pt x="1060134" y="40653"/>
                    <a:pt x="1064747" y="59970"/>
                    <a:pt x="1069648" y="79287"/>
                  </a:cubicBezTo>
                  <a:cubicBezTo>
                    <a:pt x="1073108" y="92837"/>
                    <a:pt x="1073973" y="106965"/>
                    <a:pt x="1078586" y="119939"/>
                  </a:cubicBezTo>
                  <a:cubicBezTo>
                    <a:pt x="1082334" y="131183"/>
                    <a:pt x="1089830" y="140986"/>
                    <a:pt x="1095020" y="150500"/>
                  </a:cubicBezTo>
                  <a:cubicBezTo>
                    <a:pt x="1214094" y="77845"/>
                    <a:pt x="1329997" y="76692"/>
                    <a:pt x="1449071" y="149059"/>
                  </a:cubicBezTo>
                  <a:cubicBezTo>
                    <a:pt x="1469541" y="139256"/>
                    <a:pt x="1478190" y="118497"/>
                    <a:pt x="1484245" y="95721"/>
                  </a:cubicBezTo>
                  <a:cubicBezTo>
                    <a:pt x="1490012" y="73232"/>
                    <a:pt x="1496643" y="50743"/>
                    <a:pt x="1502986" y="28543"/>
                  </a:cubicBezTo>
                  <a:cubicBezTo>
                    <a:pt x="1503274" y="27967"/>
                    <a:pt x="1503562" y="27390"/>
                    <a:pt x="1503851" y="26813"/>
                  </a:cubicBezTo>
                  <a:cubicBezTo>
                    <a:pt x="1507887" y="19029"/>
                    <a:pt x="1510194" y="8938"/>
                    <a:pt x="1520285" y="8073"/>
                  </a:cubicBezTo>
                  <a:cubicBezTo>
                    <a:pt x="1532682" y="7208"/>
                    <a:pt x="1543638" y="12109"/>
                    <a:pt x="1550846" y="22777"/>
                  </a:cubicBezTo>
                  <a:cubicBezTo>
                    <a:pt x="1560072" y="36904"/>
                    <a:pt x="1559495" y="52473"/>
                    <a:pt x="1556612" y="68042"/>
                  </a:cubicBezTo>
                  <a:cubicBezTo>
                    <a:pt x="1549116" y="111290"/>
                    <a:pt x="1529222" y="146464"/>
                    <a:pt x="1490300" y="166358"/>
                  </a:cubicBezTo>
                  <a:cubicBezTo>
                    <a:pt x="1501256" y="172701"/>
                    <a:pt x="1512500" y="178755"/>
                    <a:pt x="1523168" y="185963"/>
                  </a:cubicBezTo>
                  <a:cubicBezTo>
                    <a:pt x="1531529" y="191730"/>
                    <a:pt x="1536430" y="200091"/>
                    <a:pt x="1536430" y="211047"/>
                  </a:cubicBezTo>
                  <a:cubicBezTo>
                    <a:pt x="1536430" y="214795"/>
                    <a:pt x="1539890" y="218543"/>
                    <a:pt x="1541908" y="222867"/>
                  </a:cubicBezTo>
                  <a:cubicBezTo>
                    <a:pt x="1583137" y="202974"/>
                    <a:pt x="1618023" y="176161"/>
                    <a:pt x="1645990" y="141851"/>
                  </a:cubicBezTo>
                  <a:cubicBezTo>
                    <a:pt x="1662424" y="121669"/>
                    <a:pt x="1676551" y="99757"/>
                    <a:pt x="1690679" y="77845"/>
                  </a:cubicBezTo>
                  <a:cubicBezTo>
                    <a:pt x="1694138" y="72367"/>
                    <a:pt x="1693562" y="64294"/>
                    <a:pt x="1695292" y="57375"/>
                  </a:cubicBezTo>
                  <a:cubicBezTo>
                    <a:pt x="1698463" y="44977"/>
                    <a:pt x="1701346" y="32580"/>
                    <a:pt x="1705383" y="20470"/>
                  </a:cubicBezTo>
                  <a:cubicBezTo>
                    <a:pt x="1707113" y="15569"/>
                    <a:pt x="1710284" y="10379"/>
                    <a:pt x="1714032" y="6920"/>
                  </a:cubicBezTo>
                  <a:cubicBezTo>
                    <a:pt x="1717780" y="3460"/>
                    <a:pt x="1722970" y="2307"/>
                    <a:pt x="1727583" y="0"/>
                  </a:cubicBezTo>
                  <a:close/>
                </a:path>
              </a:pathLst>
            </a:custGeom>
            <a:solidFill>
              <a:srgbClr val="000000"/>
            </a:solidFill>
            <a:ln w="81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52F34CB0-50A2-4A7A-AB2E-B3336CC7C31D}"/>
                </a:ext>
              </a:extLst>
            </p:cNvPr>
            <p:cNvSpPr/>
            <p:nvPr/>
          </p:nvSpPr>
          <p:spPr>
            <a:xfrm>
              <a:off x="9850169" y="1593781"/>
              <a:ext cx="617398" cy="1420139"/>
            </a:xfrm>
            <a:custGeom>
              <a:avLst/>
              <a:gdLst>
                <a:gd name="connsiteX0" fmla="*/ 392988 w 617398"/>
                <a:gd name="connsiteY0" fmla="*/ 908059 h 1420139"/>
                <a:gd name="connsiteX1" fmla="*/ 282152 w 617398"/>
                <a:gd name="connsiteY1" fmla="*/ 1018895 h 1420139"/>
                <a:gd name="connsiteX2" fmla="*/ 392988 w 617398"/>
                <a:gd name="connsiteY2" fmla="*/ 1129731 h 1420139"/>
                <a:gd name="connsiteX3" fmla="*/ 503824 w 617398"/>
                <a:gd name="connsiteY3" fmla="*/ 1018895 h 1420139"/>
                <a:gd name="connsiteX4" fmla="*/ 392988 w 617398"/>
                <a:gd name="connsiteY4" fmla="*/ 908059 h 1420139"/>
                <a:gd name="connsiteX5" fmla="*/ 255863 w 617398"/>
                <a:gd name="connsiteY5" fmla="*/ 531904 h 1420139"/>
                <a:gd name="connsiteX6" fmla="*/ 145027 w 617398"/>
                <a:gd name="connsiteY6" fmla="*/ 642740 h 1420139"/>
                <a:gd name="connsiteX7" fmla="*/ 255863 w 617398"/>
                <a:gd name="connsiteY7" fmla="*/ 753576 h 1420139"/>
                <a:gd name="connsiteX8" fmla="*/ 366699 w 617398"/>
                <a:gd name="connsiteY8" fmla="*/ 642740 h 1420139"/>
                <a:gd name="connsiteX9" fmla="*/ 255863 w 617398"/>
                <a:gd name="connsiteY9" fmla="*/ 531904 h 1420139"/>
                <a:gd name="connsiteX10" fmla="*/ 392988 w 617398"/>
                <a:gd name="connsiteY10" fmla="*/ 155748 h 1420139"/>
                <a:gd name="connsiteX11" fmla="*/ 282152 w 617398"/>
                <a:gd name="connsiteY11" fmla="*/ 266584 h 1420139"/>
                <a:gd name="connsiteX12" fmla="*/ 392988 w 617398"/>
                <a:gd name="connsiteY12" fmla="*/ 377420 h 1420139"/>
                <a:gd name="connsiteX13" fmla="*/ 503824 w 617398"/>
                <a:gd name="connsiteY13" fmla="*/ 266584 h 1420139"/>
                <a:gd name="connsiteX14" fmla="*/ 392988 w 617398"/>
                <a:gd name="connsiteY14" fmla="*/ 155748 h 1420139"/>
                <a:gd name="connsiteX15" fmla="*/ 194691 w 617398"/>
                <a:gd name="connsiteY15" fmla="*/ 0 h 1420139"/>
                <a:gd name="connsiteX16" fmla="*/ 234615 w 617398"/>
                <a:gd name="connsiteY16" fmla="*/ 17890 h 1420139"/>
                <a:gd name="connsiteX17" fmla="*/ 533063 w 617398"/>
                <a:gd name="connsiteY17" fmla="*/ 77380 h 1420139"/>
                <a:gd name="connsiteX18" fmla="*/ 617398 w 617398"/>
                <a:gd name="connsiteY18" fmla="*/ 80523 h 1420139"/>
                <a:gd name="connsiteX19" fmla="*/ 617398 w 617398"/>
                <a:gd name="connsiteY19" fmla="*/ 1420139 h 1420139"/>
                <a:gd name="connsiteX20" fmla="*/ 520627 w 617398"/>
                <a:gd name="connsiteY20" fmla="*/ 1407687 h 1420139"/>
                <a:gd name="connsiteX21" fmla="*/ 0 w 617398"/>
                <a:gd name="connsiteY21" fmla="*/ 592378 h 1420139"/>
                <a:gd name="connsiteX22" fmla="*/ 190977 w 617398"/>
                <a:gd name="connsiteY22" fmla="*/ 3912 h 142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7398" h="1420139">
                  <a:moveTo>
                    <a:pt x="392988" y="908059"/>
                  </a:moveTo>
                  <a:cubicBezTo>
                    <a:pt x="331775" y="908059"/>
                    <a:pt x="282152" y="957682"/>
                    <a:pt x="282152" y="1018895"/>
                  </a:cubicBezTo>
                  <a:cubicBezTo>
                    <a:pt x="282152" y="1080108"/>
                    <a:pt x="331775" y="1129731"/>
                    <a:pt x="392988" y="1129731"/>
                  </a:cubicBezTo>
                  <a:cubicBezTo>
                    <a:pt x="454201" y="1129731"/>
                    <a:pt x="503824" y="1080108"/>
                    <a:pt x="503824" y="1018895"/>
                  </a:cubicBezTo>
                  <a:cubicBezTo>
                    <a:pt x="503824" y="957682"/>
                    <a:pt x="454201" y="908059"/>
                    <a:pt x="392988" y="908059"/>
                  </a:cubicBezTo>
                  <a:close/>
                  <a:moveTo>
                    <a:pt x="255863" y="531904"/>
                  </a:moveTo>
                  <a:cubicBezTo>
                    <a:pt x="194650" y="531904"/>
                    <a:pt x="145027" y="581527"/>
                    <a:pt x="145027" y="642740"/>
                  </a:cubicBezTo>
                  <a:cubicBezTo>
                    <a:pt x="145027" y="703953"/>
                    <a:pt x="194650" y="753576"/>
                    <a:pt x="255863" y="753576"/>
                  </a:cubicBezTo>
                  <a:cubicBezTo>
                    <a:pt x="317076" y="753576"/>
                    <a:pt x="366699" y="703953"/>
                    <a:pt x="366699" y="642740"/>
                  </a:cubicBezTo>
                  <a:cubicBezTo>
                    <a:pt x="366699" y="581527"/>
                    <a:pt x="317076" y="531904"/>
                    <a:pt x="255863" y="531904"/>
                  </a:cubicBezTo>
                  <a:close/>
                  <a:moveTo>
                    <a:pt x="392988" y="155748"/>
                  </a:moveTo>
                  <a:cubicBezTo>
                    <a:pt x="331775" y="155748"/>
                    <a:pt x="282152" y="205371"/>
                    <a:pt x="282152" y="266584"/>
                  </a:cubicBezTo>
                  <a:cubicBezTo>
                    <a:pt x="282152" y="327797"/>
                    <a:pt x="331775" y="377420"/>
                    <a:pt x="392988" y="377420"/>
                  </a:cubicBezTo>
                  <a:cubicBezTo>
                    <a:pt x="454201" y="377420"/>
                    <a:pt x="503824" y="327797"/>
                    <a:pt x="503824" y="266584"/>
                  </a:cubicBezTo>
                  <a:cubicBezTo>
                    <a:pt x="503824" y="205371"/>
                    <a:pt x="454201" y="155748"/>
                    <a:pt x="392988" y="155748"/>
                  </a:cubicBezTo>
                  <a:close/>
                  <a:moveTo>
                    <a:pt x="194691" y="0"/>
                  </a:moveTo>
                  <a:lnTo>
                    <a:pt x="234615" y="17890"/>
                  </a:lnTo>
                  <a:cubicBezTo>
                    <a:pt x="314735" y="47512"/>
                    <a:pt x="417779" y="68658"/>
                    <a:pt x="533063" y="77380"/>
                  </a:cubicBezTo>
                  <a:lnTo>
                    <a:pt x="617398" y="80523"/>
                  </a:lnTo>
                  <a:lnTo>
                    <a:pt x="617398" y="1420139"/>
                  </a:lnTo>
                  <a:lnTo>
                    <a:pt x="520627" y="1407687"/>
                  </a:lnTo>
                  <a:cubicBezTo>
                    <a:pt x="223506" y="1330086"/>
                    <a:pt x="0" y="994547"/>
                    <a:pt x="0" y="592378"/>
                  </a:cubicBezTo>
                  <a:cubicBezTo>
                    <a:pt x="0" y="362568"/>
                    <a:pt x="72982" y="154513"/>
                    <a:pt x="190977" y="3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232729FE-B31E-4C4E-AA4E-EA6F5AEAFB03}"/>
                </a:ext>
              </a:extLst>
            </p:cNvPr>
            <p:cNvSpPr/>
            <p:nvPr/>
          </p:nvSpPr>
          <p:spPr>
            <a:xfrm flipH="1">
              <a:off x="10554826" y="1593781"/>
              <a:ext cx="617398" cy="1420139"/>
            </a:xfrm>
            <a:custGeom>
              <a:avLst/>
              <a:gdLst>
                <a:gd name="connsiteX0" fmla="*/ 392988 w 617398"/>
                <a:gd name="connsiteY0" fmla="*/ 908059 h 1420139"/>
                <a:gd name="connsiteX1" fmla="*/ 282152 w 617398"/>
                <a:gd name="connsiteY1" fmla="*/ 1018895 h 1420139"/>
                <a:gd name="connsiteX2" fmla="*/ 392988 w 617398"/>
                <a:gd name="connsiteY2" fmla="*/ 1129731 h 1420139"/>
                <a:gd name="connsiteX3" fmla="*/ 503824 w 617398"/>
                <a:gd name="connsiteY3" fmla="*/ 1018895 h 1420139"/>
                <a:gd name="connsiteX4" fmla="*/ 392988 w 617398"/>
                <a:gd name="connsiteY4" fmla="*/ 908059 h 1420139"/>
                <a:gd name="connsiteX5" fmla="*/ 255863 w 617398"/>
                <a:gd name="connsiteY5" fmla="*/ 531904 h 1420139"/>
                <a:gd name="connsiteX6" fmla="*/ 145027 w 617398"/>
                <a:gd name="connsiteY6" fmla="*/ 642740 h 1420139"/>
                <a:gd name="connsiteX7" fmla="*/ 255863 w 617398"/>
                <a:gd name="connsiteY7" fmla="*/ 753576 h 1420139"/>
                <a:gd name="connsiteX8" fmla="*/ 366699 w 617398"/>
                <a:gd name="connsiteY8" fmla="*/ 642740 h 1420139"/>
                <a:gd name="connsiteX9" fmla="*/ 255863 w 617398"/>
                <a:gd name="connsiteY9" fmla="*/ 531904 h 1420139"/>
                <a:gd name="connsiteX10" fmla="*/ 392988 w 617398"/>
                <a:gd name="connsiteY10" fmla="*/ 155748 h 1420139"/>
                <a:gd name="connsiteX11" fmla="*/ 282152 w 617398"/>
                <a:gd name="connsiteY11" fmla="*/ 266584 h 1420139"/>
                <a:gd name="connsiteX12" fmla="*/ 392988 w 617398"/>
                <a:gd name="connsiteY12" fmla="*/ 377420 h 1420139"/>
                <a:gd name="connsiteX13" fmla="*/ 503824 w 617398"/>
                <a:gd name="connsiteY13" fmla="*/ 266584 h 1420139"/>
                <a:gd name="connsiteX14" fmla="*/ 392988 w 617398"/>
                <a:gd name="connsiteY14" fmla="*/ 155748 h 1420139"/>
                <a:gd name="connsiteX15" fmla="*/ 194691 w 617398"/>
                <a:gd name="connsiteY15" fmla="*/ 0 h 1420139"/>
                <a:gd name="connsiteX16" fmla="*/ 234615 w 617398"/>
                <a:gd name="connsiteY16" fmla="*/ 17890 h 1420139"/>
                <a:gd name="connsiteX17" fmla="*/ 533063 w 617398"/>
                <a:gd name="connsiteY17" fmla="*/ 77380 h 1420139"/>
                <a:gd name="connsiteX18" fmla="*/ 617398 w 617398"/>
                <a:gd name="connsiteY18" fmla="*/ 80523 h 1420139"/>
                <a:gd name="connsiteX19" fmla="*/ 617398 w 617398"/>
                <a:gd name="connsiteY19" fmla="*/ 1420139 h 1420139"/>
                <a:gd name="connsiteX20" fmla="*/ 520627 w 617398"/>
                <a:gd name="connsiteY20" fmla="*/ 1407687 h 1420139"/>
                <a:gd name="connsiteX21" fmla="*/ 0 w 617398"/>
                <a:gd name="connsiteY21" fmla="*/ 592378 h 1420139"/>
                <a:gd name="connsiteX22" fmla="*/ 190977 w 617398"/>
                <a:gd name="connsiteY22" fmla="*/ 3912 h 142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7398" h="1420139">
                  <a:moveTo>
                    <a:pt x="392988" y="908059"/>
                  </a:moveTo>
                  <a:cubicBezTo>
                    <a:pt x="331775" y="908059"/>
                    <a:pt x="282152" y="957682"/>
                    <a:pt x="282152" y="1018895"/>
                  </a:cubicBezTo>
                  <a:cubicBezTo>
                    <a:pt x="282152" y="1080108"/>
                    <a:pt x="331775" y="1129731"/>
                    <a:pt x="392988" y="1129731"/>
                  </a:cubicBezTo>
                  <a:cubicBezTo>
                    <a:pt x="454201" y="1129731"/>
                    <a:pt x="503824" y="1080108"/>
                    <a:pt x="503824" y="1018895"/>
                  </a:cubicBezTo>
                  <a:cubicBezTo>
                    <a:pt x="503824" y="957682"/>
                    <a:pt x="454201" y="908059"/>
                    <a:pt x="392988" y="908059"/>
                  </a:cubicBezTo>
                  <a:close/>
                  <a:moveTo>
                    <a:pt x="255863" y="531904"/>
                  </a:moveTo>
                  <a:cubicBezTo>
                    <a:pt x="194650" y="531904"/>
                    <a:pt x="145027" y="581527"/>
                    <a:pt x="145027" y="642740"/>
                  </a:cubicBezTo>
                  <a:cubicBezTo>
                    <a:pt x="145027" y="703953"/>
                    <a:pt x="194650" y="753576"/>
                    <a:pt x="255863" y="753576"/>
                  </a:cubicBezTo>
                  <a:cubicBezTo>
                    <a:pt x="317076" y="753576"/>
                    <a:pt x="366699" y="703953"/>
                    <a:pt x="366699" y="642740"/>
                  </a:cubicBezTo>
                  <a:cubicBezTo>
                    <a:pt x="366699" y="581527"/>
                    <a:pt x="317076" y="531904"/>
                    <a:pt x="255863" y="531904"/>
                  </a:cubicBezTo>
                  <a:close/>
                  <a:moveTo>
                    <a:pt x="392988" y="155748"/>
                  </a:moveTo>
                  <a:cubicBezTo>
                    <a:pt x="331775" y="155748"/>
                    <a:pt x="282152" y="205371"/>
                    <a:pt x="282152" y="266584"/>
                  </a:cubicBezTo>
                  <a:cubicBezTo>
                    <a:pt x="282152" y="327797"/>
                    <a:pt x="331775" y="377420"/>
                    <a:pt x="392988" y="377420"/>
                  </a:cubicBezTo>
                  <a:cubicBezTo>
                    <a:pt x="454201" y="377420"/>
                    <a:pt x="503824" y="327797"/>
                    <a:pt x="503824" y="266584"/>
                  </a:cubicBezTo>
                  <a:cubicBezTo>
                    <a:pt x="503824" y="205371"/>
                    <a:pt x="454201" y="155748"/>
                    <a:pt x="392988" y="155748"/>
                  </a:cubicBezTo>
                  <a:close/>
                  <a:moveTo>
                    <a:pt x="194691" y="0"/>
                  </a:moveTo>
                  <a:lnTo>
                    <a:pt x="234615" y="17890"/>
                  </a:lnTo>
                  <a:cubicBezTo>
                    <a:pt x="314735" y="47512"/>
                    <a:pt x="417779" y="68658"/>
                    <a:pt x="533063" y="77380"/>
                  </a:cubicBezTo>
                  <a:lnTo>
                    <a:pt x="617398" y="80523"/>
                  </a:lnTo>
                  <a:lnTo>
                    <a:pt x="617398" y="1420139"/>
                  </a:lnTo>
                  <a:lnTo>
                    <a:pt x="520627" y="1407687"/>
                  </a:lnTo>
                  <a:cubicBezTo>
                    <a:pt x="223506" y="1330086"/>
                    <a:pt x="0" y="994547"/>
                    <a:pt x="0" y="592378"/>
                  </a:cubicBezTo>
                  <a:cubicBezTo>
                    <a:pt x="0" y="362568"/>
                    <a:pt x="72982" y="154513"/>
                    <a:pt x="190977" y="3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FB9083BB-E129-427B-8723-01508451C601}"/>
              </a:ext>
            </a:extLst>
          </p:cNvPr>
          <p:cNvGrpSpPr/>
          <p:nvPr/>
        </p:nvGrpSpPr>
        <p:grpSpPr>
          <a:xfrm rot="2332450">
            <a:off x="1249328" y="3687987"/>
            <a:ext cx="752369" cy="718841"/>
            <a:chOff x="9233752" y="1035385"/>
            <a:chExt cx="2542649" cy="2429341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04CAFB38-AD27-45FA-A5AB-3F8F08258A6B}"/>
                </a:ext>
              </a:extLst>
            </p:cNvPr>
            <p:cNvSpPr/>
            <p:nvPr/>
          </p:nvSpPr>
          <p:spPr>
            <a:xfrm>
              <a:off x="9233752" y="1035385"/>
              <a:ext cx="2542649" cy="2429341"/>
            </a:xfrm>
            <a:custGeom>
              <a:avLst/>
              <a:gdLst>
                <a:gd name="connsiteX0" fmla="*/ 975369 w 2542649"/>
                <a:gd name="connsiteY0" fmla="*/ 315128 h 2429341"/>
                <a:gd name="connsiteX1" fmla="*/ 937888 w 2542649"/>
                <a:gd name="connsiteY1" fmla="*/ 342518 h 2429341"/>
                <a:gd name="connsiteX2" fmla="*/ 883974 w 2542649"/>
                <a:gd name="connsiteY2" fmla="*/ 421516 h 2429341"/>
                <a:gd name="connsiteX3" fmla="*/ 891470 w 2542649"/>
                <a:gd name="connsiteY3" fmla="*/ 438815 h 2429341"/>
                <a:gd name="connsiteX4" fmla="*/ 920878 w 2542649"/>
                <a:gd name="connsiteY4" fmla="*/ 444293 h 2429341"/>
                <a:gd name="connsiteX5" fmla="*/ 1006796 w 2542649"/>
                <a:gd name="connsiteY5" fmla="*/ 435356 h 2429341"/>
                <a:gd name="connsiteX6" fmla="*/ 1012562 w 2542649"/>
                <a:gd name="connsiteY6" fmla="*/ 432184 h 2429341"/>
                <a:gd name="connsiteX7" fmla="*/ 1032744 w 2542649"/>
                <a:gd name="connsiteY7" fmla="*/ 394703 h 2429341"/>
                <a:gd name="connsiteX8" fmla="*/ 1047160 w 2542649"/>
                <a:gd name="connsiteY8" fmla="*/ 337040 h 2429341"/>
                <a:gd name="connsiteX9" fmla="*/ 985749 w 2542649"/>
                <a:gd name="connsiteY9" fmla="*/ 315705 h 2429341"/>
                <a:gd name="connsiteX10" fmla="*/ 975369 w 2542649"/>
                <a:gd name="connsiteY10" fmla="*/ 315128 h 2429341"/>
                <a:gd name="connsiteX11" fmla="*/ 1562667 w 2542649"/>
                <a:gd name="connsiteY11" fmla="*/ 314263 h 2429341"/>
                <a:gd name="connsiteX12" fmla="*/ 1500102 w 2542649"/>
                <a:gd name="connsiteY12" fmla="*/ 338482 h 2429341"/>
                <a:gd name="connsiteX13" fmla="*/ 1514230 w 2542649"/>
                <a:gd name="connsiteY13" fmla="*/ 378846 h 2429341"/>
                <a:gd name="connsiteX14" fmla="*/ 1539890 w 2542649"/>
                <a:gd name="connsiteY14" fmla="*/ 431031 h 2429341"/>
                <a:gd name="connsiteX15" fmla="*/ 1547386 w 2542649"/>
                <a:gd name="connsiteY15" fmla="*/ 435067 h 2429341"/>
                <a:gd name="connsiteX16" fmla="*/ 1628403 w 2542649"/>
                <a:gd name="connsiteY16" fmla="*/ 439968 h 2429341"/>
                <a:gd name="connsiteX17" fmla="*/ 1661847 w 2542649"/>
                <a:gd name="connsiteY17" fmla="*/ 433626 h 2429341"/>
                <a:gd name="connsiteX18" fmla="*/ 1668478 w 2542649"/>
                <a:gd name="connsiteY18" fmla="*/ 415462 h 2429341"/>
                <a:gd name="connsiteX19" fmla="*/ 1630421 w 2542649"/>
                <a:gd name="connsiteY19" fmla="*/ 358375 h 2429341"/>
                <a:gd name="connsiteX20" fmla="*/ 1574200 w 2542649"/>
                <a:gd name="connsiteY20" fmla="*/ 314263 h 2429341"/>
                <a:gd name="connsiteX21" fmla="*/ 1562667 w 2542649"/>
                <a:gd name="connsiteY21" fmla="*/ 314263 h 2429341"/>
                <a:gd name="connsiteX22" fmla="*/ 1171712 w 2542649"/>
                <a:gd name="connsiteY22" fmla="*/ 172124 h 2429341"/>
                <a:gd name="connsiteX23" fmla="*/ 1123275 w 2542649"/>
                <a:gd name="connsiteY23" fmla="*/ 194901 h 2429341"/>
                <a:gd name="connsiteX24" fmla="*/ 1150088 w 2542649"/>
                <a:gd name="connsiteY24" fmla="*/ 251699 h 2429341"/>
                <a:gd name="connsiteX25" fmla="*/ 1210634 w 2542649"/>
                <a:gd name="connsiteY25" fmla="*/ 212488 h 2429341"/>
                <a:gd name="connsiteX26" fmla="*/ 1190741 w 2542649"/>
                <a:gd name="connsiteY26" fmla="*/ 174719 h 2429341"/>
                <a:gd name="connsiteX27" fmla="*/ 1171712 w 2542649"/>
                <a:gd name="connsiteY27" fmla="*/ 172124 h 2429341"/>
                <a:gd name="connsiteX28" fmla="*/ 1380740 w 2542649"/>
                <a:gd name="connsiteY28" fmla="*/ 171259 h 2429341"/>
                <a:gd name="connsiteX29" fmla="*/ 1352774 w 2542649"/>
                <a:gd name="connsiteY29" fmla="*/ 177890 h 2429341"/>
                <a:gd name="connsiteX30" fmla="*/ 1339223 w 2542649"/>
                <a:gd name="connsiteY30" fmla="*/ 221137 h 2429341"/>
                <a:gd name="connsiteX31" fmla="*/ 1403517 w 2542649"/>
                <a:gd name="connsiteY31" fmla="*/ 247086 h 2429341"/>
                <a:gd name="connsiteX32" fmla="*/ 1422258 w 2542649"/>
                <a:gd name="connsiteY32" fmla="*/ 233535 h 2429341"/>
                <a:gd name="connsiteX33" fmla="*/ 1380740 w 2542649"/>
                <a:gd name="connsiteY33" fmla="*/ 171259 h 2429341"/>
                <a:gd name="connsiteX34" fmla="*/ 1727583 w 2542649"/>
                <a:gd name="connsiteY34" fmla="*/ 0 h 2429341"/>
                <a:gd name="connsiteX35" fmla="*/ 1732484 w 2542649"/>
                <a:gd name="connsiteY35" fmla="*/ 14992 h 2429341"/>
                <a:gd name="connsiteX36" fmla="*/ 1723258 w 2542649"/>
                <a:gd name="connsiteY36" fmla="*/ 43824 h 2429341"/>
                <a:gd name="connsiteX37" fmla="*/ 1659540 w 2542649"/>
                <a:gd name="connsiteY37" fmla="*/ 148771 h 2429341"/>
                <a:gd name="connsiteX38" fmla="*/ 1564397 w 2542649"/>
                <a:gd name="connsiteY38" fmla="*/ 237572 h 2429341"/>
                <a:gd name="connsiteX39" fmla="*/ 1558054 w 2542649"/>
                <a:gd name="connsiteY39" fmla="*/ 241608 h 2429341"/>
                <a:gd name="connsiteX40" fmla="*/ 1565838 w 2542649"/>
                <a:gd name="connsiteY40" fmla="*/ 297829 h 2429341"/>
                <a:gd name="connsiteX41" fmla="*/ 1624943 w 2542649"/>
                <a:gd name="connsiteY41" fmla="*/ 344536 h 2429341"/>
                <a:gd name="connsiteX42" fmla="*/ 1701058 w 2542649"/>
                <a:gd name="connsiteY42" fmla="*/ 487541 h 2429341"/>
                <a:gd name="connsiteX43" fmla="*/ 1696157 w 2542649"/>
                <a:gd name="connsiteY43" fmla="*/ 545780 h 2429341"/>
                <a:gd name="connsiteX44" fmla="*/ 1768524 w 2542649"/>
                <a:gd name="connsiteY44" fmla="*/ 621895 h 2429341"/>
                <a:gd name="connsiteX45" fmla="*/ 1945549 w 2542649"/>
                <a:gd name="connsiteY45" fmla="*/ 326372 h 2429341"/>
                <a:gd name="connsiteX46" fmla="*/ 2001482 w 2542649"/>
                <a:gd name="connsiteY46" fmla="*/ 347708 h 2429341"/>
                <a:gd name="connsiteX47" fmla="*/ 2223773 w 2542649"/>
                <a:gd name="connsiteY47" fmla="*/ 378846 h 2429341"/>
                <a:gd name="connsiteX48" fmla="*/ 2356686 w 2542649"/>
                <a:gd name="connsiteY48" fmla="*/ 372503 h 2429341"/>
                <a:gd name="connsiteX49" fmla="*/ 2366489 w 2542649"/>
                <a:gd name="connsiteY49" fmla="*/ 368178 h 2429341"/>
                <a:gd name="connsiteX50" fmla="*/ 2413772 w 2542649"/>
                <a:gd name="connsiteY50" fmla="*/ 303596 h 2429341"/>
                <a:gd name="connsiteX51" fmla="*/ 2420692 w 2542649"/>
                <a:gd name="connsiteY51" fmla="*/ 294081 h 2429341"/>
                <a:gd name="connsiteX52" fmla="*/ 2408294 w 2542649"/>
                <a:gd name="connsiteY52" fmla="*/ 337328 h 2429341"/>
                <a:gd name="connsiteX53" fmla="*/ 2365624 w 2542649"/>
                <a:gd name="connsiteY53" fmla="*/ 380287 h 2429341"/>
                <a:gd name="connsiteX54" fmla="*/ 2358128 w 2542649"/>
                <a:gd name="connsiteY54" fmla="*/ 383170 h 2429341"/>
                <a:gd name="connsiteX55" fmla="*/ 2148522 w 2542649"/>
                <a:gd name="connsiteY55" fmla="*/ 403641 h 2429341"/>
                <a:gd name="connsiteX56" fmla="*/ 1958811 w 2542649"/>
                <a:gd name="connsiteY56" fmla="*/ 348861 h 2429341"/>
                <a:gd name="connsiteX57" fmla="*/ 1955352 w 2542649"/>
                <a:gd name="connsiteY57" fmla="*/ 347419 h 2429341"/>
                <a:gd name="connsiteX58" fmla="*/ 1792742 w 2542649"/>
                <a:gd name="connsiteY58" fmla="*/ 652745 h 2429341"/>
                <a:gd name="connsiteX59" fmla="*/ 1842621 w 2542649"/>
                <a:gd name="connsiteY59" fmla="*/ 748465 h 2429341"/>
                <a:gd name="connsiteX60" fmla="*/ 1903167 w 2542649"/>
                <a:gd name="connsiteY60" fmla="*/ 964702 h 2429341"/>
                <a:gd name="connsiteX61" fmla="*/ 1917294 w 2542649"/>
                <a:gd name="connsiteY61" fmla="*/ 1158161 h 2429341"/>
                <a:gd name="connsiteX62" fmla="*/ 1917583 w 2542649"/>
                <a:gd name="connsiteY62" fmla="*/ 1165657 h 2429341"/>
                <a:gd name="connsiteX63" fmla="*/ 2173894 w 2542649"/>
                <a:gd name="connsiteY63" fmla="*/ 1080893 h 2429341"/>
                <a:gd name="connsiteX64" fmla="*/ 2198113 w 2542649"/>
                <a:gd name="connsiteY64" fmla="*/ 1132213 h 2429341"/>
                <a:gd name="connsiteX65" fmla="*/ 2341982 w 2542649"/>
                <a:gd name="connsiteY65" fmla="*/ 1312409 h 2429341"/>
                <a:gd name="connsiteX66" fmla="*/ 2439144 w 2542649"/>
                <a:gd name="connsiteY66" fmla="*/ 1395733 h 2429341"/>
                <a:gd name="connsiteX67" fmla="*/ 2452695 w 2542649"/>
                <a:gd name="connsiteY67" fmla="*/ 1400634 h 2429341"/>
                <a:gd name="connsiteX68" fmla="*/ 2529675 w 2542649"/>
                <a:gd name="connsiteY68" fmla="*/ 1386218 h 2429341"/>
                <a:gd name="connsiteX69" fmla="*/ 2542649 w 2542649"/>
                <a:gd name="connsiteY69" fmla="*/ 1383623 h 2429341"/>
                <a:gd name="connsiteX70" fmla="*/ 2504592 w 2542649"/>
                <a:gd name="connsiteY70" fmla="*/ 1406689 h 2429341"/>
                <a:gd name="connsiteX71" fmla="*/ 2442892 w 2542649"/>
                <a:gd name="connsiteY71" fmla="*/ 1408995 h 2429341"/>
                <a:gd name="connsiteX72" fmla="*/ 2435396 w 2542649"/>
                <a:gd name="connsiteY72" fmla="*/ 1406112 h 2429341"/>
                <a:gd name="connsiteX73" fmla="*/ 2263849 w 2542649"/>
                <a:gd name="connsiteY73" fmla="*/ 1271757 h 2429341"/>
                <a:gd name="connsiteX74" fmla="*/ 2168128 w 2542649"/>
                <a:gd name="connsiteY74" fmla="*/ 1107994 h 2429341"/>
                <a:gd name="connsiteX75" fmla="*/ 2166975 w 2542649"/>
                <a:gd name="connsiteY75" fmla="*/ 1104534 h 2429341"/>
                <a:gd name="connsiteX76" fmla="*/ 2086247 w 2542649"/>
                <a:gd name="connsiteY76" fmla="*/ 1149223 h 2429341"/>
                <a:gd name="connsiteX77" fmla="*/ 1925655 w 2542649"/>
                <a:gd name="connsiteY77" fmla="*/ 1201985 h 2429341"/>
                <a:gd name="connsiteX78" fmla="*/ 1915276 w 2542649"/>
                <a:gd name="connsiteY78" fmla="*/ 1214383 h 2429341"/>
                <a:gd name="connsiteX79" fmla="*/ 1827917 w 2542649"/>
                <a:gd name="connsiteY79" fmla="*/ 1575353 h 2429341"/>
                <a:gd name="connsiteX80" fmla="*/ 1704806 w 2542649"/>
                <a:gd name="connsiteY80" fmla="*/ 1767082 h 2429341"/>
                <a:gd name="connsiteX81" fmla="*/ 1699040 w 2542649"/>
                <a:gd name="connsiteY81" fmla="*/ 1773714 h 2429341"/>
                <a:gd name="connsiteX82" fmla="*/ 1988508 w 2542649"/>
                <a:gd name="connsiteY82" fmla="*/ 1808888 h 2429341"/>
                <a:gd name="connsiteX83" fmla="*/ 1988796 w 2542649"/>
                <a:gd name="connsiteY83" fmla="*/ 1816384 h 2429341"/>
                <a:gd name="connsiteX84" fmla="*/ 2025989 w 2542649"/>
                <a:gd name="connsiteY84" fmla="*/ 2038387 h 2429341"/>
                <a:gd name="connsiteX85" fmla="*/ 2099798 w 2542649"/>
                <a:gd name="connsiteY85" fmla="*/ 2206474 h 2429341"/>
                <a:gd name="connsiteX86" fmla="*/ 2109889 w 2542649"/>
                <a:gd name="connsiteY86" fmla="*/ 2215700 h 2429341"/>
                <a:gd name="connsiteX87" fmla="*/ 2186868 w 2542649"/>
                <a:gd name="connsiteY87" fmla="*/ 2234440 h 2429341"/>
                <a:gd name="connsiteX88" fmla="*/ 2196095 w 2542649"/>
                <a:gd name="connsiteY88" fmla="*/ 2235594 h 2429341"/>
                <a:gd name="connsiteX89" fmla="*/ 2137278 w 2542649"/>
                <a:gd name="connsiteY89" fmla="*/ 2237035 h 2429341"/>
                <a:gd name="connsiteX90" fmla="*/ 2098933 w 2542649"/>
                <a:gd name="connsiteY90" fmla="*/ 2218871 h 2429341"/>
                <a:gd name="connsiteX91" fmla="*/ 2091436 w 2542649"/>
                <a:gd name="connsiteY91" fmla="*/ 2212240 h 2429341"/>
                <a:gd name="connsiteX92" fmla="*/ 1990526 w 2542649"/>
                <a:gd name="connsiteY92" fmla="*/ 2017340 h 2429341"/>
                <a:gd name="connsiteX93" fmla="*/ 1971498 w 2542649"/>
                <a:gd name="connsiteY93" fmla="*/ 1834548 h 2429341"/>
                <a:gd name="connsiteX94" fmla="*/ 1972362 w 2542649"/>
                <a:gd name="connsiteY94" fmla="*/ 1825034 h 2429341"/>
                <a:gd name="connsiteX95" fmla="*/ 1952469 w 2542649"/>
                <a:gd name="connsiteY95" fmla="*/ 1828205 h 2429341"/>
                <a:gd name="connsiteX96" fmla="*/ 1708554 w 2542649"/>
                <a:gd name="connsiteY96" fmla="*/ 1814078 h 2429341"/>
                <a:gd name="connsiteX97" fmla="*/ 1675974 w 2542649"/>
                <a:gd name="connsiteY97" fmla="*/ 1806005 h 2429341"/>
                <a:gd name="connsiteX98" fmla="*/ 1663865 w 2542649"/>
                <a:gd name="connsiteY98" fmla="*/ 1809176 h 2429341"/>
                <a:gd name="connsiteX99" fmla="*/ 1439556 w 2542649"/>
                <a:gd name="connsiteY99" fmla="*/ 1948432 h 2429341"/>
                <a:gd name="connsiteX100" fmla="*/ 1226203 w 2542649"/>
                <a:gd name="connsiteY100" fmla="*/ 1972939 h 2429341"/>
                <a:gd name="connsiteX101" fmla="*/ 908480 w 2542649"/>
                <a:gd name="connsiteY101" fmla="*/ 1829646 h 2429341"/>
                <a:gd name="connsiteX102" fmla="*/ 897813 w 2542649"/>
                <a:gd name="connsiteY102" fmla="*/ 1820420 h 2429341"/>
                <a:gd name="connsiteX103" fmla="*/ 895506 w 2542649"/>
                <a:gd name="connsiteY103" fmla="*/ 1818979 h 2429341"/>
                <a:gd name="connsiteX104" fmla="*/ 633428 w 2542649"/>
                <a:gd name="connsiteY104" fmla="*/ 1962271 h 2429341"/>
                <a:gd name="connsiteX105" fmla="*/ 653898 w 2542649"/>
                <a:gd name="connsiteY105" fmla="*/ 1995428 h 2429341"/>
                <a:gd name="connsiteX106" fmla="*/ 698875 w 2542649"/>
                <a:gd name="connsiteY106" fmla="*/ 2146216 h 2429341"/>
                <a:gd name="connsiteX107" fmla="*/ 689072 w 2542649"/>
                <a:gd name="connsiteY107" fmla="*/ 2362741 h 2429341"/>
                <a:gd name="connsiteX108" fmla="*/ 688208 w 2542649"/>
                <a:gd name="connsiteY108" fmla="*/ 2367642 h 2429341"/>
                <a:gd name="connsiteX109" fmla="*/ 604020 w 2542649"/>
                <a:gd name="connsiteY109" fmla="*/ 2429341 h 2429341"/>
                <a:gd name="connsiteX110" fmla="*/ 614399 w 2542649"/>
                <a:gd name="connsiteY110" fmla="*/ 2422133 h 2429341"/>
                <a:gd name="connsiteX111" fmla="*/ 676675 w 2542649"/>
                <a:gd name="connsiteY111" fmla="*/ 2369660 h 2429341"/>
                <a:gd name="connsiteX112" fmla="*/ 678694 w 2542649"/>
                <a:gd name="connsiteY112" fmla="*/ 2363029 h 2429341"/>
                <a:gd name="connsiteX113" fmla="*/ 649862 w 2542649"/>
                <a:gd name="connsiteY113" fmla="*/ 2048189 h 2429341"/>
                <a:gd name="connsiteX114" fmla="*/ 613822 w 2542649"/>
                <a:gd name="connsiteY114" fmla="*/ 1953045 h 2429341"/>
                <a:gd name="connsiteX115" fmla="*/ 868981 w 2542649"/>
                <a:gd name="connsiteY115" fmla="*/ 1791877 h 2429341"/>
                <a:gd name="connsiteX116" fmla="*/ 854277 w 2542649"/>
                <a:gd name="connsiteY116" fmla="*/ 1775443 h 2429341"/>
                <a:gd name="connsiteX117" fmla="*/ 691091 w 2542649"/>
                <a:gd name="connsiteY117" fmla="*/ 1498085 h 2429341"/>
                <a:gd name="connsiteX118" fmla="*/ 639771 w 2542649"/>
                <a:gd name="connsiteY118" fmla="*/ 1272334 h 2429341"/>
                <a:gd name="connsiteX119" fmla="*/ 627373 w 2542649"/>
                <a:gd name="connsiteY119" fmla="*/ 1257918 h 2429341"/>
                <a:gd name="connsiteX120" fmla="*/ 397875 w 2542649"/>
                <a:gd name="connsiteY120" fmla="*/ 1171712 h 2429341"/>
                <a:gd name="connsiteX121" fmla="*/ 375963 w 2542649"/>
                <a:gd name="connsiteY121" fmla="*/ 1157008 h 2429341"/>
                <a:gd name="connsiteX122" fmla="*/ 373368 w 2542649"/>
                <a:gd name="connsiteY122" fmla="*/ 1165657 h 2429341"/>
                <a:gd name="connsiteX123" fmla="*/ 260925 w 2542649"/>
                <a:gd name="connsiteY123" fmla="*/ 1344701 h 2429341"/>
                <a:gd name="connsiteX124" fmla="*/ 107541 w 2542649"/>
                <a:gd name="connsiteY124" fmla="*/ 1459739 h 2429341"/>
                <a:gd name="connsiteX125" fmla="*/ 74097 w 2542649"/>
                <a:gd name="connsiteY125" fmla="*/ 1464928 h 2429341"/>
                <a:gd name="connsiteX126" fmla="*/ 11244 w 2542649"/>
                <a:gd name="connsiteY126" fmla="*/ 1449071 h 2429341"/>
                <a:gd name="connsiteX127" fmla="*/ 5190 w 2542649"/>
                <a:gd name="connsiteY127" fmla="*/ 1443881 h 2429341"/>
                <a:gd name="connsiteX128" fmla="*/ 0 w 2542649"/>
                <a:gd name="connsiteY128" fmla="*/ 1437827 h 2429341"/>
                <a:gd name="connsiteX129" fmla="*/ 14992 w 2542649"/>
                <a:gd name="connsiteY129" fmla="*/ 1441863 h 2429341"/>
                <a:gd name="connsiteX130" fmla="*/ 94279 w 2542649"/>
                <a:gd name="connsiteY130" fmla="*/ 1455125 h 2429341"/>
                <a:gd name="connsiteX131" fmla="*/ 102352 w 2542649"/>
                <a:gd name="connsiteY131" fmla="*/ 1451666 h 2429341"/>
                <a:gd name="connsiteX132" fmla="*/ 304172 w 2542649"/>
                <a:gd name="connsiteY132" fmla="*/ 1252152 h 2429341"/>
                <a:gd name="connsiteX133" fmla="*/ 364718 w 2542649"/>
                <a:gd name="connsiteY133" fmla="*/ 1144610 h 2429341"/>
                <a:gd name="connsiteX134" fmla="*/ 369043 w 2542649"/>
                <a:gd name="connsiteY134" fmla="*/ 1135384 h 2429341"/>
                <a:gd name="connsiteX135" fmla="*/ 634869 w 2542649"/>
                <a:gd name="connsiteY135" fmla="*/ 1222167 h 2429341"/>
                <a:gd name="connsiteX136" fmla="*/ 635158 w 2542649"/>
                <a:gd name="connsiteY136" fmla="*/ 1103381 h 2429341"/>
                <a:gd name="connsiteX137" fmla="*/ 685613 w 2542649"/>
                <a:gd name="connsiteY137" fmla="*/ 800362 h 2429341"/>
                <a:gd name="connsiteX138" fmla="*/ 728283 w 2542649"/>
                <a:gd name="connsiteY138" fmla="*/ 696280 h 2429341"/>
                <a:gd name="connsiteX139" fmla="*/ 547222 w 2542649"/>
                <a:gd name="connsiteY139" fmla="*/ 506858 h 2429341"/>
                <a:gd name="connsiteX140" fmla="*/ 544915 w 2542649"/>
                <a:gd name="connsiteY140" fmla="*/ 508011 h 2429341"/>
                <a:gd name="connsiteX141" fmla="*/ 369043 w 2542649"/>
                <a:gd name="connsiteY141" fmla="*/ 629103 h 2429341"/>
                <a:gd name="connsiteX142" fmla="*/ 180485 w 2542649"/>
                <a:gd name="connsiteY142" fmla="*/ 672927 h 2429341"/>
                <a:gd name="connsiteX143" fmla="*/ 164628 w 2542649"/>
                <a:gd name="connsiteY143" fmla="*/ 671197 h 2429341"/>
                <a:gd name="connsiteX144" fmla="*/ 101199 w 2542649"/>
                <a:gd name="connsiteY144" fmla="*/ 633140 h 2429341"/>
                <a:gd name="connsiteX145" fmla="*/ 88513 w 2542649"/>
                <a:gd name="connsiteY145" fmla="*/ 612093 h 2429341"/>
                <a:gd name="connsiteX146" fmla="*/ 90819 w 2542649"/>
                <a:gd name="connsiteY146" fmla="*/ 610363 h 2429341"/>
                <a:gd name="connsiteX147" fmla="*/ 99757 w 2542649"/>
                <a:gd name="connsiteY147" fmla="*/ 617571 h 2429341"/>
                <a:gd name="connsiteX148" fmla="*/ 167222 w 2542649"/>
                <a:gd name="connsiteY148" fmla="*/ 662836 h 2429341"/>
                <a:gd name="connsiteX149" fmla="*/ 175872 w 2542649"/>
                <a:gd name="connsiteY149" fmla="*/ 663124 h 2429341"/>
                <a:gd name="connsiteX150" fmla="*/ 416038 w 2542649"/>
                <a:gd name="connsiteY150" fmla="*/ 577495 h 2429341"/>
                <a:gd name="connsiteX151" fmla="*/ 542609 w 2542649"/>
                <a:gd name="connsiteY151" fmla="*/ 488405 h 2429341"/>
                <a:gd name="connsiteX152" fmla="*/ 548663 w 2542649"/>
                <a:gd name="connsiteY152" fmla="*/ 483216 h 2429341"/>
                <a:gd name="connsiteX153" fmla="*/ 747601 w 2542649"/>
                <a:gd name="connsiteY153" fmla="*/ 665431 h 2429341"/>
                <a:gd name="connsiteX154" fmla="*/ 796326 w 2542649"/>
                <a:gd name="connsiteY154" fmla="*/ 607479 h 2429341"/>
                <a:gd name="connsiteX155" fmla="*/ 850817 w 2542649"/>
                <a:gd name="connsiteY155" fmla="*/ 556736 h 2429341"/>
                <a:gd name="connsiteX156" fmla="*/ 850817 w 2542649"/>
                <a:gd name="connsiteY156" fmla="*/ 480621 h 2429341"/>
                <a:gd name="connsiteX157" fmla="*/ 977676 w 2542649"/>
                <a:gd name="connsiteY157" fmla="*/ 304749 h 2429341"/>
                <a:gd name="connsiteX158" fmla="*/ 983154 w 2542649"/>
                <a:gd name="connsiteY158" fmla="*/ 291775 h 2429341"/>
                <a:gd name="connsiteX159" fmla="*/ 989497 w 2542649"/>
                <a:gd name="connsiteY159" fmla="*/ 246509 h 2429341"/>
                <a:gd name="connsiteX160" fmla="*/ 998723 w 2542649"/>
                <a:gd name="connsiteY160" fmla="*/ 228634 h 2429341"/>
                <a:gd name="connsiteX161" fmla="*/ 991227 w 2542649"/>
                <a:gd name="connsiteY161" fmla="*/ 224309 h 2429341"/>
                <a:gd name="connsiteX162" fmla="*/ 857449 w 2542649"/>
                <a:gd name="connsiteY162" fmla="*/ 114749 h 2429341"/>
                <a:gd name="connsiteX163" fmla="*/ 812183 w 2542649"/>
                <a:gd name="connsiteY163" fmla="*/ 57375 h 2429341"/>
                <a:gd name="connsiteX164" fmla="*/ 801804 w 2542649"/>
                <a:gd name="connsiteY164" fmla="*/ 34598 h 2429341"/>
                <a:gd name="connsiteX165" fmla="*/ 805264 w 2542649"/>
                <a:gd name="connsiteY165" fmla="*/ 22200 h 2429341"/>
                <a:gd name="connsiteX166" fmla="*/ 817085 w 2542649"/>
                <a:gd name="connsiteY166" fmla="*/ 24219 h 2429341"/>
                <a:gd name="connsiteX167" fmla="*/ 843610 w 2542649"/>
                <a:gd name="connsiteY167" fmla="*/ 65159 h 2429341"/>
                <a:gd name="connsiteX168" fmla="*/ 871864 w 2542649"/>
                <a:gd name="connsiteY168" fmla="*/ 114173 h 2429341"/>
                <a:gd name="connsiteX169" fmla="*/ 1012562 w 2542649"/>
                <a:gd name="connsiteY169" fmla="*/ 209605 h 2429341"/>
                <a:gd name="connsiteX170" fmla="*/ 1060134 w 2542649"/>
                <a:gd name="connsiteY170" fmla="*/ 170394 h 2429341"/>
                <a:gd name="connsiteX171" fmla="*/ 1031014 w 2542649"/>
                <a:gd name="connsiteY171" fmla="*/ 141851 h 2429341"/>
                <a:gd name="connsiteX172" fmla="*/ 1004489 w 2542649"/>
                <a:gd name="connsiteY172" fmla="*/ 36904 h 2429341"/>
                <a:gd name="connsiteX173" fmla="*/ 1028996 w 2542649"/>
                <a:gd name="connsiteY173" fmla="*/ 11244 h 2429341"/>
                <a:gd name="connsiteX174" fmla="*/ 1053503 w 2542649"/>
                <a:gd name="connsiteY174" fmla="*/ 21912 h 2429341"/>
                <a:gd name="connsiteX175" fmla="*/ 1069648 w 2542649"/>
                <a:gd name="connsiteY175" fmla="*/ 79287 h 2429341"/>
                <a:gd name="connsiteX176" fmla="*/ 1078586 w 2542649"/>
                <a:gd name="connsiteY176" fmla="*/ 119939 h 2429341"/>
                <a:gd name="connsiteX177" fmla="*/ 1095020 w 2542649"/>
                <a:gd name="connsiteY177" fmla="*/ 150500 h 2429341"/>
                <a:gd name="connsiteX178" fmla="*/ 1449071 w 2542649"/>
                <a:gd name="connsiteY178" fmla="*/ 149059 h 2429341"/>
                <a:gd name="connsiteX179" fmla="*/ 1484245 w 2542649"/>
                <a:gd name="connsiteY179" fmla="*/ 95721 h 2429341"/>
                <a:gd name="connsiteX180" fmla="*/ 1502986 w 2542649"/>
                <a:gd name="connsiteY180" fmla="*/ 28543 h 2429341"/>
                <a:gd name="connsiteX181" fmla="*/ 1503851 w 2542649"/>
                <a:gd name="connsiteY181" fmla="*/ 26813 h 2429341"/>
                <a:gd name="connsiteX182" fmla="*/ 1520285 w 2542649"/>
                <a:gd name="connsiteY182" fmla="*/ 8073 h 2429341"/>
                <a:gd name="connsiteX183" fmla="*/ 1550846 w 2542649"/>
                <a:gd name="connsiteY183" fmla="*/ 22777 h 2429341"/>
                <a:gd name="connsiteX184" fmla="*/ 1556612 w 2542649"/>
                <a:gd name="connsiteY184" fmla="*/ 68042 h 2429341"/>
                <a:gd name="connsiteX185" fmla="*/ 1490300 w 2542649"/>
                <a:gd name="connsiteY185" fmla="*/ 166358 h 2429341"/>
                <a:gd name="connsiteX186" fmla="*/ 1523168 w 2542649"/>
                <a:gd name="connsiteY186" fmla="*/ 185963 h 2429341"/>
                <a:gd name="connsiteX187" fmla="*/ 1536430 w 2542649"/>
                <a:gd name="connsiteY187" fmla="*/ 211047 h 2429341"/>
                <a:gd name="connsiteX188" fmla="*/ 1541908 w 2542649"/>
                <a:gd name="connsiteY188" fmla="*/ 222867 h 2429341"/>
                <a:gd name="connsiteX189" fmla="*/ 1645990 w 2542649"/>
                <a:gd name="connsiteY189" fmla="*/ 141851 h 2429341"/>
                <a:gd name="connsiteX190" fmla="*/ 1690679 w 2542649"/>
                <a:gd name="connsiteY190" fmla="*/ 77845 h 2429341"/>
                <a:gd name="connsiteX191" fmla="*/ 1695292 w 2542649"/>
                <a:gd name="connsiteY191" fmla="*/ 57375 h 2429341"/>
                <a:gd name="connsiteX192" fmla="*/ 1705383 w 2542649"/>
                <a:gd name="connsiteY192" fmla="*/ 20470 h 2429341"/>
                <a:gd name="connsiteX193" fmla="*/ 1714032 w 2542649"/>
                <a:gd name="connsiteY193" fmla="*/ 6920 h 2429341"/>
                <a:gd name="connsiteX194" fmla="*/ 1727583 w 2542649"/>
                <a:gd name="connsiteY194" fmla="*/ 0 h 24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2542649" h="2429341">
                  <a:moveTo>
                    <a:pt x="975369" y="315128"/>
                  </a:moveTo>
                  <a:cubicBezTo>
                    <a:pt x="962395" y="323778"/>
                    <a:pt x="949133" y="332139"/>
                    <a:pt x="937888" y="342518"/>
                  </a:cubicBezTo>
                  <a:cubicBezTo>
                    <a:pt x="913958" y="364718"/>
                    <a:pt x="895506" y="390667"/>
                    <a:pt x="883974" y="421516"/>
                  </a:cubicBezTo>
                  <a:cubicBezTo>
                    <a:pt x="880514" y="430743"/>
                    <a:pt x="883109" y="436509"/>
                    <a:pt x="891470" y="438815"/>
                  </a:cubicBezTo>
                  <a:cubicBezTo>
                    <a:pt x="900984" y="441699"/>
                    <a:pt x="911364" y="444870"/>
                    <a:pt x="920878" y="444293"/>
                  </a:cubicBezTo>
                  <a:cubicBezTo>
                    <a:pt x="949421" y="442275"/>
                    <a:pt x="977964" y="438527"/>
                    <a:pt x="1006796" y="435356"/>
                  </a:cubicBezTo>
                  <a:cubicBezTo>
                    <a:pt x="1008814" y="435067"/>
                    <a:pt x="1011697" y="433914"/>
                    <a:pt x="1012562" y="432184"/>
                  </a:cubicBezTo>
                  <a:cubicBezTo>
                    <a:pt x="1019482" y="419787"/>
                    <a:pt x="1028131" y="407966"/>
                    <a:pt x="1032744" y="394703"/>
                  </a:cubicBezTo>
                  <a:cubicBezTo>
                    <a:pt x="1038799" y="376251"/>
                    <a:pt x="1042258" y="356934"/>
                    <a:pt x="1047160" y="337040"/>
                  </a:cubicBezTo>
                  <a:cubicBezTo>
                    <a:pt x="1023806" y="340212"/>
                    <a:pt x="1003624" y="331562"/>
                    <a:pt x="985749" y="315705"/>
                  </a:cubicBezTo>
                  <a:cubicBezTo>
                    <a:pt x="983730" y="313687"/>
                    <a:pt x="977676" y="313398"/>
                    <a:pt x="975369" y="315128"/>
                  </a:cubicBezTo>
                  <a:close/>
                  <a:moveTo>
                    <a:pt x="1562667" y="314263"/>
                  </a:moveTo>
                  <a:cubicBezTo>
                    <a:pt x="1545080" y="330986"/>
                    <a:pt x="1525186" y="340788"/>
                    <a:pt x="1500102" y="338482"/>
                  </a:cubicBezTo>
                  <a:cubicBezTo>
                    <a:pt x="1505292" y="352897"/>
                    <a:pt x="1511923" y="365583"/>
                    <a:pt x="1514230" y="378846"/>
                  </a:cubicBezTo>
                  <a:cubicBezTo>
                    <a:pt x="1517690" y="399316"/>
                    <a:pt x="1527781" y="415462"/>
                    <a:pt x="1539890" y="431031"/>
                  </a:cubicBezTo>
                  <a:cubicBezTo>
                    <a:pt x="1541332" y="433049"/>
                    <a:pt x="1544791" y="434779"/>
                    <a:pt x="1547386" y="435067"/>
                  </a:cubicBezTo>
                  <a:cubicBezTo>
                    <a:pt x="1574488" y="437085"/>
                    <a:pt x="1601301" y="439392"/>
                    <a:pt x="1628403" y="439968"/>
                  </a:cubicBezTo>
                  <a:cubicBezTo>
                    <a:pt x="1639359" y="440257"/>
                    <a:pt x="1650891" y="436797"/>
                    <a:pt x="1661847" y="433626"/>
                  </a:cubicBezTo>
                  <a:cubicBezTo>
                    <a:pt x="1670785" y="431031"/>
                    <a:pt x="1673957" y="424111"/>
                    <a:pt x="1668478" y="415462"/>
                  </a:cubicBezTo>
                  <a:cubicBezTo>
                    <a:pt x="1656081" y="396145"/>
                    <a:pt x="1644837" y="376251"/>
                    <a:pt x="1630421" y="358375"/>
                  </a:cubicBezTo>
                  <a:cubicBezTo>
                    <a:pt x="1615428" y="339635"/>
                    <a:pt x="1596688" y="324066"/>
                    <a:pt x="1574200" y="314263"/>
                  </a:cubicBezTo>
                  <a:cubicBezTo>
                    <a:pt x="1571028" y="312822"/>
                    <a:pt x="1564685" y="312245"/>
                    <a:pt x="1562667" y="314263"/>
                  </a:cubicBezTo>
                  <a:close/>
                  <a:moveTo>
                    <a:pt x="1171712" y="172124"/>
                  </a:moveTo>
                  <a:cubicBezTo>
                    <a:pt x="1151818" y="172124"/>
                    <a:pt x="1134807" y="177314"/>
                    <a:pt x="1123275" y="194901"/>
                  </a:cubicBezTo>
                  <a:cubicBezTo>
                    <a:pt x="1109724" y="215659"/>
                    <a:pt x="1125870" y="250257"/>
                    <a:pt x="1150088" y="251699"/>
                  </a:cubicBezTo>
                  <a:cubicBezTo>
                    <a:pt x="1172577" y="253140"/>
                    <a:pt x="1202850" y="233535"/>
                    <a:pt x="1210634" y="212488"/>
                  </a:cubicBezTo>
                  <a:cubicBezTo>
                    <a:pt x="1217266" y="194324"/>
                    <a:pt x="1209481" y="179044"/>
                    <a:pt x="1190741" y="174719"/>
                  </a:cubicBezTo>
                  <a:cubicBezTo>
                    <a:pt x="1184398" y="173277"/>
                    <a:pt x="1178055" y="172989"/>
                    <a:pt x="1171712" y="172124"/>
                  </a:cubicBezTo>
                  <a:close/>
                  <a:moveTo>
                    <a:pt x="1380740" y="171259"/>
                  </a:moveTo>
                  <a:cubicBezTo>
                    <a:pt x="1375262" y="172412"/>
                    <a:pt x="1363729" y="173854"/>
                    <a:pt x="1352774" y="177890"/>
                  </a:cubicBezTo>
                  <a:cubicBezTo>
                    <a:pt x="1332592" y="185098"/>
                    <a:pt x="1327402" y="203262"/>
                    <a:pt x="1339223" y="221137"/>
                  </a:cubicBezTo>
                  <a:cubicBezTo>
                    <a:pt x="1351332" y="239301"/>
                    <a:pt x="1382758" y="252852"/>
                    <a:pt x="1403517" y="247086"/>
                  </a:cubicBezTo>
                  <a:cubicBezTo>
                    <a:pt x="1410725" y="245068"/>
                    <a:pt x="1418509" y="239590"/>
                    <a:pt x="1422258" y="233535"/>
                  </a:cubicBezTo>
                  <a:cubicBezTo>
                    <a:pt x="1440421" y="203839"/>
                    <a:pt x="1421104" y="171547"/>
                    <a:pt x="1380740" y="171259"/>
                  </a:cubicBezTo>
                  <a:close/>
                  <a:moveTo>
                    <a:pt x="1727583" y="0"/>
                  </a:moveTo>
                  <a:cubicBezTo>
                    <a:pt x="1729313" y="4901"/>
                    <a:pt x="1733349" y="10379"/>
                    <a:pt x="1732484" y="14992"/>
                  </a:cubicBezTo>
                  <a:cubicBezTo>
                    <a:pt x="1730755" y="24795"/>
                    <a:pt x="1728448" y="35175"/>
                    <a:pt x="1723258" y="43824"/>
                  </a:cubicBezTo>
                  <a:cubicBezTo>
                    <a:pt x="1702788" y="79287"/>
                    <a:pt x="1682318" y="114749"/>
                    <a:pt x="1659540" y="148771"/>
                  </a:cubicBezTo>
                  <a:cubicBezTo>
                    <a:pt x="1635034" y="185675"/>
                    <a:pt x="1601301" y="213642"/>
                    <a:pt x="1564397" y="237572"/>
                  </a:cubicBezTo>
                  <a:cubicBezTo>
                    <a:pt x="1561514" y="239301"/>
                    <a:pt x="1558919" y="241320"/>
                    <a:pt x="1558054" y="241608"/>
                  </a:cubicBezTo>
                  <a:cubicBezTo>
                    <a:pt x="1560649" y="261213"/>
                    <a:pt x="1563243" y="279089"/>
                    <a:pt x="1565838" y="297829"/>
                  </a:cubicBezTo>
                  <a:cubicBezTo>
                    <a:pt x="1584290" y="312245"/>
                    <a:pt x="1605914" y="326949"/>
                    <a:pt x="1624943" y="344536"/>
                  </a:cubicBezTo>
                  <a:cubicBezTo>
                    <a:pt x="1667037" y="382882"/>
                    <a:pt x="1693850" y="430166"/>
                    <a:pt x="1701058" y="487541"/>
                  </a:cubicBezTo>
                  <a:cubicBezTo>
                    <a:pt x="1704229" y="512047"/>
                    <a:pt x="1702211" y="531076"/>
                    <a:pt x="1696157" y="545780"/>
                  </a:cubicBezTo>
                  <a:cubicBezTo>
                    <a:pt x="1720952" y="571728"/>
                    <a:pt x="1744305" y="596523"/>
                    <a:pt x="1768524" y="621895"/>
                  </a:cubicBezTo>
                  <a:cubicBezTo>
                    <a:pt x="1848964" y="536842"/>
                    <a:pt x="1907203" y="437662"/>
                    <a:pt x="1945549" y="326372"/>
                  </a:cubicBezTo>
                  <a:cubicBezTo>
                    <a:pt x="1964578" y="333580"/>
                    <a:pt x="1982742" y="341365"/>
                    <a:pt x="2001482" y="347708"/>
                  </a:cubicBezTo>
                  <a:cubicBezTo>
                    <a:pt x="2073561" y="371638"/>
                    <a:pt x="2148234" y="379711"/>
                    <a:pt x="2223773" y="378846"/>
                  </a:cubicBezTo>
                  <a:cubicBezTo>
                    <a:pt x="2268174" y="378269"/>
                    <a:pt x="2312286" y="374809"/>
                    <a:pt x="2356686" y="372503"/>
                  </a:cubicBezTo>
                  <a:cubicBezTo>
                    <a:pt x="2360146" y="372214"/>
                    <a:pt x="2363894" y="370485"/>
                    <a:pt x="2366489" y="368178"/>
                  </a:cubicBezTo>
                  <a:cubicBezTo>
                    <a:pt x="2386671" y="349726"/>
                    <a:pt x="2405700" y="330697"/>
                    <a:pt x="2413772" y="303596"/>
                  </a:cubicBezTo>
                  <a:cubicBezTo>
                    <a:pt x="2414638" y="300713"/>
                    <a:pt x="2417521" y="298406"/>
                    <a:pt x="2420692" y="294081"/>
                  </a:cubicBezTo>
                  <a:cubicBezTo>
                    <a:pt x="2422999" y="312245"/>
                    <a:pt x="2417809" y="326372"/>
                    <a:pt x="2408294" y="337328"/>
                  </a:cubicBezTo>
                  <a:cubicBezTo>
                    <a:pt x="2395320" y="352609"/>
                    <a:pt x="2380040" y="366160"/>
                    <a:pt x="2365624" y="380287"/>
                  </a:cubicBezTo>
                  <a:cubicBezTo>
                    <a:pt x="2363894" y="382017"/>
                    <a:pt x="2360722" y="382594"/>
                    <a:pt x="2358128" y="383170"/>
                  </a:cubicBezTo>
                  <a:cubicBezTo>
                    <a:pt x="2288932" y="397298"/>
                    <a:pt x="2219448" y="406812"/>
                    <a:pt x="2148522" y="403641"/>
                  </a:cubicBezTo>
                  <a:cubicBezTo>
                    <a:pt x="2080768" y="400470"/>
                    <a:pt x="2016474" y="386054"/>
                    <a:pt x="1958811" y="348861"/>
                  </a:cubicBezTo>
                  <a:cubicBezTo>
                    <a:pt x="1957947" y="348284"/>
                    <a:pt x="1957082" y="347996"/>
                    <a:pt x="1955352" y="347419"/>
                  </a:cubicBezTo>
                  <a:cubicBezTo>
                    <a:pt x="1929403" y="465052"/>
                    <a:pt x="1872894" y="566250"/>
                    <a:pt x="1792742" y="652745"/>
                  </a:cubicBezTo>
                  <a:cubicBezTo>
                    <a:pt x="1809753" y="685036"/>
                    <a:pt x="1827628" y="716174"/>
                    <a:pt x="1842621" y="748465"/>
                  </a:cubicBezTo>
                  <a:cubicBezTo>
                    <a:pt x="1874335" y="817373"/>
                    <a:pt x="1891922" y="890317"/>
                    <a:pt x="1903167" y="964702"/>
                  </a:cubicBezTo>
                  <a:cubicBezTo>
                    <a:pt x="1912969" y="1028708"/>
                    <a:pt x="1917006" y="1093290"/>
                    <a:pt x="1917294" y="1158161"/>
                  </a:cubicBezTo>
                  <a:cubicBezTo>
                    <a:pt x="1917294" y="1160179"/>
                    <a:pt x="1917583" y="1162198"/>
                    <a:pt x="1917583" y="1165657"/>
                  </a:cubicBezTo>
                  <a:cubicBezTo>
                    <a:pt x="2008402" y="1152683"/>
                    <a:pt x="2092878" y="1123275"/>
                    <a:pt x="2173894" y="1080893"/>
                  </a:cubicBezTo>
                  <a:cubicBezTo>
                    <a:pt x="2181967" y="1098192"/>
                    <a:pt x="2189175" y="1115490"/>
                    <a:pt x="2198113" y="1132213"/>
                  </a:cubicBezTo>
                  <a:cubicBezTo>
                    <a:pt x="2234729" y="1201120"/>
                    <a:pt x="2285184" y="1259648"/>
                    <a:pt x="2341982" y="1312409"/>
                  </a:cubicBezTo>
                  <a:cubicBezTo>
                    <a:pt x="2373120" y="1341529"/>
                    <a:pt x="2406565" y="1368343"/>
                    <a:pt x="2439144" y="1395733"/>
                  </a:cubicBezTo>
                  <a:cubicBezTo>
                    <a:pt x="2442604" y="1398616"/>
                    <a:pt x="2448082" y="1400634"/>
                    <a:pt x="2452695" y="1400634"/>
                  </a:cubicBezTo>
                  <a:cubicBezTo>
                    <a:pt x="2479220" y="1400634"/>
                    <a:pt x="2505456" y="1400057"/>
                    <a:pt x="2529675" y="1386218"/>
                  </a:cubicBezTo>
                  <a:cubicBezTo>
                    <a:pt x="2532558" y="1384488"/>
                    <a:pt x="2536595" y="1384777"/>
                    <a:pt x="2542649" y="1383623"/>
                  </a:cubicBezTo>
                  <a:cubicBezTo>
                    <a:pt x="2531693" y="1397463"/>
                    <a:pt x="2519008" y="1404959"/>
                    <a:pt x="2504592" y="1406689"/>
                  </a:cubicBezTo>
                  <a:cubicBezTo>
                    <a:pt x="2484122" y="1408995"/>
                    <a:pt x="2463651" y="1408707"/>
                    <a:pt x="2442892" y="1408995"/>
                  </a:cubicBezTo>
                  <a:cubicBezTo>
                    <a:pt x="2440298" y="1408995"/>
                    <a:pt x="2437703" y="1407553"/>
                    <a:pt x="2435396" y="1406112"/>
                  </a:cubicBezTo>
                  <a:cubicBezTo>
                    <a:pt x="2373696" y="1367189"/>
                    <a:pt x="2314304" y="1325384"/>
                    <a:pt x="2263849" y="1271757"/>
                  </a:cubicBezTo>
                  <a:cubicBezTo>
                    <a:pt x="2219448" y="1224474"/>
                    <a:pt x="2184562" y="1171712"/>
                    <a:pt x="2168128" y="1107994"/>
                  </a:cubicBezTo>
                  <a:cubicBezTo>
                    <a:pt x="2167840" y="1106264"/>
                    <a:pt x="2166975" y="1104823"/>
                    <a:pt x="2166975" y="1104534"/>
                  </a:cubicBezTo>
                  <a:cubicBezTo>
                    <a:pt x="2140162" y="1119527"/>
                    <a:pt x="2113925" y="1135673"/>
                    <a:pt x="2086247" y="1149223"/>
                  </a:cubicBezTo>
                  <a:cubicBezTo>
                    <a:pt x="2035215" y="1174595"/>
                    <a:pt x="1981300" y="1190741"/>
                    <a:pt x="1925655" y="1201985"/>
                  </a:cubicBezTo>
                  <a:cubicBezTo>
                    <a:pt x="1917294" y="1203715"/>
                    <a:pt x="1915564" y="1206886"/>
                    <a:pt x="1915276" y="1214383"/>
                  </a:cubicBezTo>
                  <a:cubicBezTo>
                    <a:pt x="1908933" y="1340088"/>
                    <a:pt x="1880678" y="1460892"/>
                    <a:pt x="1827917" y="1575353"/>
                  </a:cubicBezTo>
                  <a:cubicBezTo>
                    <a:pt x="1795625" y="1644837"/>
                    <a:pt x="1754973" y="1708843"/>
                    <a:pt x="1704806" y="1767082"/>
                  </a:cubicBezTo>
                  <a:cubicBezTo>
                    <a:pt x="1703364" y="1768812"/>
                    <a:pt x="1701635" y="1770542"/>
                    <a:pt x="1699040" y="1773714"/>
                  </a:cubicBezTo>
                  <a:cubicBezTo>
                    <a:pt x="1793895" y="1803410"/>
                    <a:pt x="1889904" y="1814366"/>
                    <a:pt x="1988508" y="1808888"/>
                  </a:cubicBezTo>
                  <a:cubicBezTo>
                    <a:pt x="1988508" y="1811771"/>
                    <a:pt x="1988796" y="1814078"/>
                    <a:pt x="1988796" y="1816384"/>
                  </a:cubicBezTo>
                  <a:cubicBezTo>
                    <a:pt x="1984760" y="1893076"/>
                    <a:pt x="2001482" y="1966308"/>
                    <a:pt x="2025989" y="2038387"/>
                  </a:cubicBezTo>
                  <a:cubicBezTo>
                    <a:pt x="2045882" y="2096338"/>
                    <a:pt x="2071543" y="2151982"/>
                    <a:pt x="2099798" y="2206474"/>
                  </a:cubicBezTo>
                  <a:cubicBezTo>
                    <a:pt x="2101816" y="2210222"/>
                    <a:pt x="2105852" y="2213970"/>
                    <a:pt x="2109889" y="2215700"/>
                  </a:cubicBezTo>
                  <a:cubicBezTo>
                    <a:pt x="2134107" y="2226944"/>
                    <a:pt x="2158902" y="2237324"/>
                    <a:pt x="2186868" y="2234440"/>
                  </a:cubicBezTo>
                  <a:cubicBezTo>
                    <a:pt x="2189752" y="2232999"/>
                    <a:pt x="2192923" y="2234729"/>
                    <a:pt x="2196095" y="2235594"/>
                  </a:cubicBezTo>
                  <a:cubicBezTo>
                    <a:pt x="2176489" y="2246550"/>
                    <a:pt x="2156596" y="2244243"/>
                    <a:pt x="2137278" y="2237035"/>
                  </a:cubicBezTo>
                  <a:cubicBezTo>
                    <a:pt x="2124016" y="2232134"/>
                    <a:pt x="2111618" y="2225215"/>
                    <a:pt x="2098933" y="2218871"/>
                  </a:cubicBezTo>
                  <a:cubicBezTo>
                    <a:pt x="2096050" y="2217430"/>
                    <a:pt x="2093455" y="2214835"/>
                    <a:pt x="2091436" y="2212240"/>
                  </a:cubicBezTo>
                  <a:cubicBezTo>
                    <a:pt x="2050784" y="2150829"/>
                    <a:pt x="2014168" y="2087400"/>
                    <a:pt x="1990526" y="2017340"/>
                  </a:cubicBezTo>
                  <a:cubicBezTo>
                    <a:pt x="1970344" y="1957947"/>
                    <a:pt x="1961118" y="1897112"/>
                    <a:pt x="1971498" y="1834548"/>
                  </a:cubicBezTo>
                  <a:cubicBezTo>
                    <a:pt x="1972074" y="1831953"/>
                    <a:pt x="1972074" y="1829070"/>
                    <a:pt x="1972362" y="1825034"/>
                  </a:cubicBezTo>
                  <a:cubicBezTo>
                    <a:pt x="1965443" y="1826187"/>
                    <a:pt x="1959100" y="1827340"/>
                    <a:pt x="1952469" y="1828205"/>
                  </a:cubicBezTo>
                  <a:cubicBezTo>
                    <a:pt x="1870299" y="1840314"/>
                    <a:pt x="1788994" y="1833683"/>
                    <a:pt x="1708554" y="1814078"/>
                  </a:cubicBezTo>
                  <a:cubicBezTo>
                    <a:pt x="1697598" y="1811483"/>
                    <a:pt x="1686930" y="1808023"/>
                    <a:pt x="1675974" y="1806005"/>
                  </a:cubicBezTo>
                  <a:cubicBezTo>
                    <a:pt x="1672227" y="1805428"/>
                    <a:pt x="1666748" y="1806581"/>
                    <a:pt x="1663865" y="1809176"/>
                  </a:cubicBezTo>
                  <a:cubicBezTo>
                    <a:pt x="1598995" y="1871452"/>
                    <a:pt x="1525186" y="1919601"/>
                    <a:pt x="1439556" y="1948432"/>
                  </a:cubicBezTo>
                  <a:cubicBezTo>
                    <a:pt x="1370361" y="1971786"/>
                    <a:pt x="1299147" y="1980147"/>
                    <a:pt x="1226203" y="1972939"/>
                  </a:cubicBezTo>
                  <a:cubicBezTo>
                    <a:pt x="1104246" y="1960830"/>
                    <a:pt x="1000164" y="1908933"/>
                    <a:pt x="908480" y="1829646"/>
                  </a:cubicBezTo>
                  <a:cubicBezTo>
                    <a:pt x="905020" y="1826475"/>
                    <a:pt x="901272" y="1823304"/>
                    <a:pt x="897813" y="1820420"/>
                  </a:cubicBezTo>
                  <a:cubicBezTo>
                    <a:pt x="897236" y="1820132"/>
                    <a:pt x="896659" y="1819844"/>
                    <a:pt x="895506" y="1818979"/>
                  </a:cubicBezTo>
                  <a:cubicBezTo>
                    <a:pt x="819103" y="1885579"/>
                    <a:pt x="733185" y="1936323"/>
                    <a:pt x="633428" y="1962271"/>
                  </a:cubicBezTo>
                  <a:cubicBezTo>
                    <a:pt x="640347" y="1973516"/>
                    <a:pt x="647555" y="1984183"/>
                    <a:pt x="653898" y="1995428"/>
                  </a:cubicBezTo>
                  <a:cubicBezTo>
                    <a:pt x="680423" y="2042134"/>
                    <a:pt x="693109" y="2093166"/>
                    <a:pt x="698875" y="2146216"/>
                  </a:cubicBezTo>
                  <a:cubicBezTo>
                    <a:pt x="706372" y="2218871"/>
                    <a:pt x="700317" y="2290950"/>
                    <a:pt x="689072" y="2362741"/>
                  </a:cubicBezTo>
                  <a:cubicBezTo>
                    <a:pt x="688784" y="2364471"/>
                    <a:pt x="689072" y="2366489"/>
                    <a:pt x="688208" y="2367642"/>
                  </a:cubicBezTo>
                  <a:cubicBezTo>
                    <a:pt x="667449" y="2397915"/>
                    <a:pt x="646114" y="2427035"/>
                    <a:pt x="604020" y="2429341"/>
                  </a:cubicBezTo>
                  <a:cubicBezTo>
                    <a:pt x="607479" y="2426746"/>
                    <a:pt x="610651" y="2423575"/>
                    <a:pt x="614399" y="2422133"/>
                  </a:cubicBezTo>
                  <a:cubicBezTo>
                    <a:pt x="640924" y="2411754"/>
                    <a:pt x="659088" y="2391284"/>
                    <a:pt x="676675" y="2369660"/>
                  </a:cubicBezTo>
                  <a:cubicBezTo>
                    <a:pt x="678117" y="2367930"/>
                    <a:pt x="678405" y="2365335"/>
                    <a:pt x="678694" y="2363029"/>
                  </a:cubicBezTo>
                  <a:cubicBezTo>
                    <a:pt x="683594" y="2256641"/>
                    <a:pt x="680711" y="2151118"/>
                    <a:pt x="649862" y="2048189"/>
                  </a:cubicBezTo>
                  <a:cubicBezTo>
                    <a:pt x="640059" y="2016186"/>
                    <a:pt x="626220" y="1985337"/>
                    <a:pt x="613822" y="1953045"/>
                  </a:cubicBezTo>
                  <a:cubicBezTo>
                    <a:pt x="707236" y="1916141"/>
                    <a:pt x="792578" y="1862515"/>
                    <a:pt x="868981" y="1791877"/>
                  </a:cubicBezTo>
                  <a:cubicBezTo>
                    <a:pt x="863791" y="1786111"/>
                    <a:pt x="859178" y="1780633"/>
                    <a:pt x="854277" y="1775443"/>
                  </a:cubicBezTo>
                  <a:cubicBezTo>
                    <a:pt x="781045" y="1694138"/>
                    <a:pt x="728283" y="1600725"/>
                    <a:pt x="691091" y="1498085"/>
                  </a:cubicBezTo>
                  <a:cubicBezTo>
                    <a:pt x="664854" y="1424852"/>
                    <a:pt x="647555" y="1349602"/>
                    <a:pt x="639771" y="1272334"/>
                  </a:cubicBezTo>
                  <a:cubicBezTo>
                    <a:pt x="638906" y="1264549"/>
                    <a:pt x="637176" y="1259648"/>
                    <a:pt x="627373" y="1257918"/>
                  </a:cubicBezTo>
                  <a:cubicBezTo>
                    <a:pt x="545780" y="1243214"/>
                    <a:pt x="468800" y="1215536"/>
                    <a:pt x="397875" y="1171712"/>
                  </a:cubicBezTo>
                  <a:cubicBezTo>
                    <a:pt x="390667" y="1167387"/>
                    <a:pt x="383747" y="1162198"/>
                    <a:pt x="375963" y="1157008"/>
                  </a:cubicBezTo>
                  <a:cubicBezTo>
                    <a:pt x="375098" y="1160179"/>
                    <a:pt x="373945" y="1162774"/>
                    <a:pt x="373368" y="1165657"/>
                  </a:cubicBezTo>
                  <a:cubicBezTo>
                    <a:pt x="354627" y="1237159"/>
                    <a:pt x="312822" y="1294246"/>
                    <a:pt x="260925" y="1344701"/>
                  </a:cubicBezTo>
                  <a:cubicBezTo>
                    <a:pt x="214795" y="1389678"/>
                    <a:pt x="162610" y="1426582"/>
                    <a:pt x="107541" y="1459739"/>
                  </a:cubicBezTo>
                  <a:cubicBezTo>
                    <a:pt x="98604" y="1465217"/>
                    <a:pt x="85341" y="1464640"/>
                    <a:pt x="74097" y="1464928"/>
                  </a:cubicBezTo>
                  <a:cubicBezTo>
                    <a:pt x="51897" y="1465505"/>
                    <a:pt x="29985" y="1462910"/>
                    <a:pt x="11244" y="1449071"/>
                  </a:cubicBezTo>
                  <a:cubicBezTo>
                    <a:pt x="8938" y="1447629"/>
                    <a:pt x="6920" y="1445611"/>
                    <a:pt x="5190" y="1443881"/>
                  </a:cubicBezTo>
                  <a:cubicBezTo>
                    <a:pt x="4036" y="1442728"/>
                    <a:pt x="3172" y="1441575"/>
                    <a:pt x="0" y="1437827"/>
                  </a:cubicBezTo>
                  <a:cubicBezTo>
                    <a:pt x="6920" y="1439556"/>
                    <a:pt x="11244" y="1440133"/>
                    <a:pt x="14992" y="1441863"/>
                  </a:cubicBezTo>
                  <a:cubicBezTo>
                    <a:pt x="40076" y="1454837"/>
                    <a:pt x="66889" y="1455414"/>
                    <a:pt x="94279" y="1455125"/>
                  </a:cubicBezTo>
                  <a:cubicBezTo>
                    <a:pt x="96874" y="1455125"/>
                    <a:pt x="100045" y="1453395"/>
                    <a:pt x="102352" y="1451666"/>
                  </a:cubicBezTo>
                  <a:cubicBezTo>
                    <a:pt x="177314" y="1392849"/>
                    <a:pt x="247662" y="1329709"/>
                    <a:pt x="304172" y="1252152"/>
                  </a:cubicBezTo>
                  <a:cubicBezTo>
                    <a:pt x="328391" y="1218707"/>
                    <a:pt x="349438" y="1183244"/>
                    <a:pt x="364718" y="1144610"/>
                  </a:cubicBezTo>
                  <a:cubicBezTo>
                    <a:pt x="365872" y="1141727"/>
                    <a:pt x="367313" y="1139132"/>
                    <a:pt x="369043" y="1135384"/>
                  </a:cubicBezTo>
                  <a:cubicBezTo>
                    <a:pt x="452943" y="1179208"/>
                    <a:pt x="541167" y="1208328"/>
                    <a:pt x="634869" y="1222167"/>
                  </a:cubicBezTo>
                  <a:cubicBezTo>
                    <a:pt x="634869" y="1181803"/>
                    <a:pt x="633716" y="1142592"/>
                    <a:pt x="635158" y="1103381"/>
                  </a:cubicBezTo>
                  <a:cubicBezTo>
                    <a:pt x="638906" y="1000164"/>
                    <a:pt x="651592" y="898389"/>
                    <a:pt x="685613" y="800362"/>
                  </a:cubicBezTo>
                  <a:cubicBezTo>
                    <a:pt x="697722" y="765476"/>
                    <a:pt x="713580" y="731743"/>
                    <a:pt x="728283" y="696280"/>
                  </a:cubicBezTo>
                  <a:cubicBezTo>
                    <a:pt x="657070" y="645825"/>
                    <a:pt x="594217" y="584126"/>
                    <a:pt x="547222" y="506858"/>
                  </a:cubicBezTo>
                  <a:cubicBezTo>
                    <a:pt x="546357" y="507146"/>
                    <a:pt x="545492" y="507434"/>
                    <a:pt x="544915" y="508011"/>
                  </a:cubicBezTo>
                  <a:cubicBezTo>
                    <a:pt x="499361" y="567404"/>
                    <a:pt x="437662" y="603443"/>
                    <a:pt x="369043" y="629103"/>
                  </a:cubicBezTo>
                  <a:cubicBezTo>
                    <a:pt x="308209" y="651880"/>
                    <a:pt x="244779" y="663989"/>
                    <a:pt x="180485" y="672927"/>
                  </a:cubicBezTo>
                  <a:cubicBezTo>
                    <a:pt x="175295" y="673504"/>
                    <a:pt x="169529" y="672639"/>
                    <a:pt x="164628" y="671197"/>
                  </a:cubicBezTo>
                  <a:cubicBezTo>
                    <a:pt x="140698" y="663124"/>
                    <a:pt x="117632" y="653321"/>
                    <a:pt x="101199" y="633140"/>
                  </a:cubicBezTo>
                  <a:cubicBezTo>
                    <a:pt x="96009" y="626797"/>
                    <a:pt x="92549" y="619301"/>
                    <a:pt x="88513" y="612093"/>
                  </a:cubicBezTo>
                  <a:cubicBezTo>
                    <a:pt x="89378" y="611516"/>
                    <a:pt x="89954" y="610939"/>
                    <a:pt x="90819" y="610363"/>
                  </a:cubicBezTo>
                  <a:cubicBezTo>
                    <a:pt x="93991" y="612669"/>
                    <a:pt x="97739" y="614687"/>
                    <a:pt x="99757" y="617571"/>
                  </a:cubicBezTo>
                  <a:cubicBezTo>
                    <a:pt x="117056" y="640347"/>
                    <a:pt x="141851" y="651880"/>
                    <a:pt x="167222" y="662836"/>
                  </a:cubicBezTo>
                  <a:cubicBezTo>
                    <a:pt x="169817" y="663989"/>
                    <a:pt x="173277" y="663989"/>
                    <a:pt x="175872" y="663124"/>
                  </a:cubicBezTo>
                  <a:cubicBezTo>
                    <a:pt x="258618" y="642366"/>
                    <a:pt x="339923" y="616994"/>
                    <a:pt x="416038" y="577495"/>
                  </a:cubicBezTo>
                  <a:cubicBezTo>
                    <a:pt x="462169" y="553565"/>
                    <a:pt x="505128" y="525022"/>
                    <a:pt x="542609" y="488405"/>
                  </a:cubicBezTo>
                  <a:cubicBezTo>
                    <a:pt x="544339" y="486676"/>
                    <a:pt x="546068" y="485234"/>
                    <a:pt x="548663" y="483216"/>
                  </a:cubicBezTo>
                  <a:cubicBezTo>
                    <a:pt x="604885" y="555295"/>
                    <a:pt x="671485" y="615841"/>
                    <a:pt x="747601" y="665431"/>
                  </a:cubicBezTo>
                  <a:cubicBezTo>
                    <a:pt x="764034" y="645537"/>
                    <a:pt x="779027" y="625643"/>
                    <a:pt x="796326" y="607479"/>
                  </a:cubicBezTo>
                  <a:cubicBezTo>
                    <a:pt x="813336" y="589604"/>
                    <a:pt x="832365" y="573747"/>
                    <a:pt x="850817" y="556736"/>
                  </a:cubicBezTo>
                  <a:cubicBezTo>
                    <a:pt x="836978" y="531941"/>
                    <a:pt x="844186" y="505993"/>
                    <a:pt x="850817" y="480621"/>
                  </a:cubicBezTo>
                  <a:cubicBezTo>
                    <a:pt x="870134" y="405659"/>
                    <a:pt x="913093" y="347131"/>
                    <a:pt x="977676" y="304749"/>
                  </a:cubicBezTo>
                  <a:cubicBezTo>
                    <a:pt x="982865" y="301289"/>
                    <a:pt x="984596" y="298694"/>
                    <a:pt x="983154" y="291775"/>
                  </a:cubicBezTo>
                  <a:cubicBezTo>
                    <a:pt x="979406" y="276206"/>
                    <a:pt x="982865" y="260925"/>
                    <a:pt x="989497" y="246509"/>
                  </a:cubicBezTo>
                  <a:cubicBezTo>
                    <a:pt x="992380" y="240743"/>
                    <a:pt x="995263" y="234977"/>
                    <a:pt x="998723" y="228634"/>
                  </a:cubicBezTo>
                  <a:cubicBezTo>
                    <a:pt x="996416" y="227192"/>
                    <a:pt x="993821" y="225751"/>
                    <a:pt x="991227" y="224309"/>
                  </a:cubicBezTo>
                  <a:cubicBezTo>
                    <a:pt x="937312" y="199226"/>
                    <a:pt x="893488" y="161745"/>
                    <a:pt x="857449" y="114749"/>
                  </a:cubicBezTo>
                  <a:cubicBezTo>
                    <a:pt x="842744" y="95432"/>
                    <a:pt x="826599" y="76980"/>
                    <a:pt x="812183" y="57375"/>
                  </a:cubicBezTo>
                  <a:cubicBezTo>
                    <a:pt x="807282" y="50743"/>
                    <a:pt x="804110" y="42382"/>
                    <a:pt x="801804" y="34598"/>
                  </a:cubicBezTo>
                  <a:cubicBezTo>
                    <a:pt x="800651" y="30850"/>
                    <a:pt x="802380" y="24795"/>
                    <a:pt x="805264" y="22200"/>
                  </a:cubicBezTo>
                  <a:cubicBezTo>
                    <a:pt x="807282" y="20470"/>
                    <a:pt x="813913" y="21912"/>
                    <a:pt x="817085" y="24219"/>
                  </a:cubicBezTo>
                  <a:cubicBezTo>
                    <a:pt x="831500" y="34021"/>
                    <a:pt x="840150" y="48725"/>
                    <a:pt x="843610" y="65159"/>
                  </a:cubicBezTo>
                  <a:cubicBezTo>
                    <a:pt x="847934" y="85053"/>
                    <a:pt x="858890" y="99757"/>
                    <a:pt x="871864" y="114173"/>
                  </a:cubicBezTo>
                  <a:cubicBezTo>
                    <a:pt x="911075" y="157420"/>
                    <a:pt x="957206" y="189711"/>
                    <a:pt x="1012562" y="209605"/>
                  </a:cubicBezTo>
                  <a:cubicBezTo>
                    <a:pt x="1020346" y="185963"/>
                    <a:pt x="1039375" y="177025"/>
                    <a:pt x="1060134" y="170394"/>
                  </a:cubicBezTo>
                  <a:cubicBezTo>
                    <a:pt x="1050331" y="161168"/>
                    <a:pt x="1039087" y="152519"/>
                    <a:pt x="1031014" y="141851"/>
                  </a:cubicBezTo>
                  <a:cubicBezTo>
                    <a:pt x="1007372" y="111001"/>
                    <a:pt x="997570" y="75827"/>
                    <a:pt x="1004489" y="36904"/>
                  </a:cubicBezTo>
                  <a:cubicBezTo>
                    <a:pt x="1006796" y="23642"/>
                    <a:pt x="1015733" y="14992"/>
                    <a:pt x="1028996" y="11244"/>
                  </a:cubicBezTo>
                  <a:cubicBezTo>
                    <a:pt x="1041970" y="7496"/>
                    <a:pt x="1049178" y="9514"/>
                    <a:pt x="1053503" y="21912"/>
                  </a:cubicBezTo>
                  <a:cubicBezTo>
                    <a:pt x="1060134" y="40653"/>
                    <a:pt x="1064747" y="59970"/>
                    <a:pt x="1069648" y="79287"/>
                  </a:cubicBezTo>
                  <a:cubicBezTo>
                    <a:pt x="1073108" y="92837"/>
                    <a:pt x="1073973" y="106965"/>
                    <a:pt x="1078586" y="119939"/>
                  </a:cubicBezTo>
                  <a:cubicBezTo>
                    <a:pt x="1082334" y="131183"/>
                    <a:pt x="1089830" y="140986"/>
                    <a:pt x="1095020" y="150500"/>
                  </a:cubicBezTo>
                  <a:cubicBezTo>
                    <a:pt x="1214094" y="77845"/>
                    <a:pt x="1329997" y="76692"/>
                    <a:pt x="1449071" y="149059"/>
                  </a:cubicBezTo>
                  <a:cubicBezTo>
                    <a:pt x="1469541" y="139256"/>
                    <a:pt x="1478190" y="118497"/>
                    <a:pt x="1484245" y="95721"/>
                  </a:cubicBezTo>
                  <a:cubicBezTo>
                    <a:pt x="1490012" y="73232"/>
                    <a:pt x="1496643" y="50743"/>
                    <a:pt x="1502986" y="28543"/>
                  </a:cubicBezTo>
                  <a:cubicBezTo>
                    <a:pt x="1503274" y="27967"/>
                    <a:pt x="1503562" y="27390"/>
                    <a:pt x="1503851" y="26813"/>
                  </a:cubicBezTo>
                  <a:cubicBezTo>
                    <a:pt x="1507887" y="19029"/>
                    <a:pt x="1510194" y="8938"/>
                    <a:pt x="1520285" y="8073"/>
                  </a:cubicBezTo>
                  <a:cubicBezTo>
                    <a:pt x="1532682" y="7208"/>
                    <a:pt x="1543638" y="12109"/>
                    <a:pt x="1550846" y="22777"/>
                  </a:cubicBezTo>
                  <a:cubicBezTo>
                    <a:pt x="1560072" y="36904"/>
                    <a:pt x="1559495" y="52473"/>
                    <a:pt x="1556612" y="68042"/>
                  </a:cubicBezTo>
                  <a:cubicBezTo>
                    <a:pt x="1549116" y="111290"/>
                    <a:pt x="1529222" y="146464"/>
                    <a:pt x="1490300" y="166358"/>
                  </a:cubicBezTo>
                  <a:cubicBezTo>
                    <a:pt x="1501256" y="172701"/>
                    <a:pt x="1512500" y="178755"/>
                    <a:pt x="1523168" y="185963"/>
                  </a:cubicBezTo>
                  <a:cubicBezTo>
                    <a:pt x="1531529" y="191730"/>
                    <a:pt x="1536430" y="200091"/>
                    <a:pt x="1536430" y="211047"/>
                  </a:cubicBezTo>
                  <a:cubicBezTo>
                    <a:pt x="1536430" y="214795"/>
                    <a:pt x="1539890" y="218543"/>
                    <a:pt x="1541908" y="222867"/>
                  </a:cubicBezTo>
                  <a:cubicBezTo>
                    <a:pt x="1583137" y="202974"/>
                    <a:pt x="1618023" y="176161"/>
                    <a:pt x="1645990" y="141851"/>
                  </a:cubicBezTo>
                  <a:cubicBezTo>
                    <a:pt x="1662424" y="121669"/>
                    <a:pt x="1676551" y="99757"/>
                    <a:pt x="1690679" y="77845"/>
                  </a:cubicBezTo>
                  <a:cubicBezTo>
                    <a:pt x="1694138" y="72367"/>
                    <a:pt x="1693562" y="64294"/>
                    <a:pt x="1695292" y="57375"/>
                  </a:cubicBezTo>
                  <a:cubicBezTo>
                    <a:pt x="1698463" y="44977"/>
                    <a:pt x="1701346" y="32580"/>
                    <a:pt x="1705383" y="20470"/>
                  </a:cubicBezTo>
                  <a:cubicBezTo>
                    <a:pt x="1707113" y="15569"/>
                    <a:pt x="1710284" y="10379"/>
                    <a:pt x="1714032" y="6920"/>
                  </a:cubicBezTo>
                  <a:cubicBezTo>
                    <a:pt x="1717780" y="3460"/>
                    <a:pt x="1722970" y="2307"/>
                    <a:pt x="1727583" y="0"/>
                  </a:cubicBezTo>
                  <a:close/>
                </a:path>
              </a:pathLst>
            </a:custGeom>
            <a:solidFill>
              <a:srgbClr val="000000"/>
            </a:solidFill>
            <a:ln w="81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99B91CAD-4EC0-4FF0-B605-A4745071EFB6}"/>
                </a:ext>
              </a:extLst>
            </p:cNvPr>
            <p:cNvSpPr/>
            <p:nvPr/>
          </p:nvSpPr>
          <p:spPr>
            <a:xfrm>
              <a:off x="9850169" y="1593781"/>
              <a:ext cx="617398" cy="1420139"/>
            </a:xfrm>
            <a:custGeom>
              <a:avLst/>
              <a:gdLst>
                <a:gd name="connsiteX0" fmla="*/ 392988 w 617398"/>
                <a:gd name="connsiteY0" fmla="*/ 908059 h 1420139"/>
                <a:gd name="connsiteX1" fmla="*/ 282152 w 617398"/>
                <a:gd name="connsiteY1" fmla="*/ 1018895 h 1420139"/>
                <a:gd name="connsiteX2" fmla="*/ 392988 w 617398"/>
                <a:gd name="connsiteY2" fmla="*/ 1129731 h 1420139"/>
                <a:gd name="connsiteX3" fmla="*/ 503824 w 617398"/>
                <a:gd name="connsiteY3" fmla="*/ 1018895 h 1420139"/>
                <a:gd name="connsiteX4" fmla="*/ 392988 w 617398"/>
                <a:gd name="connsiteY4" fmla="*/ 908059 h 1420139"/>
                <a:gd name="connsiteX5" fmla="*/ 255863 w 617398"/>
                <a:gd name="connsiteY5" fmla="*/ 531904 h 1420139"/>
                <a:gd name="connsiteX6" fmla="*/ 145027 w 617398"/>
                <a:gd name="connsiteY6" fmla="*/ 642740 h 1420139"/>
                <a:gd name="connsiteX7" fmla="*/ 255863 w 617398"/>
                <a:gd name="connsiteY7" fmla="*/ 753576 h 1420139"/>
                <a:gd name="connsiteX8" fmla="*/ 366699 w 617398"/>
                <a:gd name="connsiteY8" fmla="*/ 642740 h 1420139"/>
                <a:gd name="connsiteX9" fmla="*/ 255863 w 617398"/>
                <a:gd name="connsiteY9" fmla="*/ 531904 h 1420139"/>
                <a:gd name="connsiteX10" fmla="*/ 392988 w 617398"/>
                <a:gd name="connsiteY10" fmla="*/ 155748 h 1420139"/>
                <a:gd name="connsiteX11" fmla="*/ 282152 w 617398"/>
                <a:gd name="connsiteY11" fmla="*/ 266584 h 1420139"/>
                <a:gd name="connsiteX12" fmla="*/ 392988 w 617398"/>
                <a:gd name="connsiteY12" fmla="*/ 377420 h 1420139"/>
                <a:gd name="connsiteX13" fmla="*/ 503824 w 617398"/>
                <a:gd name="connsiteY13" fmla="*/ 266584 h 1420139"/>
                <a:gd name="connsiteX14" fmla="*/ 392988 w 617398"/>
                <a:gd name="connsiteY14" fmla="*/ 155748 h 1420139"/>
                <a:gd name="connsiteX15" fmla="*/ 194691 w 617398"/>
                <a:gd name="connsiteY15" fmla="*/ 0 h 1420139"/>
                <a:gd name="connsiteX16" fmla="*/ 234615 w 617398"/>
                <a:gd name="connsiteY16" fmla="*/ 17890 h 1420139"/>
                <a:gd name="connsiteX17" fmla="*/ 533063 w 617398"/>
                <a:gd name="connsiteY17" fmla="*/ 77380 h 1420139"/>
                <a:gd name="connsiteX18" fmla="*/ 617398 w 617398"/>
                <a:gd name="connsiteY18" fmla="*/ 80523 h 1420139"/>
                <a:gd name="connsiteX19" fmla="*/ 617398 w 617398"/>
                <a:gd name="connsiteY19" fmla="*/ 1420139 h 1420139"/>
                <a:gd name="connsiteX20" fmla="*/ 520627 w 617398"/>
                <a:gd name="connsiteY20" fmla="*/ 1407687 h 1420139"/>
                <a:gd name="connsiteX21" fmla="*/ 0 w 617398"/>
                <a:gd name="connsiteY21" fmla="*/ 592378 h 1420139"/>
                <a:gd name="connsiteX22" fmla="*/ 190977 w 617398"/>
                <a:gd name="connsiteY22" fmla="*/ 3912 h 142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7398" h="1420139">
                  <a:moveTo>
                    <a:pt x="392988" y="908059"/>
                  </a:moveTo>
                  <a:cubicBezTo>
                    <a:pt x="331775" y="908059"/>
                    <a:pt x="282152" y="957682"/>
                    <a:pt x="282152" y="1018895"/>
                  </a:cubicBezTo>
                  <a:cubicBezTo>
                    <a:pt x="282152" y="1080108"/>
                    <a:pt x="331775" y="1129731"/>
                    <a:pt x="392988" y="1129731"/>
                  </a:cubicBezTo>
                  <a:cubicBezTo>
                    <a:pt x="454201" y="1129731"/>
                    <a:pt x="503824" y="1080108"/>
                    <a:pt x="503824" y="1018895"/>
                  </a:cubicBezTo>
                  <a:cubicBezTo>
                    <a:pt x="503824" y="957682"/>
                    <a:pt x="454201" y="908059"/>
                    <a:pt x="392988" y="908059"/>
                  </a:cubicBezTo>
                  <a:close/>
                  <a:moveTo>
                    <a:pt x="255863" y="531904"/>
                  </a:moveTo>
                  <a:cubicBezTo>
                    <a:pt x="194650" y="531904"/>
                    <a:pt x="145027" y="581527"/>
                    <a:pt x="145027" y="642740"/>
                  </a:cubicBezTo>
                  <a:cubicBezTo>
                    <a:pt x="145027" y="703953"/>
                    <a:pt x="194650" y="753576"/>
                    <a:pt x="255863" y="753576"/>
                  </a:cubicBezTo>
                  <a:cubicBezTo>
                    <a:pt x="317076" y="753576"/>
                    <a:pt x="366699" y="703953"/>
                    <a:pt x="366699" y="642740"/>
                  </a:cubicBezTo>
                  <a:cubicBezTo>
                    <a:pt x="366699" y="581527"/>
                    <a:pt x="317076" y="531904"/>
                    <a:pt x="255863" y="531904"/>
                  </a:cubicBezTo>
                  <a:close/>
                  <a:moveTo>
                    <a:pt x="392988" y="155748"/>
                  </a:moveTo>
                  <a:cubicBezTo>
                    <a:pt x="331775" y="155748"/>
                    <a:pt x="282152" y="205371"/>
                    <a:pt x="282152" y="266584"/>
                  </a:cubicBezTo>
                  <a:cubicBezTo>
                    <a:pt x="282152" y="327797"/>
                    <a:pt x="331775" y="377420"/>
                    <a:pt x="392988" y="377420"/>
                  </a:cubicBezTo>
                  <a:cubicBezTo>
                    <a:pt x="454201" y="377420"/>
                    <a:pt x="503824" y="327797"/>
                    <a:pt x="503824" y="266584"/>
                  </a:cubicBezTo>
                  <a:cubicBezTo>
                    <a:pt x="503824" y="205371"/>
                    <a:pt x="454201" y="155748"/>
                    <a:pt x="392988" y="155748"/>
                  </a:cubicBezTo>
                  <a:close/>
                  <a:moveTo>
                    <a:pt x="194691" y="0"/>
                  </a:moveTo>
                  <a:lnTo>
                    <a:pt x="234615" y="17890"/>
                  </a:lnTo>
                  <a:cubicBezTo>
                    <a:pt x="314735" y="47512"/>
                    <a:pt x="417779" y="68658"/>
                    <a:pt x="533063" y="77380"/>
                  </a:cubicBezTo>
                  <a:lnTo>
                    <a:pt x="617398" y="80523"/>
                  </a:lnTo>
                  <a:lnTo>
                    <a:pt x="617398" y="1420139"/>
                  </a:lnTo>
                  <a:lnTo>
                    <a:pt x="520627" y="1407687"/>
                  </a:lnTo>
                  <a:cubicBezTo>
                    <a:pt x="223506" y="1330086"/>
                    <a:pt x="0" y="994547"/>
                    <a:pt x="0" y="592378"/>
                  </a:cubicBezTo>
                  <a:cubicBezTo>
                    <a:pt x="0" y="362568"/>
                    <a:pt x="72982" y="154513"/>
                    <a:pt x="190977" y="3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4AC8C516-5AB7-4692-AF3B-77BB76A4ED39}"/>
                </a:ext>
              </a:extLst>
            </p:cNvPr>
            <p:cNvSpPr/>
            <p:nvPr/>
          </p:nvSpPr>
          <p:spPr>
            <a:xfrm flipH="1">
              <a:off x="10554826" y="1593781"/>
              <a:ext cx="617398" cy="1420139"/>
            </a:xfrm>
            <a:custGeom>
              <a:avLst/>
              <a:gdLst>
                <a:gd name="connsiteX0" fmla="*/ 392988 w 617398"/>
                <a:gd name="connsiteY0" fmla="*/ 908059 h 1420139"/>
                <a:gd name="connsiteX1" fmla="*/ 282152 w 617398"/>
                <a:gd name="connsiteY1" fmla="*/ 1018895 h 1420139"/>
                <a:gd name="connsiteX2" fmla="*/ 392988 w 617398"/>
                <a:gd name="connsiteY2" fmla="*/ 1129731 h 1420139"/>
                <a:gd name="connsiteX3" fmla="*/ 503824 w 617398"/>
                <a:gd name="connsiteY3" fmla="*/ 1018895 h 1420139"/>
                <a:gd name="connsiteX4" fmla="*/ 392988 w 617398"/>
                <a:gd name="connsiteY4" fmla="*/ 908059 h 1420139"/>
                <a:gd name="connsiteX5" fmla="*/ 255863 w 617398"/>
                <a:gd name="connsiteY5" fmla="*/ 531904 h 1420139"/>
                <a:gd name="connsiteX6" fmla="*/ 145027 w 617398"/>
                <a:gd name="connsiteY6" fmla="*/ 642740 h 1420139"/>
                <a:gd name="connsiteX7" fmla="*/ 255863 w 617398"/>
                <a:gd name="connsiteY7" fmla="*/ 753576 h 1420139"/>
                <a:gd name="connsiteX8" fmla="*/ 366699 w 617398"/>
                <a:gd name="connsiteY8" fmla="*/ 642740 h 1420139"/>
                <a:gd name="connsiteX9" fmla="*/ 255863 w 617398"/>
                <a:gd name="connsiteY9" fmla="*/ 531904 h 1420139"/>
                <a:gd name="connsiteX10" fmla="*/ 392988 w 617398"/>
                <a:gd name="connsiteY10" fmla="*/ 155748 h 1420139"/>
                <a:gd name="connsiteX11" fmla="*/ 282152 w 617398"/>
                <a:gd name="connsiteY11" fmla="*/ 266584 h 1420139"/>
                <a:gd name="connsiteX12" fmla="*/ 392988 w 617398"/>
                <a:gd name="connsiteY12" fmla="*/ 377420 h 1420139"/>
                <a:gd name="connsiteX13" fmla="*/ 503824 w 617398"/>
                <a:gd name="connsiteY13" fmla="*/ 266584 h 1420139"/>
                <a:gd name="connsiteX14" fmla="*/ 392988 w 617398"/>
                <a:gd name="connsiteY14" fmla="*/ 155748 h 1420139"/>
                <a:gd name="connsiteX15" fmla="*/ 194691 w 617398"/>
                <a:gd name="connsiteY15" fmla="*/ 0 h 1420139"/>
                <a:gd name="connsiteX16" fmla="*/ 234615 w 617398"/>
                <a:gd name="connsiteY16" fmla="*/ 17890 h 1420139"/>
                <a:gd name="connsiteX17" fmla="*/ 533063 w 617398"/>
                <a:gd name="connsiteY17" fmla="*/ 77380 h 1420139"/>
                <a:gd name="connsiteX18" fmla="*/ 617398 w 617398"/>
                <a:gd name="connsiteY18" fmla="*/ 80523 h 1420139"/>
                <a:gd name="connsiteX19" fmla="*/ 617398 w 617398"/>
                <a:gd name="connsiteY19" fmla="*/ 1420139 h 1420139"/>
                <a:gd name="connsiteX20" fmla="*/ 520627 w 617398"/>
                <a:gd name="connsiteY20" fmla="*/ 1407687 h 1420139"/>
                <a:gd name="connsiteX21" fmla="*/ 0 w 617398"/>
                <a:gd name="connsiteY21" fmla="*/ 592378 h 1420139"/>
                <a:gd name="connsiteX22" fmla="*/ 190977 w 617398"/>
                <a:gd name="connsiteY22" fmla="*/ 3912 h 142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7398" h="1420139">
                  <a:moveTo>
                    <a:pt x="392988" y="908059"/>
                  </a:moveTo>
                  <a:cubicBezTo>
                    <a:pt x="331775" y="908059"/>
                    <a:pt x="282152" y="957682"/>
                    <a:pt x="282152" y="1018895"/>
                  </a:cubicBezTo>
                  <a:cubicBezTo>
                    <a:pt x="282152" y="1080108"/>
                    <a:pt x="331775" y="1129731"/>
                    <a:pt x="392988" y="1129731"/>
                  </a:cubicBezTo>
                  <a:cubicBezTo>
                    <a:pt x="454201" y="1129731"/>
                    <a:pt x="503824" y="1080108"/>
                    <a:pt x="503824" y="1018895"/>
                  </a:cubicBezTo>
                  <a:cubicBezTo>
                    <a:pt x="503824" y="957682"/>
                    <a:pt x="454201" y="908059"/>
                    <a:pt x="392988" y="908059"/>
                  </a:cubicBezTo>
                  <a:close/>
                  <a:moveTo>
                    <a:pt x="255863" y="531904"/>
                  </a:moveTo>
                  <a:cubicBezTo>
                    <a:pt x="194650" y="531904"/>
                    <a:pt x="145027" y="581527"/>
                    <a:pt x="145027" y="642740"/>
                  </a:cubicBezTo>
                  <a:cubicBezTo>
                    <a:pt x="145027" y="703953"/>
                    <a:pt x="194650" y="753576"/>
                    <a:pt x="255863" y="753576"/>
                  </a:cubicBezTo>
                  <a:cubicBezTo>
                    <a:pt x="317076" y="753576"/>
                    <a:pt x="366699" y="703953"/>
                    <a:pt x="366699" y="642740"/>
                  </a:cubicBezTo>
                  <a:cubicBezTo>
                    <a:pt x="366699" y="581527"/>
                    <a:pt x="317076" y="531904"/>
                    <a:pt x="255863" y="531904"/>
                  </a:cubicBezTo>
                  <a:close/>
                  <a:moveTo>
                    <a:pt x="392988" y="155748"/>
                  </a:moveTo>
                  <a:cubicBezTo>
                    <a:pt x="331775" y="155748"/>
                    <a:pt x="282152" y="205371"/>
                    <a:pt x="282152" y="266584"/>
                  </a:cubicBezTo>
                  <a:cubicBezTo>
                    <a:pt x="282152" y="327797"/>
                    <a:pt x="331775" y="377420"/>
                    <a:pt x="392988" y="377420"/>
                  </a:cubicBezTo>
                  <a:cubicBezTo>
                    <a:pt x="454201" y="377420"/>
                    <a:pt x="503824" y="327797"/>
                    <a:pt x="503824" y="266584"/>
                  </a:cubicBezTo>
                  <a:cubicBezTo>
                    <a:pt x="503824" y="205371"/>
                    <a:pt x="454201" y="155748"/>
                    <a:pt x="392988" y="155748"/>
                  </a:cubicBezTo>
                  <a:close/>
                  <a:moveTo>
                    <a:pt x="194691" y="0"/>
                  </a:moveTo>
                  <a:lnTo>
                    <a:pt x="234615" y="17890"/>
                  </a:lnTo>
                  <a:cubicBezTo>
                    <a:pt x="314735" y="47512"/>
                    <a:pt x="417779" y="68658"/>
                    <a:pt x="533063" y="77380"/>
                  </a:cubicBezTo>
                  <a:lnTo>
                    <a:pt x="617398" y="80523"/>
                  </a:lnTo>
                  <a:lnTo>
                    <a:pt x="617398" y="1420139"/>
                  </a:lnTo>
                  <a:lnTo>
                    <a:pt x="520627" y="1407687"/>
                  </a:lnTo>
                  <a:cubicBezTo>
                    <a:pt x="223506" y="1330086"/>
                    <a:pt x="0" y="994547"/>
                    <a:pt x="0" y="592378"/>
                  </a:cubicBezTo>
                  <a:cubicBezTo>
                    <a:pt x="0" y="362568"/>
                    <a:pt x="72982" y="154513"/>
                    <a:pt x="190977" y="3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821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8B8B760-A996-40FE-B073-90C028257C92}"/>
              </a:ext>
            </a:extLst>
          </p:cNvPr>
          <p:cNvGrpSpPr/>
          <p:nvPr/>
        </p:nvGrpSpPr>
        <p:grpSpPr>
          <a:xfrm>
            <a:off x="3893745" y="1226745"/>
            <a:ext cx="4404510" cy="4404510"/>
            <a:chOff x="3561288" y="1226745"/>
            <a:chExt cx="4740740" cy="474074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xmlns="" id="{43CCBE19-43AE-4596-9774-11F1CDA66EE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561288" y="1226745"/>
              <a:ext cx="4740740" cy="4740740"/>
            </a:xfrm>
            <a:prstGeom prst="roundRect">
              <a:avLst>
                <a:gd name="adj" fmla="val 622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xmlns="" id="{187D97BF-5D54-462E-A9F5-4D06C775F83D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748242" y="1413699"/>
              <a:ext cx="4366833" cy="4366833"/>
            </a:xfrm>
            <a:prstGeom prst="roundRect">
              <a:avLst>
                <a:gd name="adj" fmla="val 6228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xmlns="" id="{4D4B9BF8-238A-446D-90D5-29C163B4B9F0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866816" y="1532273"/>
              <a:ext cx="4129684" cy="4129684"/>
            </a:xfrm>
            <a:prstGeom prst="roundRect">
              <a:avLst>
                <a:gd name="adj" fmla="val 622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rapezoid 18">
            <a:extLst>
              <a:ext uri="{FF2B5EF4-FFF2-40B4-BE49-F238E27FC236}">
                <a16:creationId xmlns:a16="http://schemas.microsoft.com/office/drawing/2014/main" xmlns="" id="{764A0E90-AA10-4F04-B55B-D16094DEB6BA}"/>
              </a:ext>
            </a:extLst>
          </p:cNvPr>
          <p:cNvSpPr/>
          <p:nvPr/>
        </p:nvSpPr>
        <p:spPr>
          <a:xfrm rot="10800000">
            <a:off x="4505929" y="2029216"/>
            <a:ext cx="3188286" cy="1764186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67F73F88-792E-4C1E-AC87-14A70BA07B8C}"/>
              </a:ext>
            </a:extLst>
          </p:cNvPr>
          <p:cNvSpPr/>
          <p:nvPr/>
        </p:nvSpPr>
        <p:spPr>
          <a:xfrm>
            <a:off x="5313858" y="2370647"/>
            <a:ext cx="318603" cy="955805"/>
          </a:xfrm>
          <a:custGeom>
            <a:avLst/>
            <a:gdLst>
              <a:gd name="connsiteX0" fmla="*/ 332445 w 461376"/>
              <a:gd name="connsiteY0" fmla="*/ 1024880 h 1384128"/>
              <a:gd name="connsiteX1" fmla="*/ 332445 w 461376"/>
              <a:gd name="connsiteY1" fmla="*/ 352040 h 1384128"/>
              <a:gd name="connsiteX2" fmla="*/ 380505 w 461376"/>
              <a:gd name="connsiteY2" fmla="*/ 323204 h 1384128"/>
              <a:gd name="connsiteX3" fmla="*/ 438177 w 461376"/>
              <a:gd name="connsiteY3" fmla="*/ 196325 h 1384128"/>
              <a:gd name="connsiteX4" fmla="*/ 428565 w 461376"/>
              <a:gd name="connsiteY4" fmla="*/ 142498 h 1384128"/>
              <a:gd name="connsiteX5" fmla="*/ 338212 w 461376"/>
              <a:gd name="connsiteY5" fmla="*/ 29076 h 1384128"/>
              <a:gd name="connsiteX6" fmla="*/ 313221 w 461376"/>
              <a:gd name="connsiteY6" fmla="*/ 54068 h 1384128"/>
              <a:gd name="connsiteX7" fmla="*/ 313221 w 461376"/>
              <a:gd name="connsiteY7" fmla="*/ 204015 h 1384128"/>
              <a:gd name="connsiteX8" fmla="*/ 276696 w 461376"/>
              <a:gd name="connsiteY8" fmla="*/ 240540 h 1384128"/>
              <a:gd name="connsiteX9" fmla="*/ 192110 w 461376"/>
              <a:gd name="connsiteY9" fmla="*/ 240540 h 1384128"/>
              <a:gd name="connsiteX10" fmla="*/ 155584 w 461376"/>
              <a:gd name="connsiteY10" fmla="*/ 204015 h 1384128"/>
              <a:gd name="connsiteX11" fmla="*/ 155584 w 461376"/>
              <a:gd name="connsiteY11" fmla="*/ 54068 h 1384128"/>
              <a:gd name="connsiteX12" fmla="*/ 130593 w 461376"/>
              <a:gd name="connsiteY12" fmla="*/ 29076 h 1384128"/>
              <a:gd name="connsiteX13" fmla="*/ 40240 w 461376"/>
              <a:gd name="connsiteY13" fmla="*/ 142498 h 1384128"/>
              <a:gd name="connsiteX14" fmla="*/ 30628 w 461376"/>
              <a:gd name="connsiteY14" fmla="*/ 196325 h 1384128"/>
              <a:gd name="connsiteX15" fmla="*/ 88300 w 461376"/>
              <a:gd name="connsiteY15" fmla="*/ 323204 h 1384128"/>
              <a:gd name="connsiteX16" fmla="*/ 136360 w 461376"/>
              <a:gd name="connsiteY16" fmla="*/ 352040 h 1384128"/>
              <a:gd name="connsiteX17" fmla="*/ 136360 w 461376"/>
              <a:gd name="connsiteY17" fmla="*/ 1022957 h 1384128"/>
              <a:gd name="connsiteX18" fmla="*/ 51775 w 461376"/>
              <a:gd name="connsiteY18" fmla="*/ 1174827 h 1384128"/>
              <a:gd name="connsiteX19" fmla="*/ 232480 w 461376"/>
              <a:gd name="connsiteY19" fmla="*/ 1355533 h 1384128"/>
              <a:gd name="connsiteX20" fmla="*/ 413186 w 461376"/>
              <a:gd name="connsiteY20" fmla="*/ 1174827 h 1384128"/>
              <a:gd name="connsiteX21" fmla="*/ 332445 w 461376"/>
              <a:gd name="connsiteY21" fmla="*/ 1024880 h 1384128"/>
              <a:gd name="connsiteX22" fmla="*/ 288230 w 461376"/>
              <a:gd name="connsiteY22" fmla="*/ 1269025 h 1384128"/>
              <a:gd name="connsiteX23" fmla="*/ 182498 w 461376"/>
              <a:gd name="connsiteY23" fmla="*/ 1269025 h 1384128"/>
              <a:gd name="connsiteX24" fmla="*/ 128671 w 461376"/>
              <a:gd name="connsiteY24" fmla="*/ 1176749 h 1384128"/>
              <a:gd name="connsiteX25" fmla="*/ 182498 w 461376"/>
              <a:gd name="connsiteY25" fmla="*/ 1084474 h 1384128"/>
              <a:gd name="connsiteX26" fmla="*/ 288230 w 461376"/>
              <a:gd name="connsiteY26" fmla="*/ 1084474 h 1384128"/>
              <a:gd name="connsiteX27" fmla="*/ 342057 w 461376"/>
              <a:gd name="connsiteY27" fmla="*/ 1176749 h 1384128"/>
              <a:gd name="connsiteX28" fmla="*/ 288230 w 461376"/>
              <a:gd name="connsiteY28" fmla="*/ 1269025 h 138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61376" h="1384128">
                <a:moveTo>
                  <a:pt x="332445" y="1024880"/>
                </a:moveTo>
                <a:lnTo>
                  <a:pt x="332445" y="352040"/>
                </a:lnTo>
                <a:lnTo>
                  <a:pt x="380505" y="323204"/>
                </a:lnTo>
                <a:cubicBezTo>
                  <a:pt x="424720" y="296290"/>
                  <a:pt x="445867" y="246308"/>
                  <a:pt x="438177" y="196325"/>
                </a:cubicBezTo>
                <a:lnTo>
                  <a:pt x="428565" y="142498"/>
                </a:lnTo>
                <a:cubicBezTo>
                  <a:pt x="420876" y="98283"/>
                  <a:pt x="382428" y="29076"/>
                  <a:pt x="338212" y="29076"/>
                </a:cubicBezTo>
                <a:cubicBezTo>
                  <a:pt x="324756" y="29076"/>
                  <a:pt x="313221" y="40611"/>
                  <a:pt x="313221" y="54068"/>
                </a:cubicBezTo>
                <a:lnTo>
                  <a:pt x="313221" y="204015"/>
                </a:lnTo>
                <a:cubicBezTo>
                  <a:pt x="313221" y="223239"/>
                  <a:pt x="297842" y="240540"/>
                  <a:pt x="276696" y="240540"/>
                </a:cubicBezTo>
                <a:lnTo>
                  <a:pt x="192110" y="240540"/>
                </a:lnTo>
                <a:cubicBezTo>
                  <a:pt x="172886" y="240540"/>
                  <a:pt x="155584" y="225161"/>
                  <a:pt x="155584" y="204015"/>
                </a:cubicBezTo>
                <a:lnTo>
                  <a:pt x="155584" y="54068"/>
                </a:lnTo>
                <a:cubicBezTo>
                  <a:pt x="155584" y="40611"/>
                  <a:pt x="144050" y="29076"/>
                  <a:pt x="130593" y="29076"/>
                </a:cubicBezTo>
                <a:cubicBezTo>
                  <a:pt x="86378" y="29076"/>
                  <a:pt x="47930" y="100205"/>
                  <a:pt x="40240" y="142498"/>
                </a:cubicBezTo>
                <a:lnTo>
                  <a:pt x="30628" y="196325"/>
                </a:lnTo>
                <a:cubicBezTo>
                  <a:pt x="22939" y="246308"/>
                  <a:pt x="44085" y="296290"/>
                  <a:pt x="88300" y="323204"/>
                </a:cubicBezTo>
                <a:lnTo>
                  <a:pt x="136360" y="352040"/>
                </a:lnTo>
                <a:lnTo>
                  <a:pt x="136360" y="1022957"/>
                </a:lnTo>
                <a:cubicBezTo>
                  <a:pt x="86378" y="1055638"/>
                  <a:pt x="51775" y="1111388"/>
                  <a:pt x="51775" y="1174827"/>
                </a:cubicBezTo>
                <a:cubicBezTo>
                  <a:pt x="51775" y="1274792"/>
                  <a:pt x="132516" y="1355533"/>
                  <a:pt x="232480" y="1355533"/>
                </a:cubicBezTo>
                <a:cubicBezTo>
                  <a:pt x="332445" y="1355533"/>
                  <a:pt x="413186" y="1274792"/>
                  <a:pt x="413186" y="1174827"/>
                </a:cubicBezTo>
                <a:cubicBezTo>
                  <a:pt x="415108" y="1113310"/>
                  <a:pt x="382428" y="1055638"/>
                  <a:pt x="332445" y="1024880"/>
                </a:cubicBezTo>
                <a:close/>
                <a:moveTo>
                  <a:pt x="288230" y="1269025"/>
                </a:moveTo>
                <a:lnTo>
                  <a:pt x="182498" y="1269025"/>
                </a:lnTo>
                <a:lnTo>
                  <a:pt x="128671" y="1176749"/>
                </a:lnTo>
                <a:lnTo>
                  <a:pt x="182498" y="1084474"/>
                </a:lnTo>
                <a:lnTo>
                  <a:pt x="288230" y="1084474"/>
                </a:lnTo>
                <a:lnTo>
                  <a:pt x="342057" y="1176749"/>
                </a:lnTo>
                <a:lnTo>
                  <a:pt x="288230" y="1269025"/>
                </a:lnTo>
                <a:close/>
              </a:path>
            </a:pathLst>
          </a:custGeom>
          <a:solidFill>
            <a:schemeClr val="bg1"/>
          </a:solidFill>
          <a:ln w="192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6BDDBDBF-E66C-4E30-A942-5A40B003A332}"/>
              </a:ext>
            </a:extLst>
          </p:cNvPr>
          <p:cNvSpPr/>
          <p:nvPr/>
        </p:nvSpPr>
        <p:spPr>
          <a:xfrm>
            <a:off x="6117495" y="2553561"/>
            <a:ext cx="322117" cy="327904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34923DC7-550C-4D59-B63C-ED91E1516E16}"/>
              </a:ext>
            </a:extLst>
          </p:cNvPr>
          <p:cNvGrpSpPr/>
          <p:nvPr/>
        </p:nvGrpSpPr>
        <p:grpSpPr>
          <a:xfrm>
            <a:off x="6221457" y="2566461"/>
            <a:ext cx="747239" cy="672805"/>
            <a:chOff x="4962321" y="3286116"/>
            <a:chExt cx="1475130" cy="1328189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CE5365D1-147B-4E85-96C3-5825858D142A}"/>
                </a:ext>
              </a:extLst>
            </p:cNvPr>
            <p:cNvSpPr/>
            <p:nvPr/>
          </p:nvSpPr>
          <p:spPr>
            <a:xfrm>
              <a:off x="4962321" y="3907968"/>
              <a:ext cx="708241" cy="70633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7860C27E-36A8-4E64-B8ED-FDD042EBE945}"/>
                </a:ext>
              </a:extLst>
            </p:cNvPr>
            <p:cNvSpPr/>
            <p:nvPr/>
          </p:nvSpPr>
          <p:spPr>
            <a:xfrm>
              <a:off x="5449304" y="3286116"/>
              <a:ext cx="988147" cy="987501"/>
            </a:xfrm>
            <a:custGeom>
              <a:avLst/>
              <a:gdLst>
                <a:gd name="connsiteX0" fmla="*/ 494462 w 988147"/>
                <a:gd name="connsiteY0" fmla="*/ 416074 h 987501"/>
                <a:gd name="connsiteX1" fmla="*/ 417459 w 988147"/>
                <a:gd name="connsiteY1" fmla="*/ 492745 h 987501"/>
                <a:gd name="connsiteX2" fmla="*/ 494129 w 988147"/>
                <a:gd name="connsiteY2" fmla="*/ 570081 h 987501"/>
                <a:gd name="connsiteX3" fmla="*/ 571299 w 988147"/>
                <a:gd name="connsiteY3" fmla="*/ 493244 h 987501"/>
                <a:gd name="connsiteX4" fmla="*/ 494462 w 988147"/>
                <a:gd name="connsiteY4" fmla="*/ 416074 h 987501"/>
                <a:gd name="connsiteX5" fmla="*/ 494795 w 988147"/>
                <a:gd name="connsiteY5" fmla="*/ 187060 h 987501"/>
                <a:gd name="connsiteX6" fmla="*/ 800480 w 988147"/>
                <a:gd name="connsiteY6" fmla="*/ 493576 h 987501"/>
                <a:gd name="connsiteX7" fmla="*/ 493630 w 988147"/>
                <a:gd name="connsiteY7" fmla="*/ 798929 h 987501"/>
                <a:gd name="connsiteX8" fmla="*/ 188444 w 988147"/>
                <a:gd name="connsiteY8" fmla="*/ 492579 h 987501"/>
                <a:gd name="connsiteX9" fmla="*/ 494795 w 988147"/>
                <a:gd name="connsiteY9" fmla="*/ 187060 h 987501"/>
                <a:gd name="connsiteX10" fmla="*/ 494464 w 988147"/>
                <a:gd name="connsiteY10" fmla="*/ 132604 h 987501"/>
                <a:gd name="connsiteX11" fmla="*/ 133489 w 988147"/>
                <a:gd name="connsiteY11" fmla="*/ 491485 h 987501"/>
                <a:gd name="connsiteX12" fmla="*/ 493893 w 988147"/>
                <a:gd name="connsiteY12" fmla="*/ 853411 h 987501"/>
                <a:gd name="connsiteX13" fmla="*/ 854867 w 988147"/>
                <a:gd name="connsiteY13" fmla="*/ 492817 h 987501"/>
                <a:gd name="connsiteX14" fmla="*/ 494464 w 988147"/>
                <a:gd name="connsiteY14" fmla="*/ 132604 h 987501"/>
                <a:gd name="connsiteX15" fmla="*/ 553293 w 988147"/>
                <a:gd name="connsiteY15" fmla="*/ 95 h 987501"/>
                <a:gd name="connsiteX16" fmla="*/ 558434 w 988147"/>
                <a:gd name="connsiteY16" fmla="*/ 285 h 987501"/>
                <a:gd name="connsiteX17" fmla="*/ 580519 w 988147"/>
                <a:gd name="connsiteY17" fmla="*/ 24083 h 987501"/>
                <a:gd name="connsiteX18" fmla="*/ 581851 w 988147"/>
                <a:gd name="connsiteY18" fmla="*/ 68444 h 987501"/>
                <a:gd name="connsiteX19" fmla="*/ 589657 w 988147"/>
                <a:gd name="connsiteY19" fmla="*/ 81390 h 987501"/>
                <a:gd name="connsiteX20" fmla="*/ 617835 w 988147"/>
                <a:gd name="connsiteY20" fmla="*/ 88815 h 987501"/>
                <a:gd name="connsiteX21" fmla="*/ 631162 w 988147"/>
                <a:gd name="connsiteY21" fmla="*/ 81771 h 987501"/>
                <a:gd name="connsiteX22" fmla="*/ 656483 w 988147"/>
                <a:gd name="connsiteY22" fmla="*/ 41218 h 987501"/>
                <a:gd name="connsiteX23" fmla="*/ 681043 w 988147"/>
                <a:gd name="connsiteY23" fmla="*/ 32651 h 987501"/>
                <a:gd name="connsiteX24" fmla="*/ 685422 w 988147"/>
                <a:gd name="connsiteY24" fmla="*/ 34174 h 987501"/>
                <a:gd name="connsiteX25" fmla="*/ 699320 w 988147"/>
                <a:gd name="connsiteY25" fmla="*/ 61400 h 987501"/>
                <a:gd name="connsiteX26" fmla="*/ 689420 w 988147"/>
                <a:gd name="connsiteY26" fmla="*/ 104046 h 987501"/>
                <a:gd name="connsiteX27" fmla="*/ 696274 w 988147"/>
                <a:gd name="connsiteY27" fmla="*/ 122514 h 987501"/>
                <a:gd name="connsiteX28" fmla="*/ 718359 w 988147"/>
                <a:gd name="connsiteY28" fmla="*/ 134699 h 987501"/>
                <a:gd name="connsiteX29" fmla="*/ 733019 w 988147"/>
                <a:gd name="connsiteY29" fmla="*/ 131272 h 987501"/>
                <a:gd name="connsiteX30" fmla="*/ 768050 w 988147"/>
                <a:gd name="connsiteY30" fmla="*/ 98715 h 987501"/>
                <a:gd name="connsiteX31" fmla="*/ 793943 w 988147"/>
                <a:gd name="connsiteY31" fmla="*/ 96621 h 987501"/>
                <a:gd name="connsiteX32" fmla="*/ 795275 w 988147"/>
                <a:gd name="connsiteY32" fmla="*/ 97573 h 987501"/>
                <a:gd name="connsiteX33" fmla="*/ 803462 w 988147"/>
                <a:gd name="connsiteY33" fmla="*/ 130510 h 987501"/>
                <a:gd name="connsiteX34" fmla="*/ 783091 w 988147"/>
                <a:gd name="connsiteY34" fmla="*/ 168587 h 987501"/>
                <a:gd name="connsiteX35" fmla="*/ 784804 w 988147"/>
                <a:gd name="connsiteY35" fmla="*/ 186674 h 987501"/>
                <a:gd name="connsiteX36" fmla="*/ 801939 w 988147"/>
                <a:gd name="connsiteY36" fmla="*/ 203619 h 987501"/>
                <a:gd name="connsiteX37" fmla="*/ 819074 w 988147"/>
                <a:gd name="connsiteY37" fmla="*/ 205142 h 987501"/>
                <a:gd name="connsiteX38" fmla="*/ 862292 w 988147"/>
                <a:gd name="connsiteY38" fmla="*/ 182295 h 987501"/>
                <a:gd name="connsiteX39" fmla="*/ 885900 w 988147"/>
                <a:gd name="connsiteY39" fmla="*/ 187246 h 987501"/>
                <a:gd name="connsiteX40" fmla="*/ 893135 w 988147"/>
                <a:gd name="connsiteY40" fmla="*/ 196955 h 987501"/>
                <a:gd name="connsiteX41" fmla="*/ 891231 w 988147"/>
                <a:gd name="connsiteY41" fmla="*/ 218279 h 987501"/>
                <a:gd name="connsiteX42" fmla="*/ 856771 w 988147"/>
                <a:gd name="connsiteY42" fmla="*/ 255404 h 987501"/>
                <a:gd name="connsiteX43" fmla="*/ 853725 w 988147"/>
                <a:gd name="connsiteY43" fmla="*/ 270635 h 987501"/>
                <a:gd name="connsiteX44" fmla="*/ 866861 w 988147"/>
                <a:gd name="connsiteY44" fmla="*/ 293481 h 987501"/>
                <a:gd name="connsiteX45" fmla="*/ 883615 w 988147"/>
                <a:gd name="connsiteY45" fmla="*/ 299003 h 987501"/>
                <a:gd name="connsiteX46" fmla="*/ 932354 w 988147"/>
                <a:gd name="connsiteY46" fmla="*/ 287960 h 987501"/>
                <a:gd name="connsiteX47" fmla="*/ 950441 w 988147"/>
                <a:gd name="connsiteY47" fmla="*/ 296337 h 987501"/>
                <a:gd name="connsiteX48" fmla="*/ 956153 w 988147"/>
                <a:gd name="connsiteY48" fmla="*/ 309474 h 987501"/>
                <a:gd name="connsiteX49" fmla="*/ 948347 w 988147"/>
                <a:gd name="connsiteY49" fmla="*/ 330798 h 987501"/>
                <a:gd name="connsiteX50" fmla="*/ 908175 w 988147"/>
                <a:gd name="connsiteY50" fmla="*/ 355738 h 987501"/>
                <a:gd name="connsiteX51" fmla="*/ 899608 w 988147"/>
                <a:gd name="connsiteY51" fmla="*/ 374396 h 987501"/>
                <a:gd name="connsiteX52" fmla="*/ 905510 w 988147"/>
                <a:gd name="connsiteY52" fmla="*/ 396100 h 987501"/>
                <a:gd name="connsiteX53" fmla="*/ 919789 w 988147"/>
                <a:gd name="connsiteY53" fmla="*/ 406191 h 987501"/>
                <a:gd name="connsiteX54" fmla="*/ 969861 w 988147"/>
                <a:gd name="connsiteY54" fmla="*/ 408095 h 987501"/>
                <a:gd name="connsiteX55" fmla="*/ 986044 w 988147"/>
                <a:gd name="connsiteY55" fmla="*/ 420851 h 987501"/>
                <a:gd name="connsiteX56" fmla="*/ 988138 w 988147"/>
                <a:gd name="connsiteY56" fmla="*/ 436272 h 987501"/>
                <a:gd name="connsiteX57" fmla="*/ 975763 w 988147"/>
                <a:gd name="connsiteY57" fmla="*/ 453788 h 987501"/>
                <a:gd name="connsiteX58" fmla="*/ 930641 w 988147"/>
                <a:gd name="connsiteY58" fmla="*/ 467686 h 987501"/>
                <a:gd name="connsiteX59" fmla="*/ 916552 w 988147"/>
                <a:gd name="connsiteY59" fmla="*/ 485582 h 987501"/>
                <a:gd name="connsiteX60" fmla="*/ 917504 w 988147"/>
                <a:gd name="connsiteY60" fmla="*/ 509191 h 987501"/>
                <a:gd name="connsiteX61" fmla="*/ 927214 w 988147"/>
                <a:gd name="connsiteY61" fmla="*/ 519471 h 987501"/>
                <a:gd name="connsiteX62" fmla="*/ 974620 w 988147"/>
                <a:gd name="connsiteY62" fmla="*/ 533941 h 987501"/>
                <a:gd name="connsiteX63" fmla="*/ 988138 w 988147"/>
                <a:gd name="connsiteY63" fmla="*/ 552789 h 987501"/>
                <a:gd name="connsiteX64" fmla="*/ 988138 w 988147"/>
                <a:gd name="connsiteY64" fmla="*/ 556216 h 987501"/>
                <a:gd name="connsiteX65" fmla="*/ 963768 w 988147"/>
                <a:gd name="connsiteY65" fmla="*/ 580395 h 987501"/>
                <a:gd name="connsiteX66" fmla="*/ 918837 w 988147"/>
                <a:gd name="connsiteY66" fmla="*/ 581728 h 987501"/>
                <a:gd name="connsiteX67" fmla="*/ 906843 w 988147"/>
                <a:gd name="connsiteY67" fmla="*/ 589153 h 987501"/>
                <a:gd name="connsiteX68" fmla="*/ 899227 w 988147"/>
                <a:gd name="connsiteY68" fmla="*/ 617330 h 987501"/>
                <a:gd name="connsiteX69" fmla="*/ 906652 w 988147"/>
                <a:gd name="connsiteY69" fmla="*/ 631038 h 987501"/>
                <a:gd name="connsiteX70" fmla="*/ 946253 w 988147"/>
                <a:gd name="connsiteY70" fmla="*/ 655789 h 987501"/>
                <a:gd name="connsiteX71" fmla="*/ 955201 w 988147"/>
                <a:gd name="connsiteY71" fmla="*/ 681110 h 987501"/>
                <a:gd name="connsiteX72" fmla="*/ 948918 w 988147"/>
                <a:gd name="connsiteY72" fmla="*/ 694057 h 987501"/>
                <a:gd name="connsiteX73" fmla="*/ 936734 w 988147"/>
                <a:gd name="connsiteY73" fmla="*/ 700149 h 987501"/>
                <a:gd name="connsiteX74" fmla="*/ 906462 w 988147"/>
                <a:gd name="connsiteY74" fmla="*/ 693485 h 987501"/>
                <a:gd name="connsiteX75" fmla="*/ 881711 w 988147"/>
                <a:gd name="connsiteY75" fmla="*/ 687774 h 987501"/>
                <a:gd name="connsiteX76" fmla="*/ 868765 w 988147"/>
                <a:gd name="connsiteY76" fmla="*/ 691772 h 987501"/>
                <a:gd name="connsiteX77" fmla="*/ 853154 w 988147"/>
                <a:gd name="connsiteY77" fmla="*/ 719759 h 987501"/>
                <a:gd name="connsiteX78" fmla="*/ 856961 w 988147"/>
                <a:gd name="connsiteY78" fmla="*/ 731753 h 987501"/>
                <a:gd name="connsiteX79" fmla="*/ 890279 w 988147"/>
                <a:gd name="connsiteY79" fmla="*/ 767546 h 987501"/>
                <a:gd name="connsiteX80" fmla="*/ 892373 w 988147"/>
                <a:gd name="connsiteY80" fmla="*/ 792106 h 987501"/>
                <a:gd name="connsiteX81" fmla="*/ 891040 w 988147"/>
                <a:gd name="connsiteY81" fmla="*/ 794010 h 987501"/>
                <a:gd name="connsiteX82" fmla="*/ 857532 w 988147"/>
                <a:gd name="connsiteY82" fmla="*/ 802387 h 987501"/>
                <a:gd name="connsiteX83" fmla="*/ 818884 w 988147"/>
                <a:gd name="connsiteY83" fmla="*/ 781825 h 987501"/>
                <a:gd name="connsiteX84" fmla="*/ 803843 w 988147"/>
                <a:gd name="connsiteY84" fmla="*/ 782396 h 987501"/>
                <a:gd name="connsiteX85" fmla="*/ 784233 w 988147"/>
                <a:gd name="connsiteY85" fmla="*/ 801625 h 987501"/>
                <a:gd name="connsiteX86" fmla="*/ 783281 w 988147"/>
                <a:gd name="connsiteY86" fmla="*/ 818189 h 987501"/>
                <a:gd name="connsiteX87" fmla="*/ 806128 w 988147"/>
                <a:gd name="connsiteY87" fmla="*/ 861407 h 987501"/>
                <a:gd name="connsiteX88" fmla="*/ 802320 w 988147"/>
                <a:gd name="connsiteY88" fmla="*/ 883873 h 987501"/>
                <a:gd name="connsiteX89" fmla="*/ 798512 w 988147"/>
                <a:gd name="connsiteY89" fmla="*/ 887300 h 987501"/>
                <a:gd name="connsiteX90" fmla="*/ 765766 w 988147"/>
                <a:gd name="connsiteY90" fmla="*/ 886157 h 987501"/>
                <a:gd name="connsiteX91" fmla="*/ 733781 w 988147"/>
                <a:gd name="connsiteY91" fmla="*/ 856266 h 987501"/>
                <a:gd name="connsiteX92" fmla="*/ 717407 w 988147"/>
                <a:gd name="connsiteY92" fmla="*/ 853030 h 987501"/>
                <a:gd name="connsiteX93" fmla="*/ 694941 w 988147"/>
                <a:gd name="connsiteY93" fmla="*/ 865786 h 987501"/>
                <a:gd name="connsiteX94" fmla="*/ 689420 w 988147"/>
                <a:gd name="connsiteY94" fmla="*/ 882540 h 987501"/>
                <a:gd name="connsiteX95" fmla="*/ 700844 w 988147"/>
                <a:gd name="connsiteY95" fmla="*/ 932421 h 987501"/>
                <a:gd name="connsiteX96" fmla="*/ 693418 w 988147"/>
                <a:gd name="connsiteY96" fmla="*/ 948985 h 987501"/>
                <a:gd name="connsiteX97" fmla="*/ 679330 w 988147"/>
                <a:gd name="connsiteY97" fmla="*/ 955268 h 987501"/>
                <a:gd name="connsiteX98" fmla="*/ 657816 w 988147"/>
                <a:gd name="connsiteY98" fmla="*/ 947653 h 987501"/>
                <a:gd name="connsiteX99" fmla="*/ 632875 w 988147"/>
                <a:gd name="connsiteY99" fmla="*/ 907481 h 987501"/>
                <a:gd name="connsiteX100" fmla="*/ 614217 w 988147"/>
                <a:gd name="connsiteY100" fmla="*/ 898723 h 987501"/>
                <a:gd name="connsiteX101" fmla="*/ 594226 w 988147"/>
                <a:gd name="connsiteY101" fmla="*/ 904054 h 987501"/>
                <a:gd name="connsiteX102" fmla="*/ 582042 w 988147"/>
                <a:gd name="connsiteY102" fmla="*/ 920617 h 987501"/>
                <a:gd name="connsiteX103" fmla="*/ 580709 w 988147"/>
                <a:gd name="connsiteY103" fmla="*/ 965549 h 987501"/>
                <a:gd name="connsiteX104" fmla="*/ 563384 w 988147"/>
                <a:gd name="connsiteY104" fmla="*/ 986111 h 987501"/>
                <a:gd name="connsiteX105" fmla="*/ 552532 w 988147"/>
                <a:gd name="connsiteY105" fmla="*/ 987443 h 987501"/>
                <a:gd name="connsiteX106" fmla="*/ 535016 w 988147"/>
                <a:gd name="connsiteY106" fmla="*/ 975639 h 987501"/>
                <a:gd name="connsiteX107" fmla="*/ 520356 w 988147"/>
                <a:gd name="connsiteY107" fmla="*/ 927852 h 987501"/>
                <a:gd name="connsiteX108" fmla="*/ 506648 w 988147"/>
                <a:gd name="connsiteY108" fmla="*/ 916048 h 987501"/>
                <a:gd name="connsiteX109" fmla="*/ 481517 w 988147"/>
                <a:gd name="connsiteY109" fmla="*/ 916238 h 987501"/>
                <a:gd name="connsiteX110" fmla="*/ 469332 w 988147"/>
                <a:gd name="connsiteY110" fmla="*/ 926710 h 987501"/>
                <a:gd name="connsiteX111" fmla="*/ 455434 w 988147"/>
                <a:gd name="connsiteY111" fmla="*/ 971832 h 987501"/>
                <a:gd name="connsiteX112" fmla="*/ 432017 w 988147"/>
                <a:gd name="connsiteY112" fmla="*/ 986872 h 987501"/>
                <a:gd name="connsiteX113" fmla="*/ 408409 w 988147"/>
                <a:gd name="connsiteY113" fmla="*/ 960218 h 987501"/>
                <a:gd name="connsiteX114" fmla="*/ 407266 w 988147"/>
                <a:gd name="connsiteY114" fmla="*/ 919285 h 987501"/>
                <a:gd name="connsiteX115" fmla="*/ 398699 w 988147"/>
                <a:gd name="connsiteY115" fmla="*/ 905577 h 987501"/>
                <a:gd name="connsiteX116" fmla="*/ 370902 w 988147"/>
                <a:gd name="connsiteY116" fmla="*/ 898532 h 987501"/>
                <a:gd name="connsiteX117" fmla="*/ 357575 w 988147"/>
                <a:gd name="connsiteY117" fmla="*/ 905577 h 987501"/>
                <a:gd name="connsiteX118" fmla="*/ 332254 w 988147"/>
                <a:gd name="connsiteY118" fmla="*/ 946129 h 987501"/>
                <a:gd name="connsiteX119" fmla="*/ 308645 w 988147"/>
                <a:gd name="connsiteY119" fmla="*/ 954697 h 987501"/>
                <a:gd name="connsiteX120" fmla="*/ 306932 w 988147"/>
                <a:gd name="connsiteY120" fmla="*/ 954126 h 987501"/>
                <a:gd name="connsiteX121" fmla="*/ 289797 w 988147"/>
                <a:gd name="connsiteY121" fmla="*/ 924235 h 987501"/>
                <a:gd name="connsiteX122" fmla="*/ 299507 w 988147"/>
                <a:gd name="connsiteY122" fmla="*/ 882159 h 987501"/>
                <a:gd name="connsiteX123" fmla="*/ 293224 w 988147"/>
                <a:gd name="connsiteY123" fmla="*/ 865024 h 987501"/>
                <a:gd name="connsiteX124" fmla="*/ 272853 w 988147"/>
                <a:gd name="connsiteY124" fmla="*/ 853220 h 987501"/>
                <a:gd name="connsiteX125" fmla="*/ 254385 w 988147"/>
                <a:gd name="connsiteY125" fmla="*/ 856647 h 987501"/>
                <a:gd name="connsiteX126" fmla="*/ 219925 w 988147"/>
                <a:gd name="connsiteY126" fmla="*/ 888823 h 987501"/>
                <a:gd name="connsiteX127" fmla="*/ 195746 w 988147"/>
                <a:gd name="connsiteY127" fmla="*/ 891107 h 987501"/>
                <a:gd name="connsiteX128" fmla="*/ 192319 w 988147"/>
                <a:gd name="connsiteY128" fmla="*/ 888823 h 987501"/>
                <a:gd name="connsiteX129" fmla="*/ 184703 w 988147"/>
                <a:gd name="connsiteY129" fmla="*/ 857028 h 987501"/>
                <a:gd name="connsiteX130" fmla="*/ 205265 w 988147"/>
                <a:gd name="connsiteY130" fmla="*/ 818379 h 987501"/>
                <a:gd name="connsiteX131" fmla="*/ 203742 w 988147"/>
                <a:gd name="connsiteY131" fmla="*/ 800293 h 987501"/>
                <a:gd name="connsiteX132" fmla="*/ 186607 w 988147"/>
                <a:gd name="connsiteY132" fmla="*/ 783348 h 987501"/>
                <a:gd name="connsiteX133" fmla="*/ 168901 w 988147"/>
                <a:gd name="connsiteY133" fmla="*/ 782015 h 987501"/>
                <a:gd name="connsiteX134" fmla="*/ 126064 w 988147"/>
                <a:gd name="connsiteY134" fmla="*/ 804672 h 987501"/>
                <a:gd name="connsiteX135" fmla="*/ 102647 w 988147"/>
                <a:gd name="connsiteY135" fmla="*/ 800293 h 987501"/>
                <a:gd name="connsiteX136" fmla="*/ 101123 w 988147"/>
                <a:gd name="connsiteY136" fmla="*/ 798579 h 987501"/>
                <a:gd name="connsiteX137" fmla="*/ 102075 w 988147"/>
                <a:gd name="connsiteY137" fmla="*/ 763548 h 987501"/>
                <a:gd name="connsiteX138" fmla="*/ 130824 w 988147"/>
                <a:gd name="connsiteY138" fmla="*/ 732895 h 987501"/>
                <a:gd name="connsiteX139" fmla="*/ 134251 w 988147"/>
                <a:gd name="connsiteY139" fmla="*/ 716141 h 987501"/>
                <a:gd name="connsiteX140" fmla="*/ 121114 w 988147"/>
                <a:gd name="connsiteY140" fmla="*/ 693295 h 987501"/>
                <a:gd name="connsiteX141" fmla="*/ 104551 w 988147"/>
                <a:gd name="connsiteY141" fmla="*/ 688535 h 987501"/>
                <a:gd name="connsiteX142" fmla="*/ 63046 w 988147"/>
                <a:gd name="connsiteY142" fmla="*/ 698055 h 987501"/>
                <a:gd name="connsiteX143" fmla="*/ 57525 w 988147"/>
                <a:gd name="connsiteY143" fmla="*/ 699387 h 987501"/>
                <a:gd name="connsiteX144" fmla="*/ 36963 w 988147"/>
                <a:gd name="connsiteY144" fmla="*/ 689297 h 987501"/>
                <a:gd name="connsiteX145" fmla="*/ 32203 w 988147"/>
                <a:gd name="connsiteY145" fmla="*/ 678255 h 987501"/>
                <a:gd name="connsiteX146" fmla="*/ 39819 w 988147"/>
                <a:gd name="connsiteY146" fmla="*/ 656741 h 987501"/>
                <a:gd name="connsiteX147" fmla="*/ 78848 w 988147"/>
                <a:gd name="connsiteY147" fmla="*/ 632371 h 987501"/>
                <a:gd name="connsiteX148" fmla="*/ 88177 w 988147"/>
                <a:gd name="connsiteY148" fmla="*/ 610477 h 987501"/>
                <a:gd name="connsiteX149" fmla="*/ 82275 w 988147"/>
                <a:gd name="connsiteY149" fmla="*/ 590676 h 987501"/>
                <a:gd name="connsiteX150" fmla="*/ 67996 w 988147"/>
                <a:gd name="connsiteY150" fmla="*/ 581157 h 987501"/>
                <a:gd name="connsiteX151" fmla="*/ 21922 w 988147"/>
                <a:gd name="connsiteY151" fmla="*/ 579824 h 987501"/>
                <a:gd name="connsiteX152" fmla="*/ 1360 w 988147"/>
                <a:gd name="connsiteY152" fmla="*/ 562499 h 987501"/>
                <a:gd name="connsiteX153" fmla="*/ 599 w 988147"/>
                <a:gd name="connsiteY153" fmla="*/ 558501 h 987501"/>
                <a:gd name="connsiteX154" fmla="*/ 17924 w 988147"/>
                <a:gd name="connsiteY154" fmla="*/ 532227 h 987501"/>
                <a:gd name="connsiteX155" fmla="*/ 59238 w 988147"/>
                <a:gd name="connsiteY155" fmla="*/ 519662 h 987501"/>
                <a:gd name="connsiteX156" fmla="*/ 71614 w 988147"/>
                <a:gd name="connsiteY156" fmla="*/ 505763 h 987501"/>
                <a:gd name="connsiteX157" fmla="*/ 71042 w 988147"/>
                <a:gd name="connsiteY157" fmla="*/ 479300 h 987501"/>
                <a:gd name="connsiteX158" fmla="*/ 61333 w 988147"/>
                <a:gd name="connsiteY158" fmla="*/ 468447 h 987501"/>
                <a:gd name="connsiteX159" fmla="*/ 17353 w 988147"/>
                <a:gd name="connsiteY159" fmla="*/ 454930 h 987501"/>
                <a:gd name="connsiteX160" fmla="*/ 599 w 988147"/>
                <a:gd name="connsiteY160" fmla="*/ 430560 h 987501"/>
                <a:gd name="connsiteX161" fmla="*/ 2312 w 988147"/>
                <a:gd name="connsiteY161" fmla="*/ 420470 h 987501"/>
                <a:gd name="connsiteX162" fmla="*/ 18115 w 988147"/>
                <a:gd name="connsiteY162" fmla="*/ 407904 h 987501"/>
                <a:gd name="connsiteX163" fmla="*/ 60761 w 988147"/>
                <a:gd name="connsiteY163" fmla="*/ 406572 h 987501"/>
                <a:gd name="connsiteX164" fmla="*/ 67044 w 988147"/>
                <a:gd name="connsiteY164" fmla="*/ 406381 h 987501"/>
                <a:gd name="connsiteX165" fmla="*/ 83989 w 988147"/>
                <a:gd name="connsiteY165" fmla="*/ 393054 h 987501"/>
                <a:gd name="connsiteX166" fmla="*/ 88938 w 988147"/>
                <a:gd name="connsiteY166" fmla="*/ 374206 h 987501"/>
                <a:gd name="connsiteX167" fmla="*/ 80943 w 988147"/>
                <a:gd name="connsiteY167" fmla="*/ 356309 h 987501"/>
                <a:gd name="connsiteX168" fmla="*/ 41913 w 988147"/>
                <a:gd name="connsiteY168" fmla="*/ 331940 h 987501"/>
                <a:gd name="connsiteX169" fmla="*/ 33155 w 988147"/>
                <a:gd name="connsiteY169" fmla="*/ 306999 h 987501"/>
                <a:gd name="connsiteX170" fmla="*/ 38676 w 988147"/>
                <a:gd name="connsiteY170" fmla="*/ 295005 h 987501"/>
                <a:gd name="connsiteX171" fmla="*/ 55811 w 988147"/>
                <a:gd name="connsiteY171" fmla="*/ 287770 h 987501"/>
                <a:gd name="connsiteX172" fmla="*/ 104551 w 988147"/>
                <a:gd name="connsiteY172" fmla="*/ 299003 h 987501"/>
                <a:gd name="connsiteX173" fmla="*/ 122256 w 988147"/>
                <a:gd name="connsiteY173" fmla="*/ 293101 h 987501"/>
                <a:gd name="connsiteX174" fmla="*/ 134251 w 988147"/>
                <a:gd name="connsiteY174" fmla="*/ 272158 h 987501"/>
                <a:gd name="connsiteX175" fmla="*/ 130824 w 988147"/>
                <a:gd name="connsiteY175" fmla="*/ 254262 h 987501"/>
                <a:gd name="connsiteX176" fmla="*/ 98458 w 988147"/>
                <a:gd name="connsiteY176" fmla="*/ 219802 h 987501"/>
                <a:gd name="connsiteX177" fmla="*/ 96554 w 988147"/>
                <a:gd name="connsiteY177" fmla="*/ 195242 h 987501"/>
                <a:gd name="connsiteX178" fmla="*/ 99791 w 988147"/>
                <a:gd name="connsiteY178" fmla="*/ 190482 h 987501"/>
                <a:gd name="connsiteX179" fmla="*/ 129110 w 988147"/>
                <a:gd name="connsiteY179" fmla="*/ 184009 h 987501"/>
                <a:gd name="connsiteX180" fmla="*/ 168711 w 988147"/>
                <a:gd name="connsiteY180" fmla="*/ 205142 h 987501"/>
                <a:gd name="connsiteX181" fmla="*/ 187369 w 988147"/>
                <a:gd name="connsiteY181" fmla="*/ 203428 h 987501"/>
                <a:gd name="connsiteX182" fmla="*/ 203361 w 988147"/>
                <a:gd name="connsiteY182" fmla="*/ 187626 h 987501"/>
                <a:gd name="connsiteX183" fmla="*/ 205456 w 988147"/>
                <a:gd name="connsiteY183" fmla="*/ 168587 h 987501"/>
                <a:gd name="connsiteX184" fmla="*/ 182419 w 988147"/>
                <a:gd name="connsiteY184" fmla="*/ 125370 h 987501"/>
                <a:gd name="connsiteX185" fmla="*/ 186417 w 988147"/>
                <a:gd name="connsiteY185" fmla="*/ 103475 h 987501"/>
                <a:gd name="connsiteX186" fmla="*/ 198411 w 988147"/>
                <a:gd name="connsiteY186" fmla="*/ 94527 h 987501"/>
                <a:gd name="connsiteX187" fmla="*/ 217831 w 988147"/>
                <a:gd name="connsiteY187" fmla="*/ 96621 h 987501"/>
                <a:gd name="connsiteX188" fmla="*/ 250768 w 988147"/>
                <a:gd name="connsiteY188" fmla="*/ 127273 h 987501"/>
                <a:gd name="connsiteX189" fmla="*/ 278564 w 988147"/>
                <a:gd name="connsiteY189" fmla="*/ 131272 h 987501"/>
                <a:gd name="connsiteX190" fmla="*/ 294176 w 988147"/>
                <a:gd name="connsiteY190" fmla="*/ 121562 h 987501"/>
                <a:gd name="connsiteX191" fmla="*/ 299507 w 988147"/>
                <a:gd name="connsiteY191" fmla="*/ 105189 h 987501"/>
                <a:gd name="connsiteX192" fmla="*/ 288465 w 988147"/>
                <a:gd name="connsiteY192" fmla="*/ 57592 h 987501"/>
                <a:gd name="connsiteX193" fmla="*/ 297794 w 988147"/>
                <a:gd name="connsiteY193" fmla="*/ 37220 h 987501"/>
                <a:gd name="connsiteX194" fmla="*/ 310549 w 988147"/>
                <a:gd name="connsiteY194" fmla="*/ 31889 h 987501"/>
                <a:gd name="connsiteX195" fmla="*/ 330731 w 988147"/>
                <a:gd name="connsiteY195" fmla="*/ 39124 h 987501"/>
                <a:gd name="connsiteX196" fmla="*/ 356243 w 988147"/>
                <a:gd name="connsiteY196" fmla="*/ 80248 h 987501"/>
                <a:gd name="connsiteX197" fmla="*/ 373949 w 988147"/>
                <a:gd name="connsiteY197" fmla="*/ 88815 h 987501"/>
                <a:gd name="connsiteX198" fmla="*/ 397747 w 988147"/>
                <a:gd name="connsiteY198" fmla="*/ 82152 h 987501"/>
                <a:gd name="connsiteX199" fmla="*/ 406505 w 988147"/>
                <a:gd name="connsiteY199" fmla="*/ 69396 h 987501"/>
                <a:gd name="connsiteX200" fmla="*/ 408409 w 988147"/>
                <a:gd name="connsiteY200" fmla="*/ 19895 h 987501"/>
                <a:gd name="connsiteX201" fmla="*/ 422497 w 988147"/>
                <a:gd name="connsiteY201" fmla="*/ 1808 h 987501"/>
                <a:gd name="connsiteX202" fmla="*/ 427638 w 988147"/>
                <a:gd name="connsiteY202" fmla="*/ 666 h 987501"/>
                <a:gd name="connsiteX203" fmla="*/ 456005 w 988147"/>
                <a:gd name="connsiteY203" fmla="*/ 17991 h 987501"/>
                <a:gd name="connsiteX204" fmla="*/ 468571 w 988147"/>
                <a:gd name="connsiteY204" fmla="*/ 59876 h 987501"/>
                <a:gd name="connsiteX205" fmla="*/ 480946 w 988147"/>
                <a:gd name="connsiteY205" fmla="*/ 71109 h 987501"/>
                <a:gd name="connsiteX206" fmla="*/ 507981 w 988147"/>
                <a:gd name="connsiteY206" fmla="*/ 71109 h 987501"/>
                <a:gd name="connsiteX207" fmla="*/ 519975 w 988147"/>
                <a:gd name="connsiteY207" fmla="*/ 60257 h 987501"/>
                <a:gd name="connsiteX208" fmla="*/ 534064 w 988147"/>
                <a:gd name="connsiteY208" fmla="*/ 13993 h 987501"/>
                <a:gd name="connsiteX209" fmla="*/ 553293 w 988147"/>
                <a:gd name="connsiteY209" fmla="*/ 95 h 98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988147" h="987501">
                  <a:moveTo>
                    <a:pt x="494462" y="416074"/>
                  </a:moveTo>
                  <a:cubicBezTo>
                    <a:pt x="448227" y="416074"/>
                    <a:pt x="417292" y="453994"/>
                    <a:pt x="417459" y="492745"/>
                  </a:cubicBezTo>
                  <a:cubicBezTo>
                    <a:pt x="417625" y="535654"/>
                    <a:pt x="451387" y="570081"/>
                    <a:pt x="494129" y="570081"/>
                  </a:cubicBezTo>
                  <a:cubicBezTo>
                    <a:pt x="536872" y="570081"/>
                    <a:pt x="571133" y="536153"/>
                    <a:pt x="571299" y="493244"/>
                  </a:cubicBezTo>
                  <a:cubicBezTo>
                    <a:pt x="571466" y="450501"/>
                    <a:pt x="537870" y="416074"/>
                    <a:pt x="494462" y="416074"/>
                  </a:cubicBezTo>
                  <a:close/>
                  <a:moveTo>
                    <a:pt x="494795" y="187060"/>
                  </a:moveTo>
                  <a:cubicBezTo>
                    <a:pt x="662938" y="187393"/>
                    <a:pt x="800813" y="324934"/>
                    <a:pt x="800480" y="493576"/>
                  </a:cubicBezTo>
                  <a:cubicBezTo>
                    <a:pt x="800147" y="660389"/>
                    <a:pt x="664768" y="799262"/>
                    <a:pt x="493630" y="798929"/>
                  </a:cubicBezTo>
                  <a:cubicBezTo>
                    <a:pt x="321163" y="798430"/>
                    <a:pt x="187113" y="657728"/>
                    <a:pt x="188444" y="492579"/>
                  </a:cubicBezTo>
                  <a:cubicBezTo>
                    <a:pt x="187446" y="325100"/>
                    <a:pt x="325819" y="186727"/>
                    <a:pt x="494795" y="187060"/>
                  </a:cubicBezTo>
                  <a:close/>
                  <a:moveTo>
                    <a:pt x="494464" y="132604"/>
                  </a:moveTo>
                  <a:cubicBezTo>
                    <a:pt x="293795" y="132414"/>
                    <a:pt x="134251" y="293291"/>
                    <a:pt x="133489" y="491485"/>
                  </a:cubicBezTo>
                  <a:cubicBezTo>
                    <a:pt x="132728" y="694437"/>
                    <a:pt x="297413" y="853982"/>
                    <a:pt x="493893" y="853411"/>
                  </a:cubicBezTo>
                  <a:cubicBezTo>
                    <a:pt x="689801" y="854172"/>
                    <a:pt x="855057" y="696531"/>
                    <a:pt x="854867" y="492817"/>
                  </a:cubicBezTo>
                  <a:cubicBezTo>
                    <a:pt x="854677" y="292530"/>
                    <a:pt x="693990" y="132795"/>
                    <a:pt x="494464" y="132604"/>
                  </a:cubicBezTo>
                  <a:close/>
                  <a:moveTo>
                    <a:pt x="553293" y="95"/>
                  </a:moveTo>
                  <a:cubicBezTo>
                    <a:pt x="555007" y="95"/>
                    <a:pt x="556720" y="95"/>
                    <a:pt x="558434" y="285"/>
                  </a:cubicBezTo>
                  <a:cubicBezTo>
                    <a:pt x="575378" y="1999"/>
                    <a:pt x="580138" y="7139"/>
                    <a:pt x="580519" y="24083"/>
                  </a:cubicBezTo>
                  <a:cubicBezTo>
                    <a:pt x="580900" y="38934"/>
                    <a:pt x="581471" y="53594"/>
                    <a:pt x="581851" y="68444"/>
                  </a:cubicBezTo>
                  <a:cubicBezTo>
                    <a:pt x="582042" y="74346"/>
                    <a:pt x="584136" y="78915"/>
                    <a:pt x="589657" y="81390"/>
                  </a:cubicBezTo>
                  <a:cubicBezTo>
                    <a:pt x="598606" y="85388"/>
                    <a:pt x="607934" y="88054"/>
                    <a:pt x="617835" y="88815"/>
                  </a:cubicBezTo>
                  <a:cubicBezTo>
                    <a:pt x="623927" y="89196"/>
                    <a:pt x="628116" y="86721"/>
                    <a:pt x="631162" y="81771"/>
                  </a:cubicBezTo>
                  <a:cubicBezTo>
                    <a:pt x="639539" y="68253"/>
                    <a:pt x="648106" y="54736"/>
                    <a:pt x="656483" y="41218"/>
                  </a:cubicBezTo>
                  <a:cubicBezTo>
                    <a:pt x="663718" y="29795"/>
                    <a:pt x="668097" y="28272"/>
                    <a:pt x="681043" y="32651"/>
                  </a:cubicBezTo>
                  <a:cubicBezTo>
                    <a:pt x="682566" y="33222"/>
                    <a:pt x="683899" y="33603"/>
                    <a:pt x="685422" y="34174"/>
                  </a:cubicBezTo>
                  <a:cubicBezTo>
                    <a:pt x="700463" y="40647"/>
                    <a:pt x="702938" y="45407"/>
                    <a:pt x="699320" y="61400"/>
                  </a:cubicBezTo>
                  <a:cubicBezTo>
                    <a:pt x="696084" y="75678"/>
                    <a:pt x="692847" y="89767"/>
                    <a:pt x="689420" y="104046"/>
                  </a:cubicBezTo>
                  <a:cubicBezTo>
                    <a:pt x="687516" y="111852"/>
                    <a:pt x="689420" y="117944"/>
                    <a:pt x="696274" y="122514"/>
                  </a:cubicBezTo>
                  <a:cubicBezTo>
                    <a:pt x="703319" y="127273"/>
                    <a:pt x="710363" y="131652"/>
                    <a:pt x="718359" y="134699"/>
                  </a:cubicBezTo>
                  <a:cubicBezTo>
                    <a:pt x="724071" y="136793"/>
                    <a:pt x="728640" y="135460"/>
                    <a:pt x="733019" y="131272"/>
                  </a:cubicBezTo>
                  <a:cubicBezTo>
                    <a:pt x="744632" y="120229"/>
                    <a:pt x="756246" y="109567"/>
                    <a:pt x="768050" y="98715"/>
                  </a:cubicBezTo>
                  <a:cubicBezTo>
                    <a:pt x="777760" y="89577"/>
                    <a:pt x="783091" y="89196"/>
                    <a:pt x="793943" y="96621"/>
                  </a:cubicBezTo>
                  <a:cubicBezTo>
                    <a:pt x="794514" y="97002"/>
                    <a:pt x="794895" y="97192"/>
                    <a:pt x="795275" y="97573"/>
                  </a:cubicBezTo>
                  <a:cubicBezTo>
                    <a:pt x="813743" y="110900"/>
                    <a:pt x="811078" y="116612"/>
                    <a:pt x="803462" y="130510"/>
                  </a:cubicBezTo>
                  <a:cubicBezTo>
                    <a:pt x="796609" y="143076"/>
                    <a:pt x="790135" y="156022"/>
                    <a:pt x="783091" y="168587"/>
                  </a:cubicBezTo>
                  <a:cubicBezTo>
                    <a:pt x="779474" y="175251"/>
                    <a:pt x="780235" y="180963"/>
                    <a:pt x="784804" y="186674"/>
                  </a:cubicBezTo>
                  <a:cubicBezTo>
                    <a:pt x="789945" y="192957"/>
                    <a:pt x="795657" y="198669"/>
                    <a:pt x="801939" y="203619"/>
                  </a:cubicBezTo>
                  <a:cubicBezTo>
                    <a:pt x="807270" y="207807"/>
                    <a:pt x="812791" y="208378"/>
                    <a:pt x="819074" y="205142"/>
                  </a:cubicBezTo>
                  <a:cubicBezTo>
                    <a:pt x="833353" y="197336"/>
                    <a:pt x="847822" y="189721"/>
                    <a:pt x="862292" y="182295"/>
                  </a:cubicBezTo>
                  <a:cubicBezTo>
                    <a:pt x="872573" y="176965"/>
                    <a:pt x="878475" y="178107"/>
                    <a:pt x="885900" y="187246"/>
                  </a:cubicBezTo>
                  <a:cubicBezTo>
                    <a:pt x="888565" y="190291"/>
                    <a:pt x="891040" y="193528"/>
                    <a:pt x="893135" y="196955"/>
                  </a:cubicBezTo>
                  <a:cubicBezTo>
                    <a:pt x="898465" y="205332"/>
                    <a:pt x="897894" y="210853"/>
                    <a:pt x="891231" y="218279"/>
                  </a:cubicBezTo>
                  <a:cubicBezTo>
                    <a:pt x="879807" y="230654"/>
                    <a:pt x="868384" y="243219"/>
                    <a:pt x="856771" y="255404"/>
                  </a:cubicBezTo>
                  <a:cubicBezTo>
                    <a:pt x="852392" y="259973"/>
                    <a:pt x="851440" y="264924"/>
                    <a:pt x="853725" y="270635"/>
                  </a:cubicBezTo>
                  <a:cubicBezTo>
                    <a:pt x="857151" y="278822"/>
                    <a:pt x="861340" y="286437"/>
                    <a:pt x="866861" y="293481"/>
                  </a:cubicBezTo>
                  <a:cubicBezTo>
                    <a:pt x="871240" y="299193"/>
                    <a:pt x="876571" y="300716"/>
                    <a:pt x="883615" y="299003"/>
                  </a:cubicBezTo>
                  <a:cubicBezTo>
                    <a:pt x="899798" y="295005"/>
                    <a:pt x="916172" y="291387"/>
                    <a:pt x="932354" y="287960"/>
                  </a:cubicBezTo>
                  <a:cubicBezTo>
                    <a:pt x="940922" y="286056"/>
                    <a:pt x="946063" y="288532"/>
                    <a:pt x="950441" y="296337"/>
                  </a:cubicBezTo>
                  <a:cubicBezTo>
                    <a:pt x="952726" y="300526"/>
                    <a:pt x="954630" y="304905"/>
                    <a:pt x="956153" y="309474"/>
                  </a:cubicBezTo>
                  <a:cubicBezTo>
                    <a:pt x="959389" y="319945"/>
                    <a:pt x="957676" y="324896"/>
                    <a:pt x="948347" y="330798"/>
                  </a:cubicBezTo>
                  <a:cubicBezTo>
                    <a:pt x="935020" y="339175"/>
                    <a:pt x="921883" y="347932"/>
                    <a:pt x="908175" y="355738"/>
                  </a:cubicBezTo>
                  <a:cubicBezTo>
                    <a:pt x="900369" y="360307"/>
                    <a:pt x="898275" y="366400"/>
                    <a:pt x="899608" y="374396"/>
                  </a:cubicBezTo>
                  <a:cubicBezTo>
                    <a:pt x="900750" y="381821"/>
                    <a:pt x="902845" y="389056"/>
                    <a:pt x="905510" y="396100"/>
                  </a:cubicBezTo>
                  <a:cubicBezTo>
                    <a:pt x="907985" y="402573"/>
                    <a:pt x="912364" y="406001"/>
                    <a:pt x="919789" y="406191"/>
                  </a:cubicBezTo>
                  <a:cubicBezTo>
                    <a:pt x="936543" y="406381"/>
                    <a:pt x="953107" y="407524"/>
                    <a:pt x="969861" y="408095"/>
                  </a:cubicBezTo>
                  <a:cubicBezTo>
                    <a:pt x="978999" y="408476"/>
                    <a:pt x="983569" y="412093"/>
                    <a:pt x="986044" y="420851"/>
                  </a:cubicBezTo>
                  <a:cubicBezTo>
                    <a:pt x="987567" y="425801"/>
                    <a:pt x="988138" y="430941"/>
                    <a:pt x="988138" y="436272"/>
                  </a:cubicBezTo>
                  <a:cubicBezTo>
                    <a:pt x="988138" y="446553"/>
                    <a:pt x="985282" y="450742"/>
                    <a:pt x="975763" y="453788"/>
                  </a:cubicBezTo>
                  <a:cubicBezTo>
                    <a:pt x="960722" y="458548"/>
                    <a:pt x="945681" y="463117"/>
                    <a:pt x="930641" y="467686"/>
                  </a:cubicBezTo>
                  <a:cubicBezTo>
                    <a:pt x="919789" y="470923"/>
                    <a:pt x="916933" y="474350"/>
                    <a:pt x="916552" y="485582"/>
                  </a:cubicBezTo>
                  <a:cubicBezTo>
                    <a:pt x="916362" y="493388"/>
                    <a:pt x="915791" y="501384"/>
                    <a:pt x="917504" y="509191"/>
                  </a:cubicBezTo>
                  <a:cubicBezTo>
                    <a:pt x="918647" y="514521"/>
                    <a:pt x="921883" y="517758"/>
                    <a:pt x="927214" y="519471"/>
                  </a:cubicBezTo>
                  <a:cubicBezTo>
                    <a:pt x="943016" y="524231"/>
                    <a:pt x="958818" y="528991"/>
                    <a:pt x="974620" y="533941"/>
                  </a:cubicBezTo>
                  <a:cubicBezTo>
                    <a:pt x="985663" y="537368"/>
                    <a:pt x="988329" y="541176"/>
                    <a:pt x="988138" y="552789"/>
                  </a:cubicBezTo>
                  <a:cubicBezTo>
                    <a:pt x="988138" y="553931"/>
                    <a:pt x="988138" y="555074"/>
                    <a:pt x="988138" y="556216"/>
                  </a:cubicBezTo>
                  <a:cubicBezTo>
                    <a:pt x="987377" y="574113"/>
                    <a:pt x="981665" y="579824"/>
                    <a:pt x="963768" y="580395"/>
                  </a:cubicBezTo>
                  <a:cubicBezTo>
                    <a:pt x="948728" y="580776"/>
                    <a:pt x="933878" y="581538"/>
                    <a:pt x="918837" y="581728"/>
                  </a:cubicBezTo>
                  <a:cubicBezTo>
                    <a:pt x="913125" y="581918"/>
                    <a:pt x="909127" y="584394"/>
                    <a:pt x="906843" y="589153"/>
                  </a:cubicBezTo>
                  <a:cubicBezTo>
                    <a:pt x="902654" y="598101"/>
                    <a:pt x="899989" y="607430"/>
                    <a:pt x="899227" y="617330"/>
                  </a:cubicBezTo>
                  <a:cubicBezTo>
                    <a:pt x="898656" y="623613"/>
                    <a:pt x="901321" y="627802"/>
                    <a:pt x="906652" y="631038"/>
                  </a:cubicBezTo>
                  <a:cubicBezTo>
                    <a:pt x="919979" y="639225"/>
                    <a:pt x="933116" y="647412"/>
                    <a:pt x="946253" y="655789"/>
                  </a:cubicBezTo>
                  <a:cubicBezTo>
                    <a:pt x="958247" y="663214"/>
                    <a:pt x="959770" y="667783"/>
                    <a:pt x="955201" y="681110"/>
                  </a:cubicBezTo>
                  <a:cubicBezTo>
                    <a:pt x="953678" y="685680"/>
                    <a:pt x="951584" y="690058"/>
                    <a:pt x="948918" y="694057"/>
                  </a:cubicBezTo>
                  <a:cubicBezTo>
                    <a:pt x="946443" y="697674"/>
                    <a:pt x="942445" y="700149"/>
                    <a:pt x="936734" y="700149"/>
                  </a:cubicBezTo>
                  <a:cubicBezTo>
                    <a:pt x="926643" y="697864"/>
                    <a:pt x="916552" y="695579"/>
                    <a:pt x="906462" y="693485"/>
                  </a:cubicBezTo>
                  <a:cubicBezTo>
                    <a:pt x="898275" y="691581"/>
                    <a:pt x="889898" y="689868"/>
                    <a:pt x="881711" y="687774"/>
                  </a:cubicBezTo>
                  <a:cubicBezTo>
                    <a:pt x="876381" y="686441"/>
                    <a:pt x="872192" y="687964"/>
                    <a:pt x="868765" y="691772"/>
                  </a:cubicBezTo>
                  <a:cubicBezTo>
                    <a:pt x="861721" y="699959"/>
                    <a:pt x="856199" y="709288"/>
                    <a:pt x="853154" y="719759"/>
                  </a:cubicBezTo>
                  <a:cubicBezTo>
                    <a:pt x="851630" y="724709"/>
                    <a:pt x="853915" y="728326"/>
                    <a:pt x="856961" y="731753"/>
                  </a:cubicBezTo>
                  <a:cubicBezTo>
                    <a:pt x="868004" y="743748"/>
                    <a:pt x="879236" y="755742"/>
                    <a:pt x="890279" y="767546"/>
                  </a:cubicBezTo>
                  <a:cubicBezTo>
                    <a:pt x="898656" y="776494"/>
                    <a:pt x="899037" y="781825"/>
                    <a:pt x="892373" y="792106"/>
                  </a:cubicBezTo>
                  <a:cubicBezTo>
                    <a:pt x="891992" y="792677"/>
                    <a:pt x="891612" y="793439"/>
                    <a:pt x="891040" y="794010"/>
                  </a:cubicBezTo>
                  <a:cubicBezTo>
                    <a:pt x="878475" y="810954"/>
                    <a:pt x="872954" y="811145"/>
                    <a:pt x="857532" y="802387"/>
                  </a:cubicBezTo>
                  <a:cubicBezTo>
                    <a:pt x="844966" y="795152"/>
                    <a:pt x="831640" y="788679"/>
                    <a:pt x="818884" y="781825"/>
                  </a:cubicBezTo>
                  <a:cubicBezTo>
                    <a:pt x="813553" y="778969"/>
                    <a:pt x="808603" y="778969"/>
                    <a:pt x="803843" y="782396"/>
                  </a:cubicBezTo>
                  <a:cubicBezTo>
                    <a:pt x="796227" y="787727"/>
                    <a:pt x="789754" y="794200"/>
                    <a:pt x="784233" y="801625"/>
                  </a:cubicBezTo>
                  <a:cubicBezTo>
                    <a:pt x="780235" y="806956"/>
                    <a:pt x="780045" y="812287"/>
                    <a:pt x="783281" y="818189"/>
                  </a:cubicBezTo>
                  <a:cubicBezTo>
                    <a:pt x="791087" y="832468"/>
                    <a:pt x="798703" y="846937"/>
                    <a:pt x="806128" y="861407"/>
                  </a:cubicBezTo>
                  <a:cubicBezTo>
                    <a:pt x="811268" y="871498"/>
                    <a:pt x="810507" y="876067"/>
                    <a:pt x="802320" y="883873"/>
                  </a:cubicBezTo>
                  <a:cubicBezTo>
                    <a:pt x="800987" y="885015"/>
                    <a:pt x="799845" y="886348"/>
                    <a:pt x="798512" y="887300"/>
                  </a:cubicBezTo>
                  <a:cubicBezTo>
                    <a:pt x="786328" y="896248"/>
                    <a:pt x="780045" y="900627"/>
                    <a:pt x="765766" y="886157"/>
                  </a:cubicBezTo>
                  <a:cubicBezTo>
                    <a:pt x="755485" y="875686"/>
                    <a:pt x="744442" y="866357"/>
                    <a:pt x="733781" y="856266"/>
                  </a:cubicBezTo>
                  <a:cubicBezTo>
                    <a:pt x="728830" y="851507"/>
                    <a:pt x="723500" y="850555"/>
                    <a:pt x="717407" y="853030"/>
                  </a:cubicBezTo>
                  <a:cubicBezTo>
                    <a:pt x="709411" y="856266"/>
                    <a:pt x="701796" y="860455"/>
                    <a:pt x="694941" y="865786"/>
                  </a:cubicBezTo>
                  <a:cubicBezTo>
                    <a:pt x="689230" y="870165"/>
                    <a:pt x="687707" y="875686"/>
                    <a:pt x="689420" y="882540"/>
                  </a:cubicBezTo>
                  <a:cubicBezTo>
                    <a:pt x="693418" y="899104"/>
                    <a:pt x="697226" y="915858"/>
                    <a:pt x="700844" y="932421"/>
                  </a:cubicBezTo>
                  <a:cubicBezTo>
                    <a:pt x="702367" y="939656"/>
                    <a:pt x="699892" y="945177"/>
                    <a:pt x="693418" y="948985"/>
                  </a:cubicBezTo>
                  <a:cubicBezTo>
                    <a:pt x="689039" y="951651"/>
                    <a:pt x="684280" y="953745"/>
                    <a:pt x="679330" y="955268"/>
                  </a:cubicBezTo>
                  <a:cubicBezTo>
                    <a:pt x="669239" y="958504"/>
                    <a:pt x="663528" y="956600"/>
                    <a:pt x="657816" y="947653"/>
                  </a:cubicBezTo>
                  <a:cubicBezTo>
                    <a:pt x="649439" y="934325"/>
                    <a:pt x="640872" y="921189"/>
                    <a:pt x="632875" y="907481"/>
                  </a:cubicBezTo>
                  <a:cubicBezTo>
                    <a:pt x="628496" y="900056"/>
                    <a:pt x="622785" y="897200"/>
                    <a:pt x="614217" y="898723"/>
                  </a:cubicBezTo>
                  <a:cubicBezTo>
                    <a:pt x="607363" y="900056"/>
                    <a:pt x="600700" y="901769"/>
                    <a:pt x="594226" y="904054"/>
                  </a:cubicBezTo>
                  <a:cubicBezTo>
                    <a:pt x="585279" y="907290"/>
                    <a:pt x="582423" y="911098"/>
                    <a:pt x="582042" y="920617"/>
                  </a:cubicBezTo>
                  <a:cubicBezTo>
                    <a:pt x="581471" y="935658"/>
                    <a:pt x="581090" y="950508"/>
                    <a:pt x="580709" y="965549"/>
                  </a:cubicBezTo>
                  <a:cubicBezTo>
                    <a:pt x="580328" y="979257"/>
                    <a:pt x="576902" y="983636"/>
                    <a:pt x="563384" y="986111"/>
                  </a:cubicBezTo>
                  <a:cubicBezTo>
                    <a:pt x="559767" y="986872"/>
                    <a:pt x="556149" y="987253"/>
                    <a:pt x="552532" y="987443"/>
                  </a:cubicBezTo>
                  <a:cubicBezTo>
                    <a:pt x="543584" y="988015"/>
                    <a:pt x="537872" y="984397"/>
                    <a:pt x="535016" y="975639"/>
                  </a:cubicBezTo>
                  <a:cubicBezTo>
                    <a:pt x="529876" y="959647"/>
                    <a:pt x="524925" y="943845"/>
                    <a:pt x="520356" y="927852"/>
                  </a:cubicBezTo>
                  <a:cubicBezTo>
                    <a:pt x="518262" y="920617"/>
                    <a:pt x="513883" y="917190"/>
                    <a:pt x="506648" y="916048"/>
                  </a:cubicBezTo>
                  <a:cubicBezTo>
                    <a:pt x="498271" y="914906"/>
                    <a:pt x="489894" y="914906"/>
                    <a:pt x="481517" y="916238"/>
                  </a:cubicBezTo>
                  <a:cubicBezTo>
                    <a:pt x="475235" y="917190"/>
                    <a:pt x="471236" y="920427"/>
                    <a:pt x="469332" y="926710"/>
                  </a:cubicBezTo>
                  <a:cubicBezTo>
                    <a:pt x="464954" y="941750"/>
                    <a:pt x="460194" y="956791"/>
                    <a:pt x="455434" y="971832"/>
                  </a:cubicBezTo>
                  <a:cubicBezTo>
                    <a:pt x="451246" y="985349"/>
                    <a:pt x="445915" y="988776"/>
                    <a:pt x="432017" y="986872"/>
                  </a:cubicBezTo>
                  <a:cubicBezTo>
                    <a:pt x="411074" y="984016"/>
                    <a:pt x="408599" y="981160"/>
                    <a:pt x="408409" y="960218"/>
                  </a:cubicBezTo>
                  <a:cubicBezTo>
                    <a:pt x="408218" y="946510"/>
                    <a:pt x="407647" y="932992"/>
                    <a:pt x="407266" y="919285"/>
                  </a:cubicBezTo>
                  <a:cubicBezTo>
                    <a:pt x="407076" y="913002"/>
                    <a:pt x="404601" y="908052"/>
                    <a:pt x="398699" y="905577"/>
                  </a:cubicBezTo>
                  <a:cubicBezTo>
                    <a:pt x="389751" y="901769"/>
                    <a:pt x="380612" y="899104"/>
                    <a:pt x="370902" y="898532"/>
                  </a:cubicBezTo>
                  <a:cubicBezTo>
                    <a:pt x="365000" y="898152"/>
                    <a:pt x="360812" y="900436"/>
                    <a:pt x="357575" y="905577"/>
                  </a:cubicBezTo>
                  <a:cubicBezTo>
                    <a:pt x="349389" y="919285"/>
                    <a:pt x="340631" y="932612"/>
                    <a:pt x="332254" y="946129"/>
                  </a:cubicBezTo>
                  <a:cubicBezTo>
                    <a:pt x="325590" y="956791"/>
                    <a:pt x="320450" y="958695"/>
                    <a:pt x="308645" y="954697"/>
                  </a:cubicBezTo>
                  <a:cubicBezTo>
                    <a:pt x="308074" y="954506"/>
                    <a:pt x="307503" y="954316"/>
                    <a:pt x="306932" y="954126"/>
                  </a:cubicBezTo>
                  <a:cubicBezTo>
                    <a:pt x="288655" y="946701"/>
                    <a:pt x="285038" y="942512"/>
                    <a:pt x="289797" y="924235"/>
                  </a:cubicBezTo>
                  <a:cubicBezTo>
                    <a:pt x="293415" y="910336"/>
                    <a:pt x="296080" y="896248"/>
                    <a:pt x="299507" y="882159"/>
                  </a:cubicBezTo>
                  <a:cubicBezTo>
                    <a:pt x="301220" y="874924"/>
                    <a:pt x="299316" y="869403"/>
                    <a:pt x="293224" y="865024"/>
                  </a:cubicBezTo>
                  <a:cubicBezTo>
                    <a:pt x="286751" y="860455"/>
                    <a:pt x="280088" y="856457"/>
                    <a:pt x="272853" y="853220"/>
                  </a:cubicBezTo>
                  <a:cubicBezTo>
                    <a:pt x="265999" y="850174"/>
                    <a:pt x="260097" y="851316"/>
                    <a:pt x="254385" y="856647"/>
                  </a:cubicBezTo>
                  <a:cubicBezTo>
                    <a:pt x="242962" y="867499"/>
                    <a:pt x="231348" y="878161"/>
                    <a:pt x="219925" y="888823"/>
                  </a:cubicBezTo>
                  <a:cubicBezTo>
                    <a:pt x="211358" y="897010"/>
                    <a:pt x="205837" y="897390"/>
                    <a:pt x="195746" y="891107"/>
                  </a:cubicBezTo>
                  <a:cubicBezTo>
                    <a:pt x="194604" y="890346"/>
                    <a:pt x="193461" y="889584"/>
                    <a:pt x="192319" y="888823"/>
                  </a:cubicBezTo>
                  <a:cubicBezTo>
                    <a:pt x="177659" y="878352"/>
                    <a:pt x="176326" y="872830"/>
                    <a:pt x="184703" y="857028"/>
                  </a:cubicBezTo>
                  <a:cubicBezTo>
                    <a:pt x="191557" y="844082"/>
                    <a:pt x="198221" y="831135"/>
                    <a:pt x="205265" y="818379"/>
                  </a:cubicBezTo>
                  <a:cubicBezTo>
                    <a:pt x="208883" y="811716"/>
                    <a:pt x="208312" y="806004"/>
                    <a:pt x="203742" y="800293"/>
                  </a:cubicBezTo>
                  <a:cubicBezTo>
                    <a:pt x="198792" y="794010"/>
                    <a:pt x="193080" y="788298"/>
                    <a:pt x="186607" y="783348"/>
                  </a:cubicBezTo>
                  <a:cubicBezTo>
                    <a:pt x="180896" y="778969"/>
                    <a:pt x="175184" y="778589"/>
                    <a:pt x="168901" y="782015"/>
                  </a:cubicBezTo>
                  <a:cubicBezTo>
                    <a:pt x="154812" y="789631"/>
                    <a:pt x="140533" y="797246"/>
                    <a:pt x="126064" y="804672"/>
                  </a:cubicBezTo>
                  <a:cubicBezTo>
                    <a:pt x="115974" y="810002"/>
                    <a:pt x="110072" y="808670"/>
                    <a:pt x="102647" y="800293"/>
                  </a:cubicBezTo>
                  <a:cubicBezTo>
                    <a:pt x="102075" y="799721"/>
                    <a:pt x="101695" y="799150"/>
                    <a:pt x="101123" y="798579"/>
                  </a:cubicBezTo>
                  <a:cubicBezTo>
                    <a:pt x="87986" y="783348"/>
                    <a:pt x="88177" y="778017"/>
                    <a:pt x="102075" y="763548"/>
                  </a:cubicBezTo>
                  <a:cubicBezTo>
                    <a:pt x="111785" y="753267"/>
                    <a:pt x="120924" y="742796"/>
                    <a:pt x="130824" y="732895"/>
                  </a:cubicBezTo>
                  <a:cubicBezTo>
                    <a:pt x="135774" y="727755"/>
                    <a:pt x="136726" y="722424"/>
                    <a:pt x="134251" y="716141"/>
                  </a:cubicBezTo>
                  <a:cubicBezTo>
                    <a:pt x="131014" y="707955"/>
                    <a:pt x="126445" y="700339"/>
                    <a:pt x="121114" y="693295"/>
                  </a:cubicBezTo>
                  <a:cubicBezTo>
                    <a:pt x="116735" y="687583"/>
                    <a:pt x="110833" y="687012"/>
                    <a:pt x="104551" y="688535"/>
                  </a:cubicBezTo>
                  <a:cubicBezTo>
                    <a:pt x="90652" y="691772"/>
                    <a:pt x="76944" y="695008"/>
                    <a:pt x="63046" y="698055"/>
                  </a:cubicBezTo>
                  <a:cubicBezTo>
                    <a:pt x="61142" y="698435"/>
                    <a:pt x="59238" y="699007"/>
                    <a:pt x="57525" y="699387"/>
                  </a:cubicBezTo>
                  <a:cubicBezTo>
                    <a:pt x="47053" y="701291"/>
                    <a:pt x="41723" y="698816"/>
                    <a:pt x="36963" y="689297"/>
                  </a:cubicBezTo>
                  <a:cubicBezTo>
                    <a:pt x="35249" y="685680"/>
                    <a:pt x="33536" y="682062"/>
                    <a:pt x="32203" y="678255"/>
                  </a:cubicBezTo>
                  <a:cubicBezTo>
                    <a:pt x="28776" y="668164"/>
                    <a:pt x="30680" y="662452"/>
                    <a:pt x="39819" y="656741"/>
                  </a:cubicBezTo>
                  <a:cubicBezTo>
                    <a:pt x="52765" y="648554"/>
                    <a:pt x="65902" y="640367"/>
                    <a:pt x="78848" y="632371"/>
                  </a:cubicBezTo>
                  <a:cubicBezTo>
                    <a:pt x="89129" y="625898"/>
                    <a:pt x="90652" y="622280"/>
                    <a:pt x="88177" y="610477"/>
                  </a:cubicBezTo>
                  <a:cubicBezTo>
                    <a:pt x="86654" y="603813"/>
                    <a:pt x="84940" y="596959"/>
                    <a:pt x="82275" y="590676"/>
                  </a:cubicBezTo>
                  <a:cubicBezTo>
                    <a:pt x="79609" y="584394"/>
                    <a:pt x="75040" y="581347"/>
                    <a:pt x="67996" y="581157"/>
                  </a:cubicBezTo>
                  <a:cubicBezTo>
                    <a:pt x="52575" y="580966"/>
                    <a:pt x="37344" y="580395"/>
                    <a:pt x="21922" y="579824"/>
                  </a:cubicBezTo>
                  <a:cubicBezTo>
                    <a:pt x="8024" y="579443"/>
                    <a:pt x="3836" y="575826"/>
                    <a:pt x="1360" y="562499"/>
                  </a:cubicBezTo>
                  <a:cubicBezTo>
                    <a:pt x="1170" y="561166"/>
                    <a:pt x="789" y="559834"/>
                    <a:pt x="599" y="558501"/>
                  </a:cubicBezTo>
                  <a:cubicBezTo>
                    <a:pt x="-1496" y="541556"/>
                    <a:pt x="1360" y="537177"/>
                    <a:pt x="17924" y="532227"/>
                  </a:cubicBezTo>
                  <a:cubicBezTo>
                    <a:pt x="31632" y="528039"/>
                    <a:pt x="45340" y="523469"/>
                    <a:pt x="59238" y="519662"/>
                  </a:cubicBezTo>
                  <a:cubicBezTo>
                    <a:pt x="66854" y="517568"/>
                    <a:pt x="70852" y="513189"/>
                    <a:pt x="71614" y="505763"/>
                  </a:cubicBezTo>
                  <a:cubicBezTo>
                    <a:pt x="72375" y="497006"/>
                    <a:pt x="72756" y="488057"/>
                    <a:pt x="71042" y="479300"/>
                  </a:cubicBezTo>
                  <a:cubicBezTo>
                    <a:pt x="70090" y="473588"/>
                    <a:pt x="66854" y="470161"/>
                    <a:pt x="61333" y="468447"/>
                  </a:cubicBezTo>
                  <a:cubicBezTo>
                    <a:pt x="46673" y="464069"/>
                    <a:pt x="32013" y="459500"/>
                    <a:pt x="17353" y="454930"/>
                  </a:cubicBezTo>
                  <a:cubicBezTo>
                    <a:pt x="1360" y="449980"/>
                    <a:pt x="-353" y="447315"/>
                    <a:pt x="599" y="430560"/>
                  </a:cubicBezTo>
                  <a:cubicBezTo>
                    <a:pt x="789" y="427133"/>
                    <a:pt x="1551" y="423707"/>
                    <a:pt x="2312" y="420470"/>
                  </a:cubicBezTo>
                  <a:cubicBezTo>
                    <a:pt x="4597" y="412093"/>
                    <a:pt x="9357" y="408285"/>
                    <a:pt x="18115" y="407904"/>
                  </a:cubicBezTo>
                  <a:cubicBezTo>
                    <a:pt x="32393" y="407333"/>
                    <a:pt x="46482" y="406953"/>
                    <a:pt x="60761" y="406572"/>
                  </a:cubicBezTo>
                  <a:cubicBezTo>
                    <a:pt x="62856" y="406572"/>
                    <a:pt x="64950" y="406381"/>
                    <a:pt x="67044" y="406381"/>
                  </a:cubicBezTo>
                  <a:cubicBezTo>
                    <a:pt x="76563" y="406762"/>
                    <a:pt x="81513" y="401431"/>
                    <a:pt x="83989" y="393054"/>
                  </a:cubicBezTo>
                  <a:cubicBezTo>
                    <a:pt x="85892" y="386771"/>
                    <a:pt x="87606" y="380489"/>
                    <a:pt x="88938" y="374206"/>
                  </a:cubicBezTo>
                  <a:cubicBezTo>
                    <a:pt x="90652" y="365448"/>
                    <a:pt x="88558" y="361259"/>
                    <a:pt x="80943" y="356309"/>
                  </a:cubicBezTo>
                  <a:cubicBezTo>
                    <a:pt x="67996" y="348123"/>
                    <a:pt x="54859" y="339936"/>
                    <a:pt x="41913" y="331940"/>
                  </a:cubicBezTo>
                  <a:cubicBezTo>
                    <a:pt x="30300" y="324705"/>
                    <a:pt x="28586" y="320136"/>
                    <a:pt x="33155" y="306999"/>
                  </a:cubicBezTo>
                  <a:cubicBezTo>
                    <a:pt x="34488" y="302811"/>
                    <a:pt x="36201" y="298622"/>
                    <a:pt x="38676" y="295005"/>
                  </a:cubicBezTo>
                  <a:cubicBezTo>
                    <a:pt x="42674" y="288912"/>
                    <a:pt x="48196" y="285866"/>
                    <a:pt x="55811" y="287770"/>
                  </a:cubicBezTo>
                  <a:cubicBezTo>
                    <a:pt x="71994" y="291578"/>
                    <a:pt x="88368" y="295005"/>
                    <a:pt x="104551" y="299003"/>
                  </a:cubicBezTo>
                  <a:cubicBezTo>
                    <a:pt x="111975" y="300907"/>
                    <a:pt x="117687" y="299193"/>
                    <a:pt x="122256" y="293101"/>
                  </a:cubicBezTo>
                  <a:cubicBezTo>
                    <a:pt x="127016" y="286628"/>
                    <a:pt x="131205" y="279583"/>
                    <a:pt x="134251" y="272158"/>
                  </a:cubicBezTo>
                  <a:cubicBezTo>
                    <a:pt x="136916" y="265495"/>
                    <a:pt x="136155" y="259783"/>
                    <a:pt x="130824" y="254262"/>
                  </a:cubicBezTo>
                  <a:cubicBezTo>
                    <a:pt x="119781" y="243029"/>
                    <a:pt x="109310" y="231415"/>
                    <a:pt x="98458" y="219802"/>
                  </a:cubicBezTo>
                  <a:cubicBezTo>
                    <a:pt x="90081" y="210663"/>
                    <a:pt x="89700" y="205523"/>
                    <a:pt x="96554" y="195242"/>
                  </a:cubicBezTo>
                  <a:cubicBezTo>
                    <a:pt x="97696" y="193719"/>
                    <a:pt x="98648" y="192005"/>
                    <a:pt x="99791" y="190482"/>
                  </a:cubicBezTo>
                  <a:cubicBezTo>
                    <a:pt x="109500" y="177726"/>
                    <a:pt x="114831" y="176584"/>
                    <a:pt x="129110" y="184009"/>
                  </a:cubicBezTo>
                  <a:cubicBezTo>
                    <a:pt x="142437" y="191053"/>
                    <a:pt x="155764" y="197907"/>
                    <a:pt x="168711" y="205142"/>
                  </a:cubicBezTo>
                  <a:cubicBezTo>
                    <a:pt x="175565" y="208950"/>
                    <a:pt x="181657" y="208188"/>
                    <a:pt x="187369" y="203428"/>
                  </a:cubicBezTo>
                  <a:cubicBezTo>
                    <a:pt x="193080" y="198669"/>
                    <a:pt x="198411" y="193338"/>
                    <a:pt x="203361" y="187626"/>
                  </a:cubicBezTo>
                  <a:cubicBezTo>
                    <a:pt x="208312" y="181724"/>
                    <a:pt x="209454" y="175822"/>
                    <a:pt x="205456" y="168587"/>
                  </a:cubicBezTo>
                  <a:cubicBezTo>
                    <a:pt x="197459" y="154309"/>
                    <a:pt x="190034" y="139839"/>
                    <a:pt x="182419" y="125370"/>
                  </a:cubicBezTo>
                  <a:cubicBezTo>
                    <a:pt x="177469" y="115850"/>
                    <a:pt x="178611" y="110710"/>
                    <a:pt x="186417" y="103475"/>
                  </a:cubicBezTo>
                  <a:cubicBezTo>
                    <a:pt x="190034" y="100048"/>
                    <a:pt x="194032" y="97192"/>
                    <a:pt x="198411" y="94527"/>
                  </a:cubicBezTo>
                  <a:cubicBezTo>
                    <a:pt x="206027" y="90148"/>
                    <a:pt x="211358" y="90719"/>
                    <a:pt x="217831" y="96621"/>
                  </a:cubicBezTo>
                  <a:cubicBezTo>
                    <a:pt x="228873" y="106711"/>
                    <a:pt x="239916" y="116992"/>
                    <a:pt x="250768" y="127273"/>
                  </a:cubicBezTo>
                  <a:cubicBezTo>
                    <a:pt x="262191" y="138126"/>
                    <a:pt x="264666" y="138506"/>
                    <a:pt x="278564" y="131272"/>
                  </a:cubicBezTo>
                  <a:cubicBezTo>
                    <a:pt x="284086" y="128416"/>
                    <a:pt x="289226" y="125370"/>
                    <a:pt x="294176" y="121562"/>
                  </a:cubicBezTo>
                  <a:cubicBezTo>
                    <a:pt x="299507" y="117183"/>
                    <a:pt x="301220" y="112043"/>
                    <a:pt x="299507" y="105189"/>
                  </a:cubicBezTo>
                  <a:cubicBezTo>
                    <a:pt x="295509" y="89386"/>
                    <a:pt x="292082" y="73394"/>
                    <a:pt x="288465" y="57592"/>
                  </a:cubicBezTo>
                  <a:cubicBezTo>
                    <a:pt x="286180" y="47311"/>
                    <a:pt x="288655" y="42170"/>
                    <a:pt x="297794" y="37220"/>
                  </a:cubicBezTo>
                  <a:cubicBezTo>
                    <a:pt x="301982" y="35126"/>
                    <a:pt x="306170" y="33412"/>
                    <a:pt x="310549" y="31889"/>
                  </a:cubicBezTo>
                  <a:cubicBezTo>
                    <a:pt x="319878" y="29034"/>
                    <a:pt x="325209" y="30747"/>
                    <a:pt x="330731" y="39124"/>
                  </a:cubicBezTo>
                  <a:cubicBezTo>
                    <a:pt x="339488" y="52642"/>
                    <a:pt x="348246" y="66159"/>
                    <a:pt x="356243" y="80248"/>
                  </a:cubicBezTo>
                  <a:cubicBezTo>
                    <a:pt x="360431" y="87483"/>
                    <a:pt x="366142" y="89957"/>
                    <a:pt x="373949" y="88815"/>
                  </a:cubicBezTo>
                  <a:cubicBezTo>
                    <a:pt x="382135" y="87483"/>
                    <a:pt x="390132" y="85388"/>
                    <a:pt x="397747" y="82152"/>
                  </a:cubicBezTo>
                  <a:cubicBezTo>
                    <a:pt x="403268" y="79677"/>
                    <a:pt x="406314" y="75869"/>
                    <a:pt x="406505" y="69396"/>
                  </a:cubicBezTo>
                  <a:cubicBezTo>
                    <a:pt x="406886" y="52832"/>
                    <a:pt x="407837" y="36459"/>
                    <a:pt x="408409" y="19895"/>
                  </a:cubicBezTo>
                  <a:cubicBezTo>
                    <a:pt x="408789" y="9233"/>
                    <a:pt x="412216" y="4664"/>
                    <a:pt x="422497" y="1808"/>
                  </a:cubicBezTo>
                  <a:cubicBezTo>
                    <a:pt x="424210" y="1427"/>
                    <a:pt x="425924" y="856"/>
                    <a:pt x="427638" y="666"/>
                  </a:cubicBezTo>
                  <a:cubicBezTo>
                    <a:pt x="446486" y="-1429"/>
                    <a:pt x="451056" y="666"/>
                    <a:pt x="456005" y="17991"/>
                  </a:cubicBezTo>
                  <a:cubicBezTo>
                    <a:pt x="460003" y="32080"/>
                    <a:pt x="464763" y="45788"/>
                    <a:pt x="468571" y="59876"/>
                  </a:cubicBezTo>
                  <a:cubicBezTo>
                    <a:pt x="470475" y="66540"/>
                    <a:pt x="474473" y="70157"/>
                    <a:pt x="480946" y="71109"/>
                  </a:cubicBezTo>
                  <a:cubicBezTo>
                    <a:pt x="489894" y="72252"/>
                    <a:pt x="499033" y="72252"/>
                    <a:pt x="507981" y="71109"/>
                  </a:cubicBezTo>
                  <a:cubicBezTo>
                    <a:pt x="514264" y="70348"/>
                    <a:pt x="518071" y="66540"/>
                    <a:pt x="519975" y="60257"/>
                  </a:cubicBezTo>
                  <a:cubicBezTo>
                    <a:pt x="524545" y="44836"/>
                    <a:pt x="529304" y="29415"/>
                    <a:pt x="534064" y="13993"/>
                  </a:cubicBezTo>
                  <a:cubicBezTo>
                    <a:pt x="537682" y="2570"/>
                    <a:pt x="541299" y="-96"/>
                    <a:pt x="553293" y="95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38501154-EBF5-4221-8028-676F038AF6DD}"/>
              </a:ext>
            </a:extLst>
          </p:cNvPr>
          <p:cNvSpPr/>
          <p:nvPr/>
        </p:nvSpPr>
        <p:spPr>
          <a:xfrm>
            <a:off x="6334909" y="2243841"/>
            <a:ext cx="360580" cy="358577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0" name="Oval 21">
            <a:extLst>
              <a:ext uri="{FF2B5EF4-FFF2-40B4-BE49-F238E27FC236}">
                <a16:creationId xmlns:a16="http://schemas.microsoft.com/office/drawing/2014/main" xmlns="" id="{90906E54-D5A3-42C5-A11E-5560CE659FD7}"/>
              </a:ext>
            </a:extLst>
          </p:cNvPr>
          <p:cNvSpPr>
            <a:spLocks noChangeAspect="1"/>
          </p:cNvSpPr>
          <p:nvPr/>
        </p:nvSpPr>
        <p:spPr>
          <a:xfrm>
            <a:off x="6537004" y="3075953"/>
            <a:ext cx="358764" cy="359612"/>
          </a:xfrm>
          <a:custGeom>
            <a:avLst/>
            <a:gdLst/>
            <a:ahLst/>
            <a:cxnLst/>
            <a:rect l="l" t="t" r="r" b="b"/>
            <a:pathLst>
              <a:path w="3866431" h="3921936">
                <a:moveTo>
                  <a:pt x="3673551" y="1918004"/>
                </a:moveTo>
                <a:lnTo>
                  <a:pt x="3689615" y="1928004"/>
                </a:lnTo>
                <a:lnTo>
                  <a:pt x="3673551" y="1923989"/>
                </a:lnTo>
                <a:close/>
                <a:moveTo>
                  <a:pt x="1973868" y="1267034"/>
                </a:moveTo>
                <a:cubicBezTo>
                  <a:pt x="1644528" y="1247265"/>
                  <a:pt x="1335642" y="1460585"/>
                  <a:pt x="1246922" y="1791693"/>
                </a:cubicBezTo>
                <a:cubicBezTo>
                  <a:pt x="1145527" y="2170102"/>
                  <a:pt x="1370092" y="2559060"/>
                  <a:pt x="1748502" y="2660455"/>
                </a:cubicBezTo>
                <a:cubicBezTo>
                  <a:pt x="2126911" y="2761848"/>
                  <a:pt x="2515869" y="2537284"/>
                  <a:pt x="2617263" y="2158875"/>
                </a:cubicBezTo>
                <a:cubicBezTo>
                  <a:pt x="2718658" y="1780466"/>
                  <a:pt x="2494093" y="1391508"/>
                  <a:pt x="2115683" y="1290113"/>
                </a:cubicBezTo>
                <a:cubicBezTo>
                  <a:pt x="2068382" y="1277439"/>
                  <a:pt x="2020916" y="1269858"/>
                  <a:pt x="1973868" y="1267034"/>
                </a:cubicBezTo>
                <a:close/>
                <a:moveTo>
                  <a:pt x="1884148" y="778913"/>
                </a:moveTo>
                <a:cubicBezTo>
                  <a:pt x="2001814" y="774234"/>
                  <a:pt x="2122171" y="786977"/>
                  <a:pt x="2241901" y="819059"/>
                </a:cubicBezTo>
                <a:cubicBezTo>
                  <a:pt x="2880466" y="990162"/>
                  <a:pt x="3259419" y="1646529"/>
                  <a:pt x="3088317" y="2285093"/>
                </a:cubicBezTo>
                <a:cubicBezTo>
                  <a:pt x="2917214" y="2923658"/>
                  <a:pt x="2260847" y="3302611"/>
                  <a:pt x="1622284" y="3131508"/>
                </a:cubicBezTo>
                <a:cubicBezTo>
                  <a:pt x="983718" y="2960406"/>
                  <a:pt x="604765" y="2304038"/>
                  <a:pt x="775868" y="1665473"/>
                </a:cubicBezTo>
                <a:cubicBezTo>
                  <a:pt x="914889" y="1146640"/>
                  <a:pt x="1374260" y="799191"/>
                  <a:pt x="1884148" y="778913"/>
                </a:cubicBezTo>
                <a:close/>
                <a:moveTo>
                  <a:pt x="1877044" y="601672"/>
                </a:moveTo>
                <a:cubicBezTo>
                  <a:pt x="1291617" y="624954"/>
                  <a:pt x="764192" y="1023877"/>
                  <a:pt x="604575" y="1619576"/>
                </a:cubicBezTo>
                <a:cubicBezTo>
                  <a:pt x="408124" y="2352745"/>
                  <a:pt x="843218" y="3106349"/>
                  <a:pt x="1576386" y="3302801"/>
                </a:cubicBezTo>
                <a:cubicBezTo>
                  <a:pt x="2309553" y="3499253"/>
                  <a:pt x="3063157" y="3064158"/>
                  <a:pt x="3259610" y="2330990"/>
                </a:cubicBezTo>
                <a:cubicBezTo>
                  <a:pt x="3456061" y="1597823"/>
                  <a:pt x="3020967" y="844219"/>
                  <a:pt x="2287799" y="647766"/>
                </a:cubicBezTo>
                <a:cubicBezTo>
                  <a:pt x="2150330" y="610931"/>
                  <a:pt x="2012143" y="596300"/>
                  <a:pt x="1877044" y="601672"/>
                </a:cubicBezTo>
                <a:close/>
                <a:moveTo>
                  <a:pt x="2155203" y="0"/>
                </a:moveTo>
                <a:lnTo>
                  <a:pt x="2726520" y="153083"/>
                </a:lnTo>
                <a:lnTo>
                  <a:pt x="2718332" y="639676"/>
                </a:lnTo>
                <a:lnTo>
                  <a:pt x="2703388" y="635671"/>
                </a:lnTo>
                <a:cubicBezTo>
                  <a:pt x="2825157" y="704200"/>
                  <a:pt x="2935213" y="788233"/>
                  <a:pt x="3028302" y="887881"/>
                </a:cubicBezTo>
                <a:lnTo>
                  <a:pt x="3461490" y="780167"/>
                </a:lnTo>
                <a:lnTo>
                  <a:pt x="3739170" y="1302405"/>
                </a:lnTo>
                <a:lnTo>
                  <a:pt x="3430511" y="1580676"/>
                </a:lnTo>
                <a:cubicBezTo>
                  <a:pt x="3469203" y="1721610"/>
                  <a:pt x="3487439" y="1869186"/>
                  <a:pt x="3480892" y="2019195"/>
                </a:cubicBezTo>
                <a:lnTo>
                  <a:pt x="3866431" y="2233221"/>
                </a:lnTo>
                <a:lnTo>
                  <a:pt x="3713346" y="2804538"/>
                </a:lnTo>
                <a:lnTo>
                  <a:pt x="3245518" y="2796670"/>
                </a:lnTo>
                <a:cubicBezTo>
                  <a:pt x="3186368" y="2895500"/>
                  <a:pt x="3114705" y="2984636"/>
                  <a:pt x="3034406" y="3064209"/>
                </a:cubicBezTo>
                <a:lnTo>
                  <a:pt x="3188044" y="3465205"/>
                </a:lnTo>
                <a:lnTo>
                  <a:pt x="2703542" y="3804459"/>
                </a:lnTo>
                <a:lnTo>
                  <a:pt x="2511083" y="3637373"/>
                </a:lnTo>
                <a:lnTo>
                  <a:pt x="2510721" y="3637782"/>
                </a:lnTo>
                <a:lnTo>
                  <a:pt x="2469028" y="3600862"/>
                </a:lnTo>
                <a:lnTo>
                  <a:pt x="2336049" y="3485413"/>
                </a:lnTo>
                <a:lnTo>
                  <a:pt x="2337504" y="3484394"/>
                </a:lnTo>
                <a:lnTo>
                  <a:pt x="2321804" y="3470491"/>
                </a:lnTo>
                <a:cubicBezTo>
                  <a:pt x="2198912" y="3505261"/>
                  <a:pt x="2070236" y="3521441"/>
                  <a:pt x="1939394" y="3520711"/>
                </a:cubicBezTo>
                <a:lnTo>
                  <a:pt x="1716657" y="3921936"/>
                </a:lnTo>
                <a:lnTo>
                  <a:pt x="1145338" y="3768853"/>
                </a:lnTo>
                <a:lnTo>
                  <a:pt x="1153058" y="3310015"/>
                </a:lnTo>
                <a:cubicBezTo>
                  <a:pt x="1031991" y="3241016"/>
                  <a:pt x="922646" y="3156634"/>
                  <a:pt x="830223" y="3056799"/>
                </a:cubicBezTo>
                <a:lnTo>
                  <a:pt x="837628" y="3072678"/>
                </a:lnTo>
                <a:lnTo>
                  <a:pt x="359851" y="3165234"/>
                </a:lnTo>
                <a:lnTo>
                  <a:pt x="109883" y="2629179"/>
                </a:lnTo>
                <a:lnTo>
                  <a:pt x="433005" y="2367184"/>
                </a:lnTo>
                <a:cubicBezTo>
                  <a:pt x="398515" y="2240774"/>
                  <a:pt x="380498" y="2109034"/>
                  <a:pt x="380471" y="1974963"/>
                </a:cubicBezTo>
                <a:lnTo>
                  <a:pt x="0" y="1763749"/>
                </a:lnTo>
                <a:lnTo>
                  <a:pt x="153083" y="1192432"/>
                </a:lnTo>
                <a:lnTo>
                  <a:pt x="589083" y="1199766"/>
                </a:lnTo>
                <a:cubicBezTo>
                  <a:pt x="648234" y="1095383"/>
                  <a:pt x="719659" y="1000210"/>
                  <a:pt x="800459" y="915022"/>
                </a:cubicBezTo>
                <a:lnTo>
                  <a:pt x="654428" y="464617"/>
                </a:lnTo>
                <a:lnTo>
                  <a:pt x="1156025" y="151183"/>
                </a:lnTo>
                <a:lnTo>
                  <a:pt x="1506312" y="489026"/>
                </a:lnTo>
                <a:lnTo>
                  <a:pt x="1502791" y="491226"/>
                </a:lnTo>
                <a:cubicBezTo>
                  <a:pt x="1640493" y="447897"/>
                  <a:pt x="1785874" y="427870"/>
                  <a:pt x="1933939" y="429497"/>
                </a:cubicBezTo>
                <a:lnTo>
                  <a:pt x="1918994" y="4254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59E4A3A-A044-4926-891F-C612C5C1D6B4}"/>
              </a:ext>
            </a:extLst>
          </p:cNvPr>
          <p:cNvGrpSpPr/>
          <p:nvPr/>
        </p:nvGrpSpPr>
        <p:grpSpPr>
          <a:xfrm>
            <a:off x="5178751" y="2370646"/>
            <a:ext cx="117483" cy="955805"/>
            <a:chOff x="2413986" y="1345118"/>
            <a:chExt cx="89038" cy="746934"/>
          </a:xfrm>
          <a:solidFill>
            <a:schemeClr val="bg1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DA0BC6E2-2C84-49E1-928D-4B24F0C2EB2A}"/>
                </a:ext>
              </a:extLst>
            </p:cNvPr>
            <p:cNvSpPr/>
            <p:nvPr/>
          </p:nvSpPr>
          <p:spPr>
            <a:xfrm rot="10800000">
              <a:off x="2413986" y="1795787"/>
              <a:ext cx="89038" cy="296265"/>
            </a:xfrm>
            <a:custGeom>
              <a:avLst/>
              <a:gdLst>
                <a:gd name="connsiteX0" fmla="*/ 26163 w 139111"/>
                <a:gd name="connsiteY0" fmla="*/ 222208 h 296265"/>
                <a:gd name="connsiteX1" fmla="*/ 33180 w 139111"/>
                <a:gd name="connsiteY1" fmla="*/ 215191 h 296265"/>
                <a:gd name="connsiteX2" fmla="*/ 33180 w 139111"/>
                <a:gd name="connsiteY2" fmla="*/ 34393 h 296265"/>
                <a:gd name="connsiteX3" fmla="*/ 26163 w 139111"/>
                <a:gd name="connsiteY3" fmla="*/ 27376 h 296265"/>
                <a:gd name="connsiteX4" fmla="*/ 19146 w 139111"/>
                <a:gd name="connsiteY4" fmla="*/ 34393 h 296265"/>
                <a:gd name="connsiteX5" fmla="*/ 19146 w 139111"/>
                <a:gd name="connsiteY5" fmla="*/ 215191 h 296265"/>
                <a:gd name="connsiteX6" fmla="*/ 26163 w 139111"/>
                <a:gd name="connsiteY6" fmla="*/ 222208 h 296265"/>
                <a:gd name="connsiteX7" fmla="*/ 55041 w 139111"/>
                <a:gd name="connsiteY7" fmla="*/ 222208 h 296265"/>
                <a:gd name="connsiteX8" fmla="*/ 62058 w 139111"/>
                <a:gd name="connsiteY8" fmla="*/ 215191 h 296265"/>
                <a:gd name="connsiteX9" fmla="*/ 62058 w 139111"/>
                <a:gd name="connsiteY9" fmla="*/ 34393 h 296265"/>
                <a:gd name="connsiteX10" fmla="*/ 55041 w 139111"/>
                <a:gd name="connsiteY10" fmla="*/ 27376 h 296265"/>
                <a:gd name="connsiteX11" fmla="*/ 48024 w 139111"/>
                <a:gd name="connsiteY11" fmla="*/ 34393 h 296265"/>
                <a:gd name="connsiteX12" fmla="*/ 48024 w 139111"/>
                <a:gd name="connsiteY12" fmla="*/ 215191 h 296265"/>
                <a:gd name="connsiteX13" fmla="*/ 55041 w 139111"/>
                <a:gd name="connsiteY13" fmla="*/ 222208 h 296265"/>
                <a:gd name="connsiteX14" fmla="*/ 83918 w 139111"/>
                <a:gd name="connsiteY14" fmla="*/ 222208 h 296265"/>
                <a:gd name="connsiteX15" fmla="*/ 90935 w 139111"/>
                <a:gd name="connsiteY15" fmla="*/ 215191 h 296265"/>
                <a:gd name="connsiteX16" fmla="*/ 90935 w 139111"/>
                <a:gd name="connsiteY16" fmla="*/ 34393 h 296265"/>
                <a:gd name="connsiteX17" fmla="*/ 83918 w 139111"/>
                <a:gd name="connsiteY17" fmla="*/ 27376 h 296265"/>
                <a:gd name="connsiteX18" fmla="*/ 76901 w 139111"/>
                <a:gd name="connsiteY18" fmla="*/ 34393 h 296265"/>
                <a:gd name="connsiteX19" fmla="*/ 76901 w 139111"/>
                <a:gd name="connsiteY19" fmla="*/ 215191 h 296265"/>
                <a:gd name="connsiteX20" fmla="*/ 83918 w 139111"/>
                <a:gd name="connsiteY20" fmla="*/ 222208 h 296265"/>
                <a:gd name="connsiteX21" fmla="*/ 112796 w 139111"/>
                <a:gd name="connsiteY21" fmla="*/ 222208 h 296265"/>
                <a:gd name="connsiteX22" fmla="*/ 119813 w 139111"/>
                <a:gd name="connsiteY22" fmla="*/ 215191 h 296265"/>
                <a:gd name="connsiteX23" fmla="*/ 119813 w 139111"/>
                <a:gd name="connsiteY23" fmla="*/ 34393 h 296265"/>
                <a:gd name="connsiteX24" fmla="*/ 112796 w 139111"/>
                <a:gd name="connsiteY24" fmla="*/ 27376 h 296265"/>
                <a:gd name="connsiteX25" fmla="*/ 105779 w 139111"/>
                <a:gd name="connsiteY25" fmla="*/ 34393 h 296265"/>
                <a:gd name="connsiteX26" fmla="*/ 105779 w 139111"/>
                <a:gd name="connsiteY26" fmla="*/ 215191 h 296265"/>
                <a:gd name="connsiteX27" fmla="*/ 112796 w 139111"/>
                <a:gd name="connsiteY27" fmla="*/ 222208 h 296265"/>
                <a:gd name="connsiteX28" fmla="*/ 88513 w 139111"/>
                <a:gd name="connsiteY28" fmla="*/ 296265 h 296265"/>
                <a:gd name="connsiteX29" fmla="*/ 50735 w 139111"/>
                <a:gd name="connsiteY29" fmla="*/ 296265 h 296265"/>
                <a:gd name="connsiteX30" fmla="*/ 50660 w 139111"/>
                <a:gd name="connsiteY30" fmla="*/ 296099 h 296265"/>
                <a:gd name="connsiteX31" fmla="*/ 44697 w 139111"/>
                <a:gd name="connsiteY31" fmla="*/ 294685 h 296265"/>
                <a:gd name="connsiteX32" fmla="*/ 6733 w 139111"/>
                <a:gd name="connsiteY32" fmla="*/ 294971 h 296265"/>
                <a:gd name="connsiteX33" fmla="*/ 143 w 139111"/>
                <a:gd name="connsiteY33" fmla="*/ 288238 h 296265"/>
                <a:gd name="connsiteX34" fmla="*/ 10315 w 139111"/>
                <a:gd name="connsiteY34" fmla="*/ 266749 h 296265"/>
                <a:gd name="connsiteX35" fmla="*/ 9885 w 139111"/>
                <a:gd name="connsiteY35" fmla="*/ 242395 h 296265"/>
                <a:gd name="connsiteX36" fmla="*/ 0 w 139111"/>
                <a:gd name="connsiteY36" fmla="*/ 222912 h 296265"/>
                <a:gd name="connsiteX37" fmla="*/ 143 w 139111"/>
                <a:gd name="connsiteY37" fmla="*/ 45413 h 296265"/>
                <a:gd name="connsiteX38" fmla="*/ 33666 w 139111"/>
                <a:gd name="connsiteY38" fmla="*/ 1003 h 296265"/>
                <a:gd name="connsiteX39" fmla="*/ 34526 w 139111"/>
                <a:gd name="connsiteY39" fmla="*/ 0 h 296265"/>
                <a:gd name="connsiteX40" fmla="*/ 69194 w 139111"/>
                <a:gd name="connsiteY40" fmla="*/ 0 h 296265"/>
                <a:gd name="connsiteX41" fmla="*/ 69338 w 139111"/>
                <a:gd name="connsiteY41" fmla="*/ 0 h 296265"/>
                <a:gd name="connsiteX42" fmla="*/ 104006 w 139111"/>
                <a:gd name="connsiteY42" fmla="*/ 0 h 296265"/>
                <a:gd name="connsiteX43" fmla="*/ 105009 w 139111"/>
                <a:gd name="connsiteY43" fmla="*/ 1003 h 296265"/>
                <a:gd name="connsiteX44" fmla="*/ 138532 w 139111"/>
                <a:gd name="connsiteY44" fmla="*/ 45413 h 296265"/>
                <a:gd name="connsiteX45" fmla="*/ 138675 w 139111"/>
                <a:gd name="connsiteY45" fmla="*/ 222912 h 296265"/>
                <a:gd name="connsiteX46" fmla="*/ 128790 w 139111"/>
                <a:gd name="connsiteY46" fmla="*/ 242395 h 296265"/>
                <a:gd name="connsiteX47" fmla="*/ 128360 w 139111"/>
                <a:gd name="connsiteY47" fmla="*/ 266749 h 296265"/>
                <a:gd name="connsiteX48" fmla="*/ 139104 w 139111"/>
                <a:gd name="connsiteY48" fmla="*/ 288238 h 296265"/>
                <a:gd name="connsiteX49" fmla="*/ 132515 w 139111"/>
                <a:gd name="connsiteY49" fmla="*/ 294971 h 296265"/>
                <a:gd name="connsiteX50" fmla="*/ 94551 w 139111"/>
                <a:gd name="connsiteY50" fmla="*/ 294685 h 296265"/>
                <a:gd name="connsiteX51" fmla="*/ 88588 w 139111"/>
                <a:gd name="connsiteY51" fmla="*/ 296099 h 2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39111" h="296265">
                  <a:moveTo>
                    <a:pt x="26163" y="222208"/>
                  </a:moveTo>
                  <a:cubicBezTo>
                    <a:pt x="30038" y="222208"/>
                    <a:pt x="33180" y="219066"/>
                    <a:pt x="33180" y="215191"/>
                  </a:cubicBezTo>
                  <a:lnTo>
                    <a:pt x="33180" y="34393"/>
                  </a:lnTo>
                  <a:cubicBezTo>
                    <a:pt x="33180" y="30518"/>
                    <a:pt x="30038" y="27376"/>
                    <a:pt x="26163" y="27376"/>
                  </a:cubicBezTo>
                  <a:cubicBezTo>
                    <a:pt x="22288" y="27376"/>
                    <a:pt x="19146" y="30518"/>
                    <a:pt x="19146" y="34393"/>
                  </a:cubicBezTo>
                  <a:lnTo>
                    <a:pt x="19146" y="215191"/>
                  </a:lnTo>
                  <a:cubicBezTo>
                    <a:pt x="19146" y="219066"/>
                    <a:pt x="22288" y="222208"/>
                    <a:pt x="26163" y="222208"/>
                  </a:cubicBezTo>
                  <a:close/>
                  <a:moveTo>
                    <a:pt x="55041" y="222208"/>
                  </a:moveTo>
                  <a:cubicBezTo>
                    <a:pt x="58916" y="222208"/>
                    <a:pt x="62058" y="219066"/>
                    <a:pt x="62058" y="215191"/>
                  </a:cubicBezTo>
                  <a:lnTo>
                    <a:pt x="62058" y="34393"/>
                  </a:lnTo>
                  <a:cubicBezTo>
                    <a:pt x="62058" y="30518"/>
                    <a:pt x="58916" y="27376"/>
                    <a:pt x="55041" y="27376"/>
                  </a:cubicBezTo>
                  <a:cubicBezTo>
                    <a:pt x="51166" y="27376"/>
                    <a:pt x="48024" y="30518"/>
                    <a:pt x="48024" y="34393"/>
                  </a:cubicBezTo>
                  <a:lnTo>
                    <a:pt x="48024" y="215191"/>
                  </a:lnTo>
                  <a:cubicBezTo>
                    <a:pt x="48024" y="219066"/>
                    <a:pt x="51166" y="222208"/>
                    <a:pt x="55041" y="222208"/>
                  </a:cubicBezTo>
                  <a:close/>
                  <a:moveTo>
                    <a:pt x="83918" y="222208"/>
                  </a:moveTo>
                  <a:cubicBezTo>
                    <a:pt x="87793" y="222208"/>
                    <a:pt x="90935" y="219066"/>
                    <a:pt x="90935" y="215191"/>
                  </a:cubicBezTo>
                  <a:lnTo>
                    <a:pt x="90935" y="34393"/>
                  </a:lnTo>
                  <a:cubicBezTo>
                    <a:pt x="90935" y="30518"/>
                    <a:pt x="87793" y="27376"/>
                    <a:pt x="83918" y="27376"/>
                  </a:cubicBezTo>
                  <a:cubicBezTo>
                    <a:pt x="80043" y="27376"/>
                    <a:pt x="76901" y="30518"/>
                    <a:pt x="76901" y="34393"/>
                  </a:cubicBezTo>
                  <a:lnTo>
                    <a:pt x="76901" y="215191"/>
                  </a:lnTo>
                  <a:cubicBezTo>
                    <a:pt x="76901" y="219066"/>
                    <a:pt x="80043" y="222208"/>
                    <a:pt x="83918" y="222208"/>
                  </a:cubicBezTo>
                  <a:close/>
                  <a:moveTo>
                    <a:pt x="112796" y="222208"/>
                  </a:moveTo>
                  <a:cubicBezTo>
                    <a:pt x="116671" y="222208"/>
                    <a:pt x="119813" y="219066"/>
                    <a:pt x="119813" y="215191"/>
                  </a:cubicBezTo>
                  <a:lnTo>
                    <a:pt x="119813" y="34393"/>
                  </a:lnTo>
                  <a:cubicBezTo>
                    <a:pt x="119813" y="30518"/>
                    <a:pt x="116671" y="27376"/>
                    <a:pt x="112796" y="27376"/>
                  </a:cubicBezTo>
                  <a:cubicBezTo>
                    <a:pt x="108921" y="27376"/>
                    <a:pt x="105779" y="30518"/>
                    <a:pt x="105779" y="34393"/>
                  </a:cubicBezTo>
                  <a:lnTo>
                    <a:pt x="105779" y="215191"/>
                  </a:lnTo>
                  <a:cubicBezTo>
                    <a:pt x="105779" y="219066"/>
                    <a:pt x="108921" y="222208"/>
                    <a:pt x="112796" y="222208"/>
                  </a:cubicBezTo>
                  <a:close/>
                  <a:moveTo>
                    <a:pt x="88513" y="296265"/>
                  </a:moveTo>
                  <a:lnTo>
                    <a:pt x="50735" y="296265"/>
                  </a:lnTo>
                  <a:lnTo>
                    <a:pt x="50660" y="296099"/>
                  </a:lnTo>
                  <a:cubicBezTo>
                    <a:pt x="49603" y="294935"/>
                    <a:pt x="47777" y="294541"/>
                    <a:pt x="44697" y="294685"/>
                  </a:cubicBezTo>
                  <a:cubicBezTo>
                    <a:pt x="32090" y="295114"/>
                    <a:pt x="19340" y="294541"/>
                    <a:pt x="6733" y="294971"/>
                  </a:cubicBezTo>
                  <a:cubicBezTo>
                    <a:pt x="1146" y="295258"/>
                    <a:pt x="430" y="293252"/>
                    <a:pt x="143" y="288238"/>
                  </a:cubicBezTo>
                  <a:cubicBezTo>
                    <a:pt x="-573" y="278926"/>
                    <a:pt x="1289" y="272336"/>
                    <a:pt x="10315" y="266749"/>
                  </a:cubicBezTo>
                  <a:cubicBezTo>
                    <a:pt x="23065" y="258726"/>
                    <a:pt x="22778" y="250274"/>
                    <a:pt x="9885" y="242395"/>
                  </a:cubicBezTo>
                  <a:cubicBezTo>
                    <a:pt x="1719" y="237381"/>
                    <a:pt x="0" y="231650"/>
                    <a:pt x="0" y="222912"/>
                  </a:cubicBezTo>
                  <a:cubicBezTo>
                    <a:pt x="287" y="163746"/>
                    <a:pt x="143" y="104579"/>
                    <a:pt x="143" y="45413"/>
                  </a:cubicBezTo>
                  <a:cubicBezTo>
                    <a:pt x="143" y="22349"/>
                    <a:pt x="11318" y="7593"/>
                    <a:pt x="33666" y="1003"/>
                  </a:cubicBezTo>
                  <a:cubicBezTo>
                    <a:pt x="34096" y="860"/>
                    <a:pt x="34239" y="287"/>
                    <a:pt x="34526" y="0"/>
                  </a:cubicBezTo>
                  <a:cubicBezTo>
                    <a:pt x="46130" y="0"/>
                    <a:pt x="57590" y="0"/>
                    <a:pt x="69194" y="0"/>
                  </a:cubicBezTo>
                  <a:cubicBezTo>
                    <a:pt x="69194" y="0"/>
                    <a:pt x="69338" y="0"/>
                    <a:pt x="69338" y="0"/>
                  </a:cubicBezTo>
                  <a:cubicBezTo>
                    <a:pt x="80942" y="0"/>
                    <a:pt x="92402" y="0"/>
                    <a:pt x="104006" y="0"/>
                  </a:cubicBezTo>
                  <a:cubicBezTo>
                    <a:pt x="104293" y="287"/>
                    <a:pt x="104436" y="860"/>
                    <a:pt x="105009" y="1003"/>
                  </a:cubicBezTo>
                  <a:cubicBezTo>
                    <a:pt x="127357" y="7593"/>
                    <a:pt x="138532" y="22349"/>
                    <a:pt x="138532" y="45413"/>
                  </a:cubicBezTo>
                  <a:cubicBezTo>
                    <a:pt x="138532" y="104579"/>
                    <a:pt x="138245" y="163746"/>
                    <a:pt x="138675" y="222912"/>
                  </a:cubicBezTo>
                  <a:cubicBezTo>
                    <a:pt x="138675" y="231794"/>
                    <a:pt x="136812" y="237381"/>
                    <a:pt x="128790" y="242395"/>
                  </a:cubicBezTo>
                  <a:cubicBezTo>
                    <a:pt x="115753" y="250274"/>
                    <a:pt x="115610" y="258870"/>
                    <a:pt x="128360" y="266749"/>
                  </a:cubicBezTo>
                  <a:cubicBezTo>
                    <a:pt x="137385" y="272336"/>
                    <a:pt x="139248" y="278783"/>
                    <a:pt x="139104" y="288238"/>
                  </a:cubicBezTo>
                  <a:cubicBezTo>
                    <a:pt x="138818" y="293252"/>
                    <a:pt x="138102" y="295258"/>
                    <a:pt x="132515" y="294971"/>
                  </a:cubicBezTo>
                  <a:cubicBezTo>
                    <a:pt x="119908" y="294541"/>
                    <a:pt x="107158" y="295258"/>
                    <a:pt x="94551" y="294685"/>
                  </a:cubicBezTo>
                  <a:cubicBezTo>
                    <a:pt x="91471" y="294541"/>
                    <a:pt x="89644" y="294935"/>
                    <a:pt x="88588" y="296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A196C799-CB5D-4260-9F92-856D31EEE635}"/>
                </a:ext>
              </a:extLst>
            </p:cNvPr>
            <p:cNvSpPr/>
            <p:nvPr/>
          </p:nvSpPr>
          <p:spPr>
            <a:xfrm rot="10800000">
              <a:off x="2436518" y="1345118"/>
              <a:ext cx="43837" cy="451435"/>
            </a:xfrm>
            <a:custGeom>
              <a:avLst/>
              <a:gdLst>
                <a:gd name="connsiteX0" fmla="*/ 18337 w 43837"/>
                <a:gd name="connsiteY0" fmla="*/ 434244 h 451435"/>
                <a:gd name="connsiteX1" fmla="*/ 18337 w 43837"/>
                <a:gd name="connsiteY1" fmla="*/ 433957 h 451435"/>
                <a:gd name="connsiteX2" fmla="*/ 18051 w 43837"/>
                <a:gd name="connsiteY2" fmla="*/ 433957 h 451435"/>
                <a:gd name="connsiteX3" fmla="*/ 18337 w 43837"/>
                <a:gd name="connsiteY3" fmla="*/ 434244 h 451435"/>
                <a:gd name="connsiteX4" fmla="*/ 24784 w 43837"/>
                <a:gd name="connsiteY4" fmla="*/ 434244 h 451435"/>
                <a:gd name="connsiteX5" fmla="*/ 25070 w 43837"/>
                <a:gd name="connsiteY5" fmla="*/ 433957 h 451435"/>
                <a:gd name="connsiteX6" fmla="*/ 24784 w 43837"/>
                <a:gd name="connsiteY6" fmla="*/ 433957 h 451435"/>
                <a:gd name="connsiteX7" fmla="*/ 24784 w 43837"/>
                <a:gd name="connsiteY7" fmla="*/ 434244 h 451435"/>
                <a:gd name="connsiteX8" fmla="*/ 22429 w 43837"/>
                <a:gd name="connsiteY8" fmla="*/ 449669 h 451435"/>
                <a:gd name="connsiteX9" fmla="*/ 28960 w 43837"/>
                <a:gd name="connsiteY9" fmla="*/ 394301 h 451435"/>
                <a:gd name="connsiteX10" fmla="*/ 15898 w 43837"/>
                <a:gd name="connsiteY10" fmla="*/ 394301 h 451435"/>
                <a:gd name="connsiteX11" fmla="*/ 22062 w 43837"/>
                <a:gd name="connsiteY11" fmla="*/ 451435 h 451435"/>
                <a:gd name="connsiteX12" fmla="*/ 21919 w 43837"/>
                <a:gd name="connsiteY12" fmla="*/ 451435 h 451435"/>
                <a:gd name="connsiteX13" fmla="*/ 21775 w 43837"/>
                <a:gd name="connsiteY13" fmla="*/ 451435 h 451435"/>
                <a:gd name="connsiteX14" fmla="*/ 18451 w 43837"/>
                <a:gd name="connsiteY14" fmla="*/ 448425 h 451435"/>
                <a:gd name="connsiteX15" fmla="*/ 10582 w 43837"/>
                <a:gd name="connsiteY15" fmla="*/ 394301 h 451435"/>
                <a:gd name="connsiteX16" fmla="*/ 3632 w 43837"/>
                <a:gd name="connsiteY16" fmla="*/ 394301 h 451435"/>
                <a:gd name="connsiteX17" fmla="*/ 18412 w 43837"/>
                <a:gd name="connsiteY17" fmla="*/ 448389 h 451435"/>
                <a:gd name="connsiteX18" fmla="*/ 14183 w 43837"/>
                <a:gd name="connsiteY18" fmla="*/ 444559 h 451435"/>
                <a:gd name="connsiteX19" fmla="*/ 0 w 43837"/>
                <a:gd name="connsiteY19" fmla="*/ 392412 h 451435"/>
                <a:gd name="connsiteX20" fmla="*/ 4155 w 43837"/>
                <a:gd name="connsiteY20" fmla="*/ 353016 h 451435"/>
                <a:gd name="connsiteX21" fmla="*/ 4298 w 43837"/>
                <a:gd name="connsiteY21" fmla="*/ 4323 h 451435"/>
                <a:gd name="connsiteX22" fmla="*/ 4023 w 43837"/>
                <a:gd name="connsiteY22" fmla="*/ 641 h 451435"/>
                <a:gd name="connsiteX23" fmla="*/ 3732 w 43837"/>
                <a:gd name="connsiteY23" fmla="*/ 0 h 451435"/>
                <a:gd name="connsiteX24" fmla="*/ 40105 w 43837"/>
                <a:gd name="connsiteY24" fmla="*/ 0 h 451435"/>
                <a:gd name="connsiteX25" fmla="*/ 39815 w 43837"/>
                <a:gd name="connsiteY25" fmla="*/ 641 h 451435"/>
                <a:gd name="connsiteX26" fmla="*/ 39539 w 43837"/>
                <a:gd name="connsiteY26" fmla="*/ 4323 h 451435"/>
                <a:gd name="connsiteX27" fmla="*/ 39683 w 43837"/>
                <a:gd name="connsiteY27" fmla="*/ 353016 h 451435"/>
                <a:gd name="connsiteX28" fmla="*/ 43837 w 43837"/>
                <a:gd name="connsiteY28" fmla="*/ 392412 h 451435"/>
                <a:gd name="connsiteX29" fmla="*/ 29655 w 43837"/>
                <a:gd name="connsiteY29" fmla="*/ 444559 h 451435"/>
                <a:gd name="connsiteX30" fmla="*/ 26784 w 43837"/>
                <a:gd name="connsiteY30" fmla="*/ 447159 h 451435"/>
                <a:gd name="connsiteX31" fmla="*/ 40848 w 43837"/>
                <a:gd name="connsiteY31" fmla="*/ 394301 h 451435"/>
                <a:gd name="connsiteX32" fmla="*/ 34282 w 43837"/>
                <a:gd name="connsiteY32" fmla="*/ 394301 h 451435"/>
                <a:gd name="connsiteX33" fmla="*/ 26568 w 43837"/>
                <a:gd name="connsiteY33" fmla="*/ 447354 h 4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837" h="451435">
                  <a:moveTo>
                    <a:pt x="18337" y="434244"/>
                  </a:moveTo>
                  <a:cubicBezTo>
                    <a:pt x="18337" y="434244"/>
                    <a:pt x="18337" y="434101"/>
                    <a:pt x="18337" y="433957"/>
                  </a:cubicBezTo>
                  <a:cubicBezTo>
                    <a:pt x="18194" y="433957"/>
                    <a:pt x="18194" y="433957"/>
                    <a:pt x="18051" y="433957"/>
                  </a:cubicBezTo>
                  <a:cubicBezTo>
                    <a:pt x="18194" y="434101"/>
                    <a:pt x="18194" y="434101"/>
                    <a:pt x="18337" y="434244"/>
                  </a:cubicBezTo>
                  <a:close/>
                  <a:moveTo>
                    <a:pt x="24784" y="434244"/>
                  </a:moveTo>
                  <a:cubicBezTo>
                    <a:pt x="24927" y="434244"/>
                    <a:pt x="25070" y="434101"/>
                    <a:pt x="25070" y="433957"/>
                  </a:cubicBezTo>
                  <a:cubicBezTo>
                    <a:pt x="24927" y="433957"/>
                    <a:pt x="24927" y="433957"/>
                    <a:pt x="24784" y="433957"/>
                  </a:cubicBezTo>
                  <a:cubicBezTo>
                    <a:pt x="24784" y="434101"/>
                    <a:pt x="24784" y="434101"/>
                    <a:pt x="24784" y="434244"/>
                  </a:cubicBezTo>
                  <a:close/>
                  <a:moveTo>
                    <a:pt x="22429" y="449669"/>
                  </a:moveTo>
                  <a:lnTo>
                    <a:pt x="28960" y="394301"/>
                  </a:lnTo>
                  <a:lnTo>
                    <a:pt x="15898" y="394301"/>
                  </a:lnTo>
                  <a:close/>
                  <a:moveTo>
                    <a:pt x="22062" y="451435"/>
                  </a:moveTo>
                  <a:cubicBezTo>
                    <a:pt x="21919" y="451435"/>
                    <a:pt x="21919" y="451435"/>
                    <a:pt x="21919" y="451435"/>
                  </a:cubicBezTo>
                  <a:cubicBezTo>
                    <a:pt x="21775" y="451435"/>
                    <a:pt x="21775" y="451435"/>
                    <a:pt x="21775" y="451435"/>
                  </a:cubicBezTo>
                  <a:lnTo>
                    <a:pt x="18451" y="448425"/>
                  </a:lnTo>
                  <a:lnTo>
                    <a:pt x="10582" y="394301"/>
                  </a:lnTo>
                  <a:lnTo>
                    <a:pt x="3632" y="394301"/>
                  </a:lnTo>
                  <a:lnTo>
                    <a:pt x="18412" y="448389"/>
                  </a:lnTo>
                  <a:lnTo>
                    <a:pt x="14183" y="444559"/>
                  </a:lnTo>
                  <a:cubicBezTo>
                    <a:pt x="12464" y="439545"/>
                    <a:pt x="2292" y="402727"/>
                    <a:pt x="0" y="392412"/>
                  </a:cubicBezTo>
                  <a:cubicBezTo>
                    <a:pt x="2579" y="380522"/>
                    <a:pt x="4011" y="366339"/>
                    <a:pt x="4155" y="353016"/>
                  </a:cubicBezTo>
                  <a:cubicBezTo>
                    <a:pt x="5874" y="237406"/>
                    <a:pt x="4155" y="119790"/>
                    <a:pt x="4298" y="4323"/>
                  </a:cubicBezTo>
                  <a:cubicBezTo>
                    <a:pt x="4298" y="2854"/>
                    <a:pt x="4226" y="1637"/>
                    <a:pt x="4023" y="641"/>
                  </a:cubicBezTo>
                  <a:lnTo>
                    <a:pt x="3732" y="0"/>
                  </a:lnTo>
                  <a:lnTo>
                    <a:pt x="40105" y="0"/>
                  </a:lnTo>
                  <a:lnTo>
                    <a:pt x="39815" y="641"/>
                  </a:lnTo>
                  <a:cubicBezTo>
                    <a:pt x="39611" y="1637"/>
                    <a:pt x="39539" y="2854"/>
                    <a:pt x="39539" y="4323"/>
                  </a:cubicBezTo>
                  <a:cubicBezTo>
                    <a:pt x="39683" y="119933"/>
                    <a:pt x="37820" y="237549"/>
                    <a:pt x="39683" y="353016"/>
                  </a:cubicBezTo>
                  <a:cubicBezTo>
                    <a:pt x="39826" y="366339"/>
                    <a:pt x="41258" y="380522"/>
                    <a:pt x="43837" y="392412"/>
                  </a:cubicBezTo>
                  <a:cubicBezTo>
                    <a:pt x="41545" y="402727"/>
                    <a:pt x="31374" y="439545"/>
                    <a:pt x="29655" y="444559"/>
                  </a:cubicBezTo>
                  <a:lnTo>
                    <a:pt x="26784" y="447159"/>
                  </a:lnTo>
                  <a:lnTo>
                    <a:pt x="40848" y="394301"/>
                  </a:lnTo>
                  <a:lnTo>
                    <a:pt x="34282" y="394301"/>
                  </a:lnTo>
                  <a:lnTo>
                    <a:pt x="26568" y="4473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xmlns="" id="{68181CE4-3352-4E52-873F-BAF6034A14A3}"/>
              </a:ext>
            </a:extLst>
          </p:cNvPr>
          <p:cNvSpPr/>
          <p:nvPr/>
        </p:nvSpPr>
        <p:spPr>
          <a:xfrm>
            <a:off x="6002302" y="3111846"/>
            <a:ext cx="245744" cy="244379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xmlns="" id="{AEFC4ECB-1255-4B27-BE3E-095010A24221}"/>
              </a:ext>
            </a:extLst>
          </p:cNvPr>
          <p:cNvSpPr/>
          <p:nvPr/>
        </p:nvSpPr>
        <p:spPr>
          <a:xfrm>
            <a:off x="6851285" y="2260748"/>
            <a:ext cx="244018" cy="243363"/>
          </a:xfrm>
          <a:custGeom>
            <a:avLst/>
            <a:gdLst>
              <a:gd name="connsiteX0" fmla="*/ 0 w 1919435"/>
              <a:gd name="connsiteY0" fmla="*/ 987194 h 1914275"/>
              <a:gd name="connsiteX1" fmla="*/ 37667 w 1919435"/>
              <a:gd name="connsiteY1" fmla="*/ 959846 h 1914275"/>
              <a:gd name="connsiteX2" fmla="*/ 169757 w 1919435"/>
              <a:gd name="connsiteY2" fmla="*/ 922696 h 1914275"/>
              <a:gd name="connsiteX3" fmla="*/ 215163 w 1919435"/>
              <a:gd name="connsiteY3" fmla="*/ 872130 h 1914275"/>
              <a:gd name="connsiteX4" fmla="*/ 217743 w 1919435"/>
              <a:gd name="connsiteY4" fmla="*/ 850459 h 1914275"/>
              <a:gd name="connsiteX5" fmla="*/ 189364 w 1919435"/>
              <a:gd name="connsiteY5" fmla="*/ 797830 h 1914275"/>
              <a:gd name="connsiteX6" fmla="*/ 69657 w 1919435"/>
              <a:gd name="connsiteY6" fmla="*/ 727657 h 1914275"/>
              <a:gd name="connsiteX7" fmla="*/ 43858 w 1919435"/>
              <a:gd name="connsiteY7" fmla="*/ 664708 h 1914275"/>
              <a:gd name="connsiteX8" fmla="*/ 46438 w 1919435"/>
              <a:gd name="connsiteY8" fmla="*/ 655936 h 1914275"/>
              <a:gd name="connsiteX9" fmla="*/ 114547 w 1919435"/>
              <a:gd name="connsiteY9" fmla="*/ 608982 h 1914275"/>
              <a:gd name="connsiteX10" fmla="*/ 241478 w 1919435"/>
              <a:gd name="connsiteY10" fmla="*/ 623429 h 1914275"/>
              <a:gd name="connsiteX11" fmla="*/ 306491 w 1919435"/>
              <a:gd name="connsiteY11" fmla="*/ 593503 h 1914275"/>
              <a:gd name="connsiteX12" fmla="*/ 301331 w 1919435"/>
              <a:gd name="connsiteY12" fmla="*/ 505271 h 1914275"/>
              <a:gd name="connsiteX13" fmla="*/ 222386 w 1919435"/>
              <a:gd name="connsiteY13" fmla="*/ 400527 h 1914275"/>
              <a:gd name="connsiteX14" fmla="*/ 222386 w 1919435"/>
              <a:gd name="connsiteY14" fmla="*/ 342222 h 1914275"/>
              <a:gd name="connsiteX15" fmla="*/ 248185 w 1919435"/>
              <a:gd name="connsiteY15" fmla="*/ 313327 h 1914275"/>
              <a:gd name="connsiteX16" fmla="*/ 303395 w 1919435"/>
              <a:gd name="connsiteY16" fmla="*/ 307135 h 1914275"/>
              <a:gd name="connsiteX17" fmla="*/ 420522 w 1919435"/>
              <a:gd name="connsiteY17" fmla="*/ 373180 h 1914275"/>
              <a:gd name="connsiteX18" fmla="*/ 525265 w 1919435"/>
              <a:gd name="connsiteY18" fmla="*/ 343770 h 1914275"/>
              <a:gd name="connsiteX19" fmla="*/ 527845 w 1919435"/>
              <a:gd name="connsiteY19" fmla="*/ 298364 h 1914275"/>
              <a:gd name="connsiteX20" fmla="*/ 493791 w 1919435"/>
              <a:gd name="connsiteY20" fmla="*/ 166789 h 1914275"/>
              <a:gd name="connsiteX21" fmla="*/ 518557 w 1919435"/>
              <a:gd name="connsiteY21" fmla="*/ 105904 h 1914275"/>
              <a:gd name="connsiteX22" fmla="*/ 537649 w 1919435"/>
              <a:gd name="connsiteY22" fmla="*/ 95585 h 1914275"/>
              <a:gd name="connsiteX23" fmla="*/ 608853 w 1919435"/>
              <a:gd name="connsiteY23" fmla="*/ 113128 h 1914275"/>
              <a:gd name="connsiteX24" fmla="*/ 690894 w 1919435"/>
              <a:gd name="connsiteY24" fmla="*/ 217355 h 1914275"/>
              <a:gd name="connsiteX25" fmla="*/ 802861 w 1919435"/>
              <a:gd name="connsiteY25" fmla="*/ 216839 h 1914275"/>
              <a:gd name="connsiteX26" fmla="*/ 816277 w 1919435"/>
              <a:gd name="connsiteY26" fmla="*/ 169369 h 1914275"/>
              <a:gd name="connsiteX27" fmla="*/ 832788 w 1919435"/>
              <a:gd name="connsiteY27" fmla="*/ 48631 h 1914275"/>
              <a:gd name="connsiteX28" fmla="*/ 877677 w 1919435"/>
              <a:gd name="connsiteY28" fmla="*/ 2193 h 1914275"/>
              <a:gd name="connsiteX29" fmla="*/ 917924 w 1919435"/>
              <a:gd name="connsiteY29" fmla="*/ 645 h 1914275"/>
              <a:gd name="connsiteX30" fmla="*/ 956106 w 1919435"/>
              <a:gd name="connsiteY30" fmla="*/ 31603 h 1914275"/>
              <a:gd name="connsiteX31" fmla="*/ 993772 w 1919435"/>
              <a:gd name="connsiteY31" fmla="*/ 163693 h 1914275"/>
              <a:gd name="connsiteX32" fmla="*/ 1089745 w 1919435"/>
              <a:gd name="connsiteY32" fmla="*/ 217871 h 1914275"/>
              <a:gd name="connsiteX33" fmla="*/ 1120703 w 1919435"/>
              <a:gd name="connsiteY33" fmla="*/ 191040 h 1914275"/>
              <a:gd name="connsiteX34" fmla="*/ 1192940 w 1919435"/>
              <a:gd name="connsiteY34" fmla="*/ 68754 h 1914275"/>
              <a:gd name="connsiteX35" fmla="*/ 1251245 w 1919435"/>
              <a:gd name="connsiteY35" fmla="*/ 44503 h 1914275"/>
              <a:gd name="connsiteX36" fmla="*/ 1309035 w 1919435"/>
              <a:gd name="connsiteY36" fmla="*/ 137895 h 1914275"/>
              <a:gd name="connsiteX37" fmla="*/ 1294587 w 1919435"/>
              <a:gd name="connsiteY37" fmla="*/ 255538 h 1914275"/>
              <a:gd name="connsiteX38" fmla="*/ 1294587 w 1919435"/>
              <a:gd name="connsiteY38" fmla="*/ 267921 h 1914275"/>
              <a:gd name="connsiteX39" fmla="*/ 1399331 w 1919435"/>
              <a:gd name="connsiteY39" fmla="*/ 314359 h 1914275"/>
              <a:gd name="connsiteX40" fmla="*/ 1514394 w 1919435"/>
              <a:gd name="connsiteY40" fmla="*/ 228191 h 1914275"/>
              <a:gd name="connsiteX41" fmla="*/ 1584050 w 1919435"/>
              <a:gd name="connsiteY41" fmla="*/ 229223 h 1914275"/>
              <a:gd name="connsiteX42" fmla="*/ 1594886 w 1919435"/>
              <a:gd name="connsiteY42" fmla="*/ 238510 h 1914275"/>
              <a:gd name="connsiteX43" fmla="*/ 1606754 w 1919435"/>
              <a:gd name="connsiteY43" fmla="*/ 317971 h 1914275"/>
              <a:gd name="connsiteX44" fmla="*/ 1543288 w 1919435"/>
              <a:gd name="connsiteY44" fmla="*/ 430970 h 1914275"/>
              <a:gd name="connsiteX45" fmla="*/ 1552060 w 1919435"/>
              <a:gd name="connsiteY45" fmla="*/ 504239 h 1914275"/>
              <a:gd name="connsiteX46" fmla="*/ 1619137 w 1919435"/>
              <a:gd name="connsiteY46" fmla="*/ 531069 h 1914275"/>
              <a:gd name="connsiteX47" fmla="*/ 1754839 w 1919435"/>
              <a:gd name="connsiteY47" fmla="*/ 495467 h 1914275"/>
              <a:gd name="connsiteX48" fmla="*/ 1812629 w 1919435"/>
              <a:gd name="connsiteY48" fmla="*/ 517654 h 1914275"/>
              <a:gd name="connsiteX49" fmla="*/ 1830172 w 1919435"/>
              <a:gd name="connsiteY49" fmla="*/ 552225 h 1914275"/>
              <a:gd name="connsiteX50" fmla="*/ 1815724 w 1919435"/>
              <a:gd name="connsiteY50" fmla="*/ 603306 h 1914275"/>
              <a:gd name="connsiteX51" fmla="*/ 1699630 w 1919435"/>
              <a:gd name="connsiteY51" fmla="*/ 695666 h 1914275"/>
              <a:gd name="connsiteX52" fmla="*/ 1678990 w 1919435"/>
              <a:gd name="connsiteY52" fmla="*/ 751908 h 1914275"/>
              <a:gd name="connsiteX53" fmla="*/ 1685182 w 1919435"/>
              <a:gd name="connsiteY53" fmla="*/ 774611 h 1914275"/>
              <a:gd name="connsiteX54" fmla="*/ 1732652 w 1919435"/>
              <a:gd name="connsiteY54" fmla="*/ 815373 h 1914275"/>
              <a:gd name="connsiteX55" fmla="*/ 1872998 w 1919435"/>
              <a:gd name="connsiteY55" fmla="*/ 834464 h 1914275"/>
              <a:gd name="connsiteX56" fmla="*/ 1918404 w 1919435"/>
              <a:gd name="connsiteY56" fmla="*/ 879354 h 1914275"/>
              <a:gd name="connsiteX57" fmla="*/ 1919952 w 1919435"/>
              <a:gd name="connsiteY57" fmla="*/ 919600 h 1914275"/>
              <a:gd name="connsiteX58" fmla="*/ 1886930 w 1919435"/>
              <a:gd name="connsiteY58" fmla="*/ 958299 h 1914275"/>
              <a:gd name="connsiteX59" fmla="*/ 1754839 w 1919435"/>
              <a:gd name="connsiteY59" fmla="*/ 995965 h 1914275"/>
              <a:gd name="connsiteX60" fmla="*/ 1701178 w 1919435"/>
              <a:gd name="connsiteY60" fmla="*/ 1085229 h 1914275"/>
              <a:gd name="connsiteX61" fmla="*/ 1728524 w 1919435"/>
              <a:gd name="connsiteY61" fmla="*/ 1121348 h 1914275"/>
              <a:gd name="connsiteX62" fmla="*/ 1849779 w 1919435"/>
              <a:gd name="connsiteY62" fmla="*/ 1192552 h 1914275"/>
              <a:gd name="connsiteX63" fmla="*/ 1876094 w 1919435"/>
              <a:gd name="connsiteY63" fmla="*/ 1253954 h 1914275"/>
              <a:gd name="connsiteX64" fmla="*/ 1875062 w 1919435"/>
              <a:gd name="connsiteY64" fmla="*/ 1260145 h 1914275"/>
              <a:gd name="connsiteX65" fmla="*/ 1802309 w 1919435"/>
              <a:gd name="connsiteY65" fmla="*/ 1312259 h 1914275"/>
              <a:gd name="connsiteX66" fmla="*/ 1675379 w 1919435"/>
              <a:gd name="connsiteY66" fmla="*/ 1296264 h 1914275"/>
              <a:gd name="connsiteX67" fmla="*/ 1611398 w 1919435"/>
              <a:gd name="connsiteY67" fmla="*/ 1329286 h 1914275"/>
              <a:gd name="connsiteX68" fmla="*/ 1610365 w 1919435"/>
              <a:gd name="connsiteY68" fmla="*/ 1405651 h 1914275"/>
              <a:gd name="connsiteX69" fmla="*/ 1692406 w 1919435"/>
              <a:gd name="connsiteY69" fmla="*/ 1514006 h 1914275"/>
              <a:gd name="connsiteX70" fmla="*/ 1692406 w 1919435"/>
              <a:gd name="connsiteY70" fmla="*/ 1584695 h 1914275"/>
              <a:gd name="connsiteX71" fmla="*/ 1689310 w 1919435"/>
              <a:gd name="connsiteY71" fmla="*/ 1588307 h 1914275"/>
              <a:gd name="connsiteX72" fmla="*/ 1600562 w 1919435"/>
              <a:gd name="connsiteY72" fmla="*/ 1605850 h 1914275"/>
              <a:gd name="connsiteX73" fmla="*/ 1490659 w 1919435"/>
              <a:gd name="connsiteY73" fmla="*/ 1543933 h 1914275"/>
              <a:gd name="connsiteX74" fmla="*/ 1415326 w 1919435"/>
              <a:gd name="connsiteY74" fmla="*/ 1554769 h 1914275"/>
              <a:gd name="connsiteX75" fmla="*/ 1391075 w 1919435"/>
              <a:gd name="connsiteY75" fmla="*/ 1622877 h 1914275"/>
              <a:gd name="connsiteX76" fmla="*/ 1426677 w 1919435"/>
              <a:gd name="connsiteY76" fmla="*/ 1760128 h 1914275"/>
              <a:gd name="connsiteX77" fmla="*/ 1406554 w 1919435"/>
              <a:gd name="connsiteY77" fmla="*/ 1811725 h 1914275"/>
              <a:gd name="connsiteX78" fmla="*/ 1370436 w 1919435"/>
              <a:gd name="connsiteY78" fmla="*/ 1830300 h 1914275"/>
              <a:gd name="connsiteX79" fmla="*/ 1316258 w 1919435"/>
              <a:gd name="connsiteY79" fmla="*/ 1815337 h 1914275"/>
              <a:gd name="connsiteX80" fmla="*/ 1231122 w 1919435"/>
              <a:gd name="connsiteY80" fmla="*/ 1707498 h 1914275"/>
              <a:gd name="connsiteX81" fmla="*/ 1121219 w 1919435"/>
              <a:gd name="connsiteY81" fmla="*/ 1698210 h 1914275"/>
              <a:gd name="connsiteX82" fmla="*/ 1106771 w 1919435"/>
              <a:gd name="connsiteY82" fmla="*/ 1727105 h 1914275"/>
              <a:gd name="connsiteX83" fmla="*/ 1087165 w 1919435"/>
              <a:gd name="connsiteY83" fmla="*/ 1868999 h 1914275"/>
              <a:gd name="connsiteX84" fmla="*/ 1050014 w 1919435"/>
              <a:gd name="connsiteY84" fmla="*/ 1919049 h 1914275"/>
              <a:gd name="connsiteX85" fmla="*/ 987581 w 1919435"/>
              <a:gd name="connsiteY85" fmla="*/ 1919049 h 1914275"/>
              <a:gd name="connsiteX86" fmla="*/ 960234 w 1919435"/>
              <a:gd name="connsiteY86" fmla="*/ 1880866 h 1914275"/>
              <a:gd name="connsiteX87" fmla="*/ 921535 w 1919435"/>
              <a:gd name="connsiteY87" fmla="*/ 1744132 h 1914275"/>
              <a:gd name="connsiteX88" fmla="*/ 875614 w 1919435"/>
              <a:gd name="connsiteY88" fmla="*/ 1703886 h 1914275"/>
              <a:gd name="connsiteX89" fmla="*/ 847751 w 1919435"/>
              <a:gd name="connsiteY89" fmla="*/ 1700790 h 1914275"/>
              <a:gd name="connsiteX90" fmla="*/ 800281 w 1919435"/>
              <a:gd name="connsiteY90" fmla="*/ 1727105 h 1914275"/>
              <a:gd name="connsiteX91" fmla="*/ 788414 w 1919435"/>
              <a:gd name="connsiteY91" fmla="*/ 1747228 h 1914275"/>
              <a:gd name="connsiteX92" fmla="*/ 723401 w 1919435"/>
              <a:gd name="connsiteY92" fmla="*/ 1857131 h 1914275"/>
              <a:gd name="connsiteX93" fmla="*/ 674383 w 1919435"/>
              <a:gd name="connsiteY93" fmla="*/ 1877254 h 1914275"/>
              <a:gd name="connsiteX94" fmla="*/ 634652 w 1919435"/>
              <a:gd name="connsiteY94" fmla="*/ 1863839 h 1914275"/>
              <a:gd name="connsiteX95" fmla="*/ 607822 w 1919435"/>
              <a:gd name="connsiteY95" fmla="*/ 1813789 h 1914275"/>
              <a:gd name="connsiteX96" fmla="*/ 624848 w 1919435"/>
              <a:gd name="connsiteY96" fmla="*/ 1672927 h 1914275"/>
              <a:gd name="connsiteX97" fmla="*/ 586150 w 1919435"/>
              <a:gd name="connsiteY97" fmla="*/ 1607398 h 1914275"/>
              <a:gd name="connsiteX98" fmla="*/ 514430 w 1919435"/>
              <a:gd name="connsiteY98" fmla="*/ 1611010 h 1914275"/>
              <a:gd name="connsiteX99" fmla="*/ 413814 w 1919435"/>
              <a:gd name="connsiteY99" fmla="*/ 1687375 h 1914275"/>
              <a:gd name="connsiteX100" fmla="*/ 324550 w 1919435"/>
              <a:gd name="connsiteY100" fmla="*/ 1682215 h 1914275"/>
              <a:gd name="connsiteX101" fmla="*/ 316810 w 1919435"/>
              <a:gd name="connsiteY101" fmla="*/ 1674475 h 1914275"/>
              <a:gd name="connsiteX102" fmla="*/ 309071 w 1919435"/>
              <a:gd name="connsiteY102" fmla="*/ 1612558 h 1914275"/>
              <a:gd name="connsiteX103" fmla="*/ 376148 w 1919435"/>
              <a:gd name="connsiteY103" fmla="*/ 1492851 h 1914275"/>
              <a:gd name="connsiteX104" fmla="*/ 387499 w 1919435"/>
              <a:gd name="connsiteY104" fmla="*/ 1456217 h 1914275"/>
              <a:gd name="connsiteX105" fmla="*/ 297203 w 1919435"/>
              <a:gd name="connsiteY105" fmla="*/ 1391720 h 1914275"/>
              <a:gd name="connsiteX106" fmla="*/ 158405 w 1919435"/>
              <a:gd name="connsiteY106" fmla="*/ 1427838 h 1914275"/>
              <a:gd name="connsiteX107" fmla="*/ 114031 w 1919435"/>
              <a:gd name="connsiteY107" fmla="*/ 1412875 h 1914275"/>
              <a:gd name="connsiteX108" fmla="*/ 91844 w 1919435"/>
              <a:gd name="connsiteY108" fmla="*/ 1373660 h 1914275"/>
              <a:gd name="connsiteX109" fmla="*/ 106808 w 1919435"/>
              <a:gd name="connsiteY109" fmla="*/ 1315871 h 1914275"/>
              <a:gd name="connsiteX110" fmla="*/ 209487 w 1919435"/>
              <a:gd name="connsiteY110" fmla="*/ 1234347 h 1914275"/>
              <a:gd name="connsiteX111" fmla="*/ 236834 w 1919435"/>
              <a:gd name="connsiteY111" fmla="*/ 1151274 h 1914275"/>
              <a:gd name="connsiteX112" fmla="*/ 181624 w 1919435"/>
              <a:gd name="connsiteY112" fmla="*/ 1104836 h 1914275"/>
              <a:gd name="connsiteX113" fmla="*/ 52114 w 1919435"/>
              <a:gd name="connsiteY113" fmla="*/ 1087293 h 1914275"/>
              <a:gd name="connsiteX114" fmla="*/ 1032 w 1919435"/>
              <a:gd name="connsiteY114" fmla="*/ 1051175 h 1914275"/>
              <a:gd name="connsiteX115" fmla="*/ 0 w 1919435"/>
              <a:gd name="connsiteY115" fmla="*/ 987194 h 1914275"/>
              <a:gd name="connsiteX116" fmla="*/ 1198616 w 1919435"/>
              <a:gd name="connsiteY116" fmla="*/ 960879 h 1914275"/>
              <a:gd name="connsiteX117" fmla="*/ 958686 w 1919435"/>
              <a:gd name="connsiteY117" fmla="*/ 720949 h 1914275"/>
              <a:gd name="connsiteX118" fmla="*/ 720304 w 1919435"/>
              <a:gd name="connsiteY118" fmla="*/ 959331 h 1914275"/>
              <a:gd name="connsiteX119" fmla="*/ 957654 w 1919435"/>
              <a:gd name="connsiteY119" fmla="*/ 1198744 h 1914275"/>
              <a:gd name="connsiteX120" fmla="*/ 1198616 w 1919435"/>
              <a:gd name="connsiteY120" fmla="*/ 960879 h 191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919435" h="191427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xmlns="" id="{CDE259C0-62EC-40DF-9D27-F8B5663A335B}"/>
              </a:ext>
            </a:extLst>
          </p:cNvPr>
          <p:cNvSpPr/>
          <p:nvPr/>
        </p:nvSpPr>
        <p:spPr>
          <a:xfrm>
            <a:off x="5757523" y="2736937"/>
            <a:ext cx="421078" cy="420803"/>
          </a:xfrm>
          <a:custGeom>
            <a:avLst/>
            <a:gdLst>
              <a:gd name="connsiteX0" fmla="*/ 494462 w 988147"/>
              <a:gd name="connsiteY0" fmla="*/ 416074 h 987501"/>
              <a:gd name="connsiteX1" fmla="*/ 417459 w 988147"/>
              <a:gd name="connsiteY1" fmla="*/ 492745 h 987501"/>
              <a:gd name="connsiteX2" fmla="*/ 494129 w 988147"/>
              <a:gd name="connsiteY2" fmla="*/ 570081 h 987501"/>
              <a:gd name="connsiteX3" fmla="*/ 571299 w 988147"/>
              <a:gd name="connsiteY3" fmla="*/ 493244 h 987501"/>
              <a:gd name="connsiteX4" fmla="*/ 494462 w 988147"/>
              <a:gd name="connsiteY4" fmla="*/ 416074 h 987501"/>
              <a:gd name="connsiteX5" fmla="*/ 494795 w 988147"/>
              <a:gd name="connsiteY5" fmla="*/ 187060 h 987501"/>
              <a:gd name="connsiteX6" fmla="*/ 800480 w 988147"/>
              <a:gd name="connsiteY6" fmla="*/ 493576 h 987501"/>
              <a:gd name="connsiteX7" fmla="*/ 493630 w 988147"/>
              <a:gd name="connsiteY7" fmla="*/ 798929 h 987501"/>
              <a:gd name="connsiteX8" fmla="*/ 188444 w 988147"/>
              <a:gd name="connsiteY8" fmla="*/ 492579 h 987501"/>
              <a:gd name="connsiteX9" fmla="*/ 494795 w 988147"/>
              <a:gd name="connsiteY9" fmla="*/ 187060 h 987501"/>
              <a:gd name="connsiteX10" fmla="*/ 494464 w 988147"/>
              <a:gd name="connsiteY10" fmla="*/ 132604 h 987501"/>
              <a:gd name="connsiteX11" fmla="*/ 133489 w 988147"/>
              <a:gd name="connsiteY11" fmla="*/ 491485 h 987501"/>
              <a:gd name="connsiteX12" fmla="*/ 493893 w 988147"/>
              <a:gd name="connsiteY12" fmla="*/ 853411 h 987501"/>
              <a:gd name="connsiteX13" fmla="*/ 854867 w 988147"/>
              <a:gd name="connsiteY13" fmla="*/ 492817 h 987501"/>
              <a:gd name="connsiteX14" fmla="*/ 494464 w 988147"/>
              <a:gd name="connsiteY14" fmla="*/ 132604 h 987501"/>
              <a:gd name="connsiteX15" fmla="*/ 553293 w 988147"/>
              <a:gd name="connsiteY15" fmla="*/ 95 h 987501"/>
              <a:gd name="connsiteX16" fmla="*/ 558434 w 988147"/>
              <a:gd name="connsiteY16" fmla="*/ 285 h 987501"/>
              <a:gd name="connsiteX17" fmla="*/ 580519 w 988147"/>
              <a:gd name="connsiteY17" fmla="*/ 24083 h 987501"/>
              <a:gd name="connsiteX18" fmla="*/ 581851 w 988147"/>
              <a:gd name="connsiteY18" fmla="*/ 68444 h 987501"/>
              <a:gd name="connsiteX19" fmla="*/ 589657 w 988147"/>
              <a:gd name="connsiteY19" fmla="*/ 81390 h 987501"/>
              <a:gd name="connsiteX20" fmla="*/ 617835 w 988147"/>
              <a:gd name="connsiteY20" fmla="*/ 88815 h 987501"/>
              <a:gd name="connsiteX21" fmla="*/ 631162 w 988147"/>
              <a:gd name="connsiteY21" fmla="*/ 81771 h 987501"/>
              <a:gd name="connsiteX22" fmla="*/ 656483 w 988147"/>
              <a:gd name="connsiteY22" fmla="*/ 41218 h 987501"/>
              <a:gd name="connsiteX23" fmla="*/ 681043 w 988147"/>
              <a:gd name="connsiteY23" fmla="*/ 32651 h 987501"/>
              <a:gd name="connsiteX24" fmla="*/ 685422 w 988147"/>
              <a:gd name="connsiteY24" fmla="*/ 34174 h 987501"/>
              <a:gd name="connsiteX25" fmla="*/ 699320 w 988147"/>
              <a:gd name="connsiteY25" fmla="*/ 61400 h 987501"/>
              <a:gd name="connsiteX26" fmla="*/ 689420 w 988147"/>
              <a:gd name="connsiteY26" fmla="*/ 104046 h 987501"/>
              <a:gd name="connsiteX27" fmla="*/ 696274 w 988147"/>
              <a:gd name="connsiteY27" fmla="*/ 122514 h 987501"/>
              <a:gd name="connsiteX28" fmla="*/ 718359 w 988147"/>
              <a:gd name="connsiteY28" fmla="*/ 134699 h 987501"/>
              <a:gd name="connsiteX29" fmla="*/ 733019 w 988147"/>
              <a:gd name="connsiteY29" fmla="*/ 131272 h 987501"/>
              <a:gd name="connsiteX30" fmla="*/ 768050 w 988147"/>
              <a:gd name="connsiteY30" fmla="*/ 98715 h 987501"/>
              <a:gd name="connsiteX31" fmla="*/ 793943 w 988147"/>
              <a:gd name="connsiteY31" fmla="*/ 96621 h 987501"/>
              <a:gd name="connsiteX32" fmla="*/ 795275 w 988147"/>
              <a:gd name="connsiteY32" fmla="*/ 97573 h 987501"/>
              <a:gd name="connsiteX33" fmla="*/ 803462 w 988147"/>
              <a:gd name="connsiteY33" fmla="*/ 130510 h 987501"/>
              <a:gd name="connsiteX34" fmla="*/ 783091 w 988147"/>
              <a:gd name="connsiteY34" fmla="*/ 168587 h 987501"/>
              <a:gd name="connsiteX35" fmla="*/ 784804 w 988147"/>
              <a:gd name="connsiteY35" fmla="*/ 186674 h 987501"/>
              <a:gd name="connsiteX36" fmla="*/ 801939 w 988147"/>
              <a:gd name="connsiteY36" fmla="*/ 203619 h 987501"/>
              <a:gd name="connsiteX37" fmla="*/ 819074 w 988147"/>
              <a:gd name="connsiteY37" fmla="*/ 205142 h 987501"/>
              <a:gd name="connsiteX38" fmla="*/ 862292 w 988147"/>
              <a:gd name="connsiteY38" fmla="*/ 182295 h 987501"/>
              <a:gd name="connsiteX39" fmla="*/ 885900 w 988147"/>
              <a:gd name="connsiteY39" fmla="*/ 187246 h 987501"/>
              <a:gd name="connsiteX40" fmla="*/ 893135 w 988147"/>
              <a:gd name="connsiteY40" fmla="*/ 196955 h 987501"/>
              <a:gd name="connsiteX41" fmla="*/ 891231 w 988147"/>
              <a:gd name="connsiteY41" fmla="*/ 218279 h 987501"/>
              <a:gd name="connsiteX42" fmla="*/ 856771 w 988147"/>
              <a:gd name="connsiteY42" fmla="*/ 255404 h 987501"/>
              <a:gd name="connsiteX43" fmla="*/ 853725 w 988147"/>
              <a:gd name="connsiteY43" fmla="*/ 270635 h 987501"/>
              <a:gd name="connsiteX44" fmla="*/ 866861 w 988147"/>
              <a:gd name="connsiteY44" fmla="*/ 293481 h 987501"/>
              <a:gd name="connsiteX45" fmla="*/ 883615 w 988147"/>
              <a:gd name="connsiteY45" fmla="*/ 299003 h 987501"/>
              <a:gd name="connsiteX46" fmla="*/ 932354 w 988147"/>
              <a:gd name="connsiteY46" fmla="*/ 287960 h 987501"/>
              <a:gd name="connsiteX47" fmla="*/ 950441 w 988147"/>
              <a:gd name="connsiteY47" fmla="*/ 296337 h 987501"/>
              <a:gd name="connsiteX48" fmla="*/ 956153 w 988147"/>
              <a:gd name="connsiteY48" fmla="*/ 309474 h 987501"/>
              <a:gd name="connsiteX49" fmla="*/ 948347 w 988147"/>
              <a:gd name="connsiteY49" fmla="*/ 330798 h 987501"/>
              <a:gd name="connsiteX50" fmla="*/ 908175 w 988147"/>
              <a:gd name="connsiteY50" fmla="*/ 355738 h 987501"/>
              <a:gd name="connsiteX51" fmla="*/ 899608 w 988147"/>
              <a:gd name="connsiteY51" fmla="*/ 374396 h 987501"/>
              <a:gd name="connsiteX52" fmla="*/ 905510 w 988147"/>
              <a:gd name="connsiteY52" fmla="*/ 396100 h 987501"/>
              <a:gd name="connsiteX53" fmla="*/ 919789 w 988147"/>
              <a:gd name="connsiteY53" fmla="*/ 406191 h 987501"/>
              <a:gd name="connsiteX54" fmla="*/ 969861 w 988147"/>
              <a:gd name="connsiteY54" fmla="*/ 408095 h 987501"/>
              <a:gd name="connsiteX55" fmla="*/ 986044 w 988147"/>
              <a:gd name="connsiteY55" fmla="*/ 420851 h 987501"/>
              <a:gd name="connsiteX56" fmla="*/ 988138 w 988147"/>
              <a:gd name="connsiteY56" fmla="*/ 436272 h 987501"/>
              <a:gd name="connsiteX57" fmla="*/ 975763 w 988147"/>
              <a:gd name="connsiteY57" fmla="*/ 453788 h 987501"/>
              <a:gd name="connsiteX58" fmla="*/ 930641 w 988147"/>
              <a:gd name="connsiteY58" fmla="*/ 467686 h 987501"/>
              <a:gd name="connsiteX59" fmla="*/ 916552 w 988147"/>
              <a:gd name="connsiteY59" fmla="*/ 485582 h 987501"/>
              <a:gd name="connsiteX60" fmla="*/ 917504 w 988147"/>
              <a:gd name="connsiteY60" fmla="*/ 509191 h 987501"/>
              <a:gd name="connsiteX61" fmla="*/ 927214 w 988147"/>
              <a:gd name="connsiteY61" fmla="*/ 519471 h 987501"/>
              <a:gd name="connsiteX62" fmla="*/ 974620 w 988147"/>
              <a:gd name="connsiteY62" fmla="*/ 533941 h 987501"/>
              <a:gd name="connsiteX63" fmla="*/ 988138 w 988147"/>
              <a:gd name="connsiteY63" fmla="*/ 552789 h 987501"/>
              <a:gd name="connsiteX64" fmla="*/ 988138 w 988147"/>
              <a:gd name="connsiteY64" fmla="*/ 556216 h 987501"/>
              <a:gd name="connsiteX65" fmla="*/ 963768 w 988147"/>
              <a:gd name="connsiteY65" fmla="*/ 580395 h 987501"/>
              <a:gd name="connsiteX66" fmla="*/ 918837 w 988147"/>
              <a:gd name="connsiteY66" fmla="*/ 581728 h 987501"/>
              <a:gd name="connsiteX67" fmla="*/ 906843 w 988147"/>
              <a:gd name="connsiteY67" fmla="*/ 589153 h 987501"/>
              <a:gd name="connsiteX68" fmla="*/ 899227 w 988147"/>
              <a:gd name="connsiteY68" fmla="*/ 617330 h 987501"/>
              <a:gd name="connsiteX69" fmla="*/ 906652 w 988147"/>
              <a:gd name="connsiteY69" fmla="*/ 631038 h 987501"/>
              <a:gd name="connsiteX70" fmla="*/ 946253 w 988147"/>
              <a:gd name="connsiteY70" fmla="*/ 655789 h 987501"/>
              <a:gd name="connsiteX71" fmla="*/ 955201 w 988147"/>
              <a:gd name="connsiteY71" fmla="*/ 681110 h 987501"/>
              <a:gd name="connsiteX72" fmla="*/ 948918 w 988147"/>
              <a:gd name="connsiteY72" fmla="*/ 694057 h 987501"/>
              <a:gd name="connsiteX73" fmla="*/ 936734 w 988147"/>
              <a:gd name="connsiteY73" fmla="*/ 700149 h 987501"/>
              <a:gd name="connsiteX74" fmla="*/ 906462 w 988147"/>
              <a:gd name="connsiteY74" fmla="*/ 693485 h 987501"/>
              <a:gd name="connsiteX75" fmla="*/ 881711 w 988147"/>
              <a:gd name="connsiteY75" fmla="*/ 687774 h 987501"/>
              <a:gd name="connsiteX76" fmla="*/ 868765 w 988147"/>
              <a:gd name="connsiteY76" fmla="*/ 691772 h 987501"/>
              <a:gd name="connsiteX77" fmla="*/ 853154 w 988147"/>
              <a:gd name="connsiteY77" fmla="*/ 719759 h 987501"/>
              <a:gd name="connsiteX78" fmla="*/ 856961 w 988147"/>
              <a:gd name="connsiteY78" fmla="*/ 731753 h 987501"/>
              <a:gd name="connsiteX79" fmla="*/ 890279 w 988147"/>
              <a:gd name="connsiteY79" fmla="*/ 767546 h 987501"/>
              <a:gd name="connsiteX80" fmla="*/ 892373 w 988147"/>
              <a:gd name="connsiteY80" fmla="*/ 792106 h 987501"/>
              <a:gd name="connsiteX81" fmla="*/ 891040 w 988147"/>
              <a:gd name="connsiteY81" fmla="*/ 794010 h 987501"/>
              <a:gd name="connsiteX82" fmla="*/ 857532 w 988147"/>
              <a:gd name="connsiteY82" fmla="*/ 802387 h 987501"/>
              <a:gd name="connsiteX83" fmla="*/ 818884 w 988147"/>
              <a:gd name="connsiteY83" fmla="*/ 781825 h 987501"/>
              <a:gd name="connsiteX84" fmla="*/ 803843 w 988147"/>
              <a:gd name="connsiteY84" fmla="*/ 782396 h 987501"/>
              <a:gd name="connsiteX85" fmla="*/ 784233 w 988147"/>
              <a:gd name="connsiteY85" fmla="*/ 801625 h 987501"/>
              <a:gd name="connsiteX86" fmla="*/ 783281 w 988147"/>
              <a:gd name="connsiteY86" fmla="*/ 818189 h 987501"/>
              <a:gd name="connsiteX87" fmla="*/ 806128 w 988147"/>
              <a:gd name="connsiteY87" fmla="*/ 861407 h 987501"/>
              <a:gd name="connsiteX88" fmla="*/ 802320 w 988147"/>
              <a:gd name="connsiteY88" fmla="*/ 883873 h 987501"/>
              <a:gd name="connsiteX89" fmla="*/ 798512 w 988147"/>
              <a:gd name="connsiteY89" fmla="*/ 887300 h 987501"/>
              <a:gd name="connsiteX90" fmla="*/ 765766 w 988147"/>
              <a:gd name="connsiteY90" fmla="*/ 886157 h 987501"/>
              <a:gd name="connsiteX91" fmla="*/ 733781 w 988147"/>
              <a:gd name="connsiteY91" fmla="*/ 856266 h 987501"/>
              <a:gd name="connsiteX92" fmla="*/ 717407 w 988147"/>
              <a:gd name="connsiteY92" fmla="*/ 853030 h 987501"/>
              <a:gd name="connsiteX93" fmla="*/ 694941 w 988147"/>
              <a:gd name="connsiteY93" fmla="*/ 865786 h 987501"/>
              <a:gd name="connsiteX94" fmla="*/ 689420 w 988147"/>
              <a:gd name="connsiteY94" fmla="*/ 882540 h 987501"/>
              <a:gd name="connsiteX95" fmla="*/ 700844 w 988147"/>
              <a:gd name="connsiteY95" fmla="*/ 932421 h 987501"/>
              <a:gd name="connsiteX96" fmla="*/ 693418 w 988147"/>
              <a:gd name="connsiteY96" fmla="*/ 948985 h 987501"/>
              <a:gd name="connsiteX97" fmla="*/ 679330 w 988147"/>
              <a:gd name="connsiteY97" fmla="*/ 955268 h 987501"/>
              <a:gd name="connsiteX98" fmla="*/ 657816 w 988147"/>
              <a:gd name="connsiteY98" fmla="*/ 947653 h 987501"/>
              <a:gd name="connsiteX99" fmla="*/ 632875 w 988147"/>
              <a:gd name="connsiteY99" fmla="*/ 907481 h 987501"/>
              <a:gd name="connsiteX100" fmla="*/ 614217 w 988147"/>
              <a:gd name="connsiteY100" fmla="*/ 898723 h 987501"/>
              <a:gd name="connsiteX101" fmla="*/ 594226 w 988147"/>
              <a:gd name="connsiteY101" fmla="*/ 904054 h 987501"/>
              <a:gd name="connsiteX102" fmla="*/ 582042 w 988147"/>
              <a:gd name="connsiteY102" fmla="*/ 920617 h 987501"/>
              <a:gd name="connsiteX103" fmla="*/ 580709 w 988147"/>
              <a:gd name="connsiteY103" fmla="*/ 965549 h 987501"/>
              <a:gd name="connsiteX104" fmla="*/ 563384 w 988147"/>
              <a:gd name="connsiteY104" fmla="*/ 986111 h 987501"/>
              <a:gd name="connsiteX105" fmla="*/ 552532 w 988147"/>
              <a:gd name="connsiteY105" fmla="*/ 987443 h 987501"/>
              <a:gd name="connsiteX106" fmla="*/ 535016 w 988147"/>
              <a:gd name="connsiteY106" fmla="*/ 975639 h 987501"/>
              <a:gd name="connsiteX107" fmla="*/ 520356 w 988147"/>
              <a:gd name="connsiteY107" fmla="*/ 927852 h 987501"/>
              <a:gd name="connsiteX108" fmla="*/ 506648 w 988147"/>
              <a:gd name="connsiteY108" fmla="*/ 916048 h 987501"/>
              <a:gd name="connsiteX109" fmla="*/ 481517 w 988147"/>
              <a:gd name="connsiteY109" fmla="*/ 916238 h 987501"/>
              <a:gd name="connsiteX110" fmla="*/ 469332 w 988147"/>
              <a:gd name="connsiteY110" fmla="*/ 926710 h 987501"/>
              <a:gd name="connsiteX111" fmla="*/ 455434 w 988147"/>
              <a:gd name="connsiteY111" fmla="*/ 971832 h 987501"/>
              <a:gd name="connsiteX112" fmla="*/ 432017 w 988147"/>
              <a:gd name="connsiteY112" fmla="*/ 986872 h 987501"/>
              <a:gd name="connsiteX113" fmla="*/ 408409 w 988147"/>
              <a:gd name="connsiteY113" fmla="*/ 960218 h 987501"/>
              <a:gd name="connsiteX114" fmla="*/ 407266 w 988147"/>
              <a:gd name="connsiteY114" fmla="*/ 919285 h 987501"/>
              <a:gd name="connsiteX115" fmla="*/ 398699 w 988147"/>
              <a:gd name="connsiteY115" fmla="*/ 905577 h 987501"/>
              <a:gd name="connsiteX116" fmla="*/ 370902 w 988147"/>
              <a:gd name="connsiteY116" fmla="*/ 898532 h 987501"/>
              <a:gd name="connsiteX117" fmla="*/ 357575 w 988147"/>
              <a:gd name="connsiteY117" fmla="*/ 905577 h 987501"/>
              <a:gd name="connsiteX118" fmla="*/ 332254 w 988147"/>
              <a:gd name="connsiteY118" fmla="*/ 946129 h 987501"/>
              <a:gd name="connsiteX119" fmla="*/ 308645 w 988147"/>
              <a:gd name="connsiteY119" fmla="*/ 954697 h 987501"/>
              <a:gd name="connsiteX120" fmla="*/ 306932 w 988147"/>
              <a:gd name="connsiteY120" fmla="*/ 954126 h 987501"/>
              <a:gd name="connsiteX121" fmla="*/ 289797 w 988147"/>
              <a:gd name="connsiteY121" fmla="*/ 924235 h 987501"/>
              <a:gd name="connsiteX122" fmla="*/ 299507 w 988147"/>
              <a:gd name="connsiteY122" fmla="*/ 882159 h 987501"/>
              <a:gd name="connsiteX123" fmla="*/ 293224 w 988147"/>
              <a:gd name="connsiteY123" fmla="*/ 865024 h 987501"/>
              <a:gd name="connsiteX124" fmla="*/ 272853 w 988147"/>
              <a:gd name="connsiteY124" fmla="*/ 853220 h 987501"/>
              <a:gd name="connsiteX125" fmla="*/ 254385 w 988147"/>
              <a:gd name="connsiteY125" fmla="*/ 856647 h 987501"/>
              <a:gd name="connsiteX126" fmla="*/ 219925 w 988147"/>
              <a:gd name="connsiteY126" fmla="*/ 888823 h 987501"/>
              <a:gd name="connsiteX127" fmla="*/ 195746 w 988147"/>
              <a:gd name="connsiteY127" fmla="*/ 891107 h 987501"/>
              <a:gd name="connsiteX128" fmla="*/ 192319 w 988147"/>
              <a:gd name="connsiteY128" fmla="*/ 888823 h 987501"/>
              <a:gd name="connsiteX129" fmla="*/ 184703 w 988147"/>
              <a:gd name="connsiteY129" fmla="*/ 857028 h 987501"/>
              <a:gd name="connsiteX130" fmla="*/ 205265 w 988147"/>
              <a:gd name="connsiteY130" fmla="*/ 818379 h 987501"/>
              <a:gd name="connsiteX131" fmla="*/ 203742 w 988147"/>
              <a:gd name="connsiteY131" fmla="*/ 800293 h 987501"/>
              <a:gd name="connsiteX132" fmla="*/ 186607 w 988147"/>
              <a:gd name="connsiteY132" fmla="*/ 783348 h 987501"/>
              <a:gd name="connsiteX133" fmla="*/ 168901 w 988147"/>
              <a:gd name="connsiteY133" fmla="*/ 782015 h 987501"/>
              <a:gd name="connsiteX134" fmla="*/ 126064 w 988147"/>
              <a:gd name="connsiteY134" fmla="*/ 804672 h 987501"/>
              <a:gd name="connsiteX135" fmla="*/ 102647 w 988147"/>
              <a:gd name="connsiteY135" fmla="*/ 800293 h 987501"/>
              <a:gd name="connsiteX136" fmla="*/ 101123 w 988147"/>
              <a:gd name="connsiteY136" fmla="*/ 798579 h 987501"/>
              <a:gd name="connsiteX137" fmla="*/ 102075 w 988147"/>
              <a:gd name="connsiteY137" fmla="*/ 763548 h 987501"/>
              <a:gd name="connsiteX138" fmla="*/ 130824 w 988147"/>
              <a:gd name="connsiteY138" fmla="*/ 732895 h 987501"/>
              <a:gd name="connsiteX139" fmla="*/ 134251 w 988147"/>
              <a:gd name="connsiteY139" fmla="*/ 716141 h 987501"/>
              <a:gd name="connsiteX140" fmla="*/ 121114 w 988147"/>
              <a:gd name="connsiteY140" fmla="*/ 693295 h 987501"/>
              <a:gd name="connsiteX141" fmla="*/ 104551 w 988147"/>
              <a:gd name="connsiteY141" fmla="*/ 688535 h 987501"/>
              <a:gd name="connsiteX142" fmla="*/ 63046 w 988147"/>
              <a:gd name="connsiteY142" fmla="*/ 698055 h 987501"/>
              <a:gd name="connsiteX143" fmla="*/ 57525 w 988147"/>
              <a:gd name="connsiteY143" fmla="*/ 699387 h 987501"/>
              <a:gd name="connsiteX144" fmla="*/ 36963 w 988147"/>
              <a:gd name="connsiteY144" fmla="*/ 689297 h 987501"/>
              <a:gd name="connsiteX145" fmla="*/ 32203 w 988147"/>
              <a:gd name="connsiteY145" fmla="*/ 678255 h 987501"/>
              <a:gd name="connsiteX146" fmla="*/ 39819 w 988147"/>
              <a:gd name="connsiteY146" fmla="*/ 656741 h 987501"/>
              <a:gd name="connsiteX147" fmla="*/ 78848 w 988147"/>
              <a:gd name="connsiteY147" fmla="*/ 632371 h 987501"/>
              <a:gd name="connsiteX148" fmla="*/ 88177 w 988147"/>
              <a:gd name="connsiteY148" fmla="*/ 610477 h 987501"/>
              <a:gd name="connsiteX149" fmla="*/ 82275 w 988147"/>
              <a:gd name="connsiteY149" fmla="*/ 590676 h 987501"/>
              <a:gd name="connsiteX150" fmla="*/ 67996 w 988147"/>
              <a:gd name="connsiteY150" fmla="*/ 581157 h 987501"/>
              <a:gd name="connsiteX151" fmla="*/ 21922 w 988147"/>
              <a:gd name="connsiteY151" fmla="*/ 579824 h 987501"/>
              <a:gd name="connsiteX152" fmla="*/ 1360 w 988147"/>
              <a:gd name="connsiteY152" fmla="*/ 562499 h 987501"/>
              <a:gd name="connsiteX153" fmla="*/ 599 w 988147"/>
              <a:gd name="connsiteY153" fmla="*/ 558501 h 987501"/>
              <a:gd name="connsiteX154" fmla="*/ 17924 w 988147"/>
              <a:gd name="connsiteY154" fmla="*/ 532227 h 987501"/>
              <a:gd name="connsiteX155" fmla="*/ 59238 w 988147"/>
              <a:gd name="connsiteY155" fmla="*/ 519662 h 987501"/>
              <a:gd name="connsiteX156" fmla="*/ 71614 w 988147"/>
              <a:gd name="connsiteY156" fmla="*/ 505763 h 987501"/>
              <a:gd name="connsiteX157" fmla="*/ 71042 w 988147"/>
              <a:gd name="connsiteY157" fmla="*/ 479300 h 987501"/>
              <a:gd name="connsiteX158" fmla="*/ 61333 w 988147"/>
              <a:gd name="connsiteY158" fmla="*/ 468447 h 987501"/>
              <a:gd name="connsiteX159" fmla="*/ 17353 w 988147"/>
              <a:gd name="connsiteY159" fmla="*/ 454930 h 987501"/>
              <a:gd name="connsiteX160" fmla="*/ 599 w 988147"/>
              <a:gd name="connsiteY160" fmla="*/ 430560 h 987501"/>
              <a:gd name="connsiteX161" fmla="*/ 2312 w 988147"/>
              <a:gd name="connsiteY161" fmla="*/ 420470 h 987501"/>
              <a:gd name="connsiteX162" fmla="*/ 18115 w 988147"/>
              <a:gd name="connsiteY162" fmla="*/ 407904 h 987501"/>
              <a:gd name="connsiteX163" fmla="*/ 60761 w 988147"/>
              <a:gd name="connsiteY163" fmla="*/ 406572 h 987501"/>
              <a:gd name="connsiteX164" fmla="*/ 67044 w 988147"/>
              <a:gd name="connsiteY164" fmla="*/ 406381 h 987501"/>
              <a:gd name="connsiteX165" fmla="*/ 83989 w 988147"/>
              <a:gd name="connsiteY165" fmla="*/ 393054 h 987501"/>
              <a:gd name="connsiteX166" fmla="*/ 88938 w 988147"/>
              <a:gd name="connsiteY166" fmla="*/ 374206 h 987501"/>
              <a:gd name="connsiteX167" fmla="*/ 80943 w 988147"/>
              <a:gd name="connsiteY167" fmla="*/ 356309 h 987501"/>
              <a:gd name="connsiteX168" fmla="*/ 41913 w 988147"/>
              <a:gd name="connsiteY168" fmla="*/ 331940 h 987501"/>
              <a:gd name="connsiteX169" fmla="*/ 33155 w 988147"/>
              <a:gd name="connsiteY169" fmla="*/ 306999 h 987501"/>
              <a:gd name="connsiteX170" fmla="*/ 38676 w 988147"/>
              <a:gd name="connsiteY170" fmla="*/ 295005 h 987501"/>
              <a:gd name="connsiteX171" fmla="*/ 55811 w 988147"/>
              <a:gd name="connsiteY171" fmla="*/ 287770 h 987501"/>
              <a:gd name="connsiteX172" fmla="*/ 104551 w 988147"/>
              <a:gd name="connsiteY172" fmla="*/ 299003 h 987501"/>
              <a:gd name="connsiteX173" fmla="*/ 122256 w 988147"/>
              <a:gd name="connsiteY173" fmla="*/ 293101 h 987501"/>
              <a:gd name="connsiteX174" fmla="*/ 134251 w 988147"/>
              <a:gd name="connsiteY174" fmla="*/ 272158 h 987501"/>
              <a:gd name="connsiteX175" fmla="*/ 130824 w 988147"/>
              <a:gd name="connsiteY175" fmla="*/ 254262 h 987501"/>
              <a:gd name="connsiteX176" fmla="*/ 98458 w 988147"/>
              <a:gd name="connsiteY176" fmla="*/ 219802 h 987501"/>
              <a:gd name="connsiteX177" fmla="*/ 96554 w 988147"/>
              <a:gd name="connsiteY177" fmla="*/ 195242 h 987501"/>
              <a:gd name="connsiteX178" fmla="*/ 99791 w 988147"/>
              <a:gd name="connsiteY178" fmla="*/ 190482 h 987501"/>
              <a:gd name="connsiteX179" fmla="*/ 129110 w 988147"/>
              <a:gd name="connsiteY179" fmla="*/ 184009 h 987501"/>
              <a:gd name="connsiteX180" fmla="*/ 168711 w 988147"/>
              <a:gd name="connsiteY180" fmla="*/ 205142 h 987501"/>
              <a:gd name="connsiteX181" fmla="*/ 187369 w 988147"/>
              <a:gd name="connsiteY181" fmla="*/ 203428 h 987501"/>
              <a:gd name="connsiteX182" fmla="*/ 203361 w 988147"/>
              <a:gd name="connsiteY182" fmla="*/ 187626 h 987501"/>
              <a:gd name="connsiteX183" fmla="*/ 205456 w 988147"/>
              <a:gd name="connsiteY183" fmla="*/ 168587 h 987501"/>
              <a:gd name="connsiteX184" fmla="*/ 182419 w 988147"/>
              <a:gd name="connsiteY184" fmla="*/ 125370 h 987501"/>
              <a:gd name="connsiteX185" fmla="*/ 186417 w 988147"/>
              <a:gd name="connsiteY185" fmla="*/ 103475 h 987501"/>
              <a:gd name="connsiteX186" fmla="*/ 198411 w 988147"/>
              <a:gd name="connsiteY186" fmla="*/ 94527 h 987501"/>
              <a:gd name="connsiteX187" fmla="*/ 217831 w 988147"/>
              <a:gd name="connsiteY187" fmla="*/ 96621 h 987501"/>
              <a:gd name="connsiteX188" fmla="*/ 250768 w 988147"/>
              <a:gd name="connsiteY188" fmla="*/ 127273 h 987501"/>
              <a:gd name="connsiteX189" fmla="*/ 278564 w 988147"/>
              <a:gd name="connsiteY189" fmla="*/ 131272 h 987501"/>
              <a:gd name="connsiteX190" fmla="*/ 294176 w 988147"/>
              <a:gd name="connsiteY190" fmla="*/ 121562 h 987501"/>
              <a:gd name="connsiteX191" fmla="*/ 299507 w 988147"/>
              <a:gd name="connsiteY191" fmla="*/ 105189 h 987501"/>
              <a:gd name="connsiteX192" fmla="*/ 288465 w 988147"/>
              <a:gd name="connsiteY192" fmla="*/ 57592 h 987501"/>
              <a:gd name="connsiteX193" fmla="*/ 297794 w 988147"/>
              <a:gd name="connsiteY193" fmla="*/ 37220 h 987501"/>
              <a:gd name="connsiteX194" fmla="*/ 310549 w 988147"/>
              <a:gd name="connsiteY194" fmla="*/ 31889 h 987501"/>
              <a:gd name="connsiteX195" fmla="*/ 330731 w 988147"/>
              <a:gd name="connsiteY195" fmla="*/ 39124 h 987501"/>
              <a:gd name="connsiteX196" fmla="*/ 356243 w 988147"/>
              <a:gd name="connsiteY196" fmla="*/ 80248 h 987501"/>
              <a:gd name="connsiteX197" fmla="*/ 373949 w 988147"/>
              <a:gd name="connsiteY197" fmla="*/ 88815 h 987501"/>
              <a:gd name="connsiteX198" fmla="*/ 397747 w 988147"/>
              <a:gd name="connsiteY198" fmla="*/ 82152 h 987501"/>
              <a:gd name="connsiteX199" fmla="*/ 406505 w 988147"/>
              <a:gd name="connsiteY199" fmla="*/ 69396 h 987501"/>
              <a:gd name="connsiteX200" fmla="*/ 408409 w 988147"/>
              <a:gd name="connsiteY200" fmla="*/ 19895 h 987501"/>
              <a:gd name="connsiteX201" fmla="*/ 422497 w 988147"/>
              <a:gd name="connsiteY201" fmla="*/ 1808 h 987501"/>
              <a:gd name="connsiteX202" fmla="*/ 427638 w 988147"/>
              <a:gd name="connsiteY202" fmla="*/ 666 h 987501"/>
              <a:gd name="connsiteX203" fmla="*/ 456005 w 988147"/>
              <a:gd name="connsiteY203" fmla="*/ 17991 h 987501"/>
              <a:gd name="connsiteX204" fmla="*/ 468571 w 988147"/>
              <a:gd name="connsiteY204" fmla="*/ 59876 h 987501"/>
              <a:gd name="connsiteX205" fmla="*/ 480946 w 988147"/>
              <a:gd name="connsiteY205" fmla="*/ 71109 h 987501"/>
              <a:gd name="connsiteX206" fmla="*/ 507981 w 988147"/>
              <a:gd name="connsiteY206" fmla="*/ 71109 h 987501"/>
              <a:gd name="connsiteX207" fmla="*/ 519975 w 988147"/>
              <a:gd name="connsiteY207" fmla="*/ 60257 h 987501"/>
              <a:gd name="connsiteX208" fmla="*/ 534064 w 988147"/>
              <a:gd name="connsiteY208" fmla="*/ 13993 h 987501"/>
              <a:gd name="connsiteX209" fmla="*/ 553293 w 988147"/>
              <a:gd name="connsiteY209" fmla="*/ 95 h 98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988147" h="987501">
                <a:moveTo>
                  <a:pt x="494462" y="416074"/>
                </a:moveTo>
                <a:cubicBezTo>
                  <a:pt x="448227" y="416074"/>
                  <a:pt x="417292" y="453994"/>
                  <a:pt x="417459" y="492745"/>
                </a:cubicBezTo>
                <a:cubicBezTo>
                  <a:pt x="417625" y="535654"/>
                  <a:pt x="451387" y="570081"/>
                  <a:pt x="494129" y="570081"/>
                </a:cubicBezTo>
                <a:cubicBezTo>
                  <a:pt x="536872" y="570081"/>
                  <a:pt x="571133" y="536153"/>
                  <a:pt x="571299" y="493244"/>
                </a:cubicBezTo>
                <a:cubicBezTo>
                  <a:pt x="571466" y="450501"/>
                  <a:pt x="537870" y="416074"/>
                  <a:pt x="494462" y="416074"/>
                </a:cubicBezTo>
                <a:close/>
                <a:moveTo>
                  <a:pt x="494795" y="187060"/>
                </a:moveTo>
                <a:cubicBezTo>
                  <a:pt x="662938" y="187393"/>
                  <a:pt x="800813" y="324934"/>
                  <a:pt x="800480" y="493576"/>
                </a:cubicBezTo>
                <a:cubicBezTo>
                  <a:pt x="800147" y="660389"/>
                  <a:pt x="664768" y="799262"/>
                  <a:pt x="493630" y="798929"/>
                </a:cubicBezTo>
                <a:cubicBezTo>
                  <a:pt x="321163" y="798430"/>
                  <a:pt x="187113" y="657728"/>
                  <a:pt x="188444" y="492579"/>
                </a:cubicBezTo>
                <a:cubicBezTo>
                  <a:pt x="187446" y="325100"/>
                  <a:pt x="325819" y="186727"/>
                  <a:pt x="494795" y="187060"/>
                </a:cubicBezTo>
                <a:close/>
                <a:moveTo>
                  <a:pt x="494464" y="132604"/>
                </a:moveTo>
                <a:cubicBezTo>
                  <a:pt x="293795" y="132414"/>
                  <a:pt x="134251" y="293291"/>
                  <a:pt x="133489" y="491485"/>
                </a:cubicBezTo>
                <a:cubicBezTo>
                  <a:pt x="132728" y="694437"/>
                  <a:pt x="297413" y="853982"/>
                  <a:pt x="493893" y="853411"/>
                </a:cubicBezTo>
                <a:cubicBezTo>
                  <a:pt x="689801" y="854172"/>
                  <a:pt x="855057" y="696531"/>
                  <a:pt x="854867" y="492817"/>
                </a:cubicBezTo>
                <a:cubicBezTo>
                  <a:pt x="854677" y="292530"/>
                  <a:pt x="693990" y="132795"/>
                  <a:pt x="494464" y="132604"/>
                </a:cubicBezTo>
                <a:close/>
                <a:moveTo>
                  <a:pt x="553293" y="95"/>
                </a:moveTo>
                <a:cubicBezTo>
                  <a:pt x="555007" y="95"/>
                  <a:pt x="556720" y="95"/>
                  <a:pt x="558434" y="285"/>
                </a:cubicBezTo>
                <a:cubicBezTo>
                  <a:pt x="575378" y="1999"/>
                  <a:pt x="580138" y="7139"/>
                  <a:pt x="580519" y="24083"/>
                </a:cubicBezTo>
                <a:cubicBezTo>
                  <a:pt x="580900" y="38934"/>
                  <a:pt x="581471" y="53594"/>
                  <a:pt x="581851" y="68444"/>
                </a:cubicBezTo>
                <a:cubicBezTo>
                  <a:pt x="582042" y="74346"/>
                  <a:pt x="584136" y="78915"/>
                  <a:pt x="589657" y="81390"/>
                </a:cubicBezTo>
                <a:cubicBezTo>
                  <a:pt x="598606" y="85388"/>
                  <a:pt x="607934" y="88054"/>
                  <a:pt x="617835" y="88815"/>
                </a:cubicBezTo>
                <a:cubicBezTo>
                  <a:pt x="623927" y="89196"/>
                  <a:pt x="628116" y="86721"/>
                  <a:pt x="631162" y="81771"/>
                </a:cubicBezTo>
                <a:cubicBezTo>
                  <a:pt x="639539" y="68253"/>
                  <a:pt x="648106" y="54736"/>
                  <a:pt x="656483" y="41218"/>
                </a:cubicBezTo>
                <a:cubicBezTo>
                  <a:pt x="663718" y="29795"/>
                  <a:pt x="668097" y="28272"/>
                  <a:pt x="681043" y="32651"/>
                </a:cubicBezTo>
                <a:cubicBezTo>
                  <a:pt x="682566" y="33222"/>
                  <a:pt x="683899" y="33603"/>
                  <a:pt x="685422" y="34174"/>
                </a:cubicBezTo>
                <a:cubicBezTo>
                  <a:pt x="700463" y="40647"/>
                  <a:pt x="702938" y="45407"/>
                  <a:pt x="699320" y="61400"/>
                </a:cubicBezTo>
                <a:cubicBezTo>
                  <a:pt x="696084" y="75678"/>
                  <a:pt x="692847" y="89767"/>
                  <a:pt x="689420" y="104046"/>
                </a:cubicBezTo>
                <a:cubicBezTo>
                  <a:pt x="687516" y="111852"/>
                  <a:pt x="689420" y="117944"/>
                  <a:pt x="696274" y="122514"/>
                </a:cubicBezTo>
                <a:cubicBezTo>
                  <a:pt x="703319" y="127273"/>
                  <a:pt x="710363" y="131652"/>
                  <a:pt x="718359" y="134699"/>
                </a:cubicBezTo>
                <a:cubicBezTo>
                  <a:pt x="724071" y="136793"/>
                  <a:pt x="728640" y="135460"/>
                  <a:pt x="733019" y="131272"/>
                </a:cubicBezTo>
                <a:cubicBezTo>
                  <a:pt x="744632" y="120229"/>
                  <a:pt x="756246" y="109567"/>
                  <a:pt x="768050" y="98715"/>
                </a:cubicBezTo>
                <a:cubicBezTo>
                  <a:pt x="777760" y="89577"/>
                  <a:pt x="783091" y="89196"/>
                  <a:pt x="793943" y="96621"/>
                </a:cubicBezTo>
                <a:cubicBezTo>
                  <a:pt x="794514" y="97002"/>
                  <a:pt x="794895" y="97192"/>
                  <a:pt x="795275" y="97573"/>
                </a:cubicBezTo>
                <a:cubicBezTo>
                  <a:pt x="813743" y="110900"/>
                  <a:pt x="811078" y="116612"/>
                  <a:pt x="803462" y="130510"/>
                </a:cubicBezTo>
                <a:cubicBezTo>
                  <a:pt x="796609" y="143076"/>
                  <a:pt x="790135" y="156022"/>
                  <a:pt x="783091" y="168587"/>
                </a:cubicBezTo>
                <a:cubicBezTo>
                  <a:pt x="779474" y="175251"/>
                  <a:pt x="780235" y="180963"/>
                  <a:pt x="784804" y="186674"/>
                </a:cubicBezTo>
                <a:cubicBezTo>
                  <a:pt x="789945" y="192957"/>
                  <a:pt x="795657" y="198669"/>
                  <a:pt x="801939" y="203619"/>
                </a:cubicBezTo>
                <a:cubicBezTo>
                  <a:pt x="807270" y="207807"/>
                  <a:pt x="812791" y="208378"/>
                  <a:pt x="819074" y="205142"/>
                </a:cubicBezTo>
                <a:cubicBezTo>
                  <a:pt x="833353" y="197336"/>
                  <a:pt x="847822" y="189721"/>
                  <a:pt x="862292" y="182295"/>
                </a:cubicBezTo>
                <a:cubicBezTo>
                  <a:pt x="872573" y="176965"/>
                  <a:pt x="878475" y="178107"/>
                  <a:pt x="885900" y="187246"/>
                </a:cubicBezTo>
                <a:cubicBezTo>
                  <a:pt x="888565" y="190291"/>
                  <a:pt x="891040" y="193528"/>
                  <a:pt x="893135" y="196955"/>
                </a:cubicBezTo>
                <a:cubicBezTo>
                  <a:pt x="898465" y="205332"/>
                  <a:pt x="897894" y="210853"/>
                  <a:pt x="891231" y="218279"/>
                </a:cubicBezTo>
                <a:cubicBezTo>
                  <a:pt x="879807" y="230654"/>
                  <a:pt x="868384" y="243219"/>
                  <a:pt x="856771" y="255404"/>
                </a:cubicBezTo>
                <a:cubicBezTo>
                  <a:pt x="852392" y="259973"/>
                  <a:pt x="851440" y="264924"/>
                  <a:pt x="853725" y="270635"/>
                </a:cubicBezTo>
                <a:cubicBezTo>
                  <a:pt x="857151" y="278822"/>
                  <a:pt x="861340" y="286437"/>
                  <a:pt x="866861" y="293481"/>
                </a:cubicBezTo>
                <a:cubicBezTo>
                  <a:pt x="871240" y="299193"/>
                  <a:pt x="876571" y="300716"/>
                  <a:pt x="883615" y="299003"/>
                </a:cubicBezTo>
                <a:cubicBezTo>
                  <a:pt x="899798" y="295005"/>
                  <a:pt x="916172" y="291387"/>
                  <a:pt x="932354" y="287960"/>
                </a:cubicBezTo>
                <a:cubicBezTo>
                  <a:pt x="940922" y="286056"/>
                  <a:pt x="946063" y="288532"/>
                  <a:pt x="950441" y="296337"/>
                </a:cubicBezTo>
                <a:cubicBezTo>
                  <a:pt x="952726" y="300526"/>
                  <a:pt x="954630" y="304905"/>
                  <a:pt x="956153" y="309474"/>
                </a:cubicBezTo>
                <a:cubicBezTo>
                  <a:pt x="959389" y="319945"/>
                  <a:pt x="957676" y="324896"/>
                  <a:pt x="948347" y="330798"/>
                </a:cubicBezTo>
                <a:cubicBezTo>
                  <a:pt x="935020" y="339175"/>
                  <a:pt x="921883" y="347932"/>
                  <a:pt x="908175" y="355738"/>
                </a:cubicBezTo>
                <a:cubicBezTo>
                  <a:pt x="900369" y="360307"/>
                  <a:pt x="898275" y="366400"/>
                  <a:pt x="899608" y="374396"/>
                </a:cubicBezTo>
                <a:cubicBezTo>
                  <a:pt x="900750" y="381821"/>
                  <a:pt x="902845" y="389056"/>
                  <a:pt x="905510" y="396100"/>
                </a:cubicBezTo>
                <a:cubicBezTo>
                  <a:pt x="907985" y="402573"/>
                  <a:pt x="912364" y="406001"/>
                  <a:pt x="919789" y="406191"/>
                </a:cubicBezTo>
                <a:cubicBezTo>
                  <a:pt x="936543" y="406381"/>
                  <a:pt x="953107" y="407524"/>
                  <a:pt x="969861" y="408095"/>
                </a:cubicBezTo>
                <a:cubicBezTo>
                  <a:pt x="978999" y="408476"/>
                  <a:pt x="983569" y="412093"/>
                  <a:pt x="986044" y="420851"/>
                </a:cubicBezTo>
                <a:cubicBezTo>
                  <a:pt x="987567" y="425801"/>
                  <a:pt x="988138" y="430941"/>
                  <a:pt x="988138" y="436272"/>
                </a:cubicBezTo>
                <a:cubicBezTo>
                  <a:pt x="988138" y="446553"/>
                  <a:pt x="985282" y="450742"/>
                  <a:pt x="975763" y="453788"/>
                </a:cubicBezTo>
                <a:cubicBezTo>
                  <a:pt x="960722" y="458548"/>
                  <a:pt x="945681" y="463117"/>
                  <a:pt x="930641" y="467686"/>
                </a:cubicBezTo>
                <a:cubicBezTo>
                  <a:pt x="919789" y="470923"/>
                  <a:pt x="916933" y="474350"/>
                  <a:pt x="916552" y="485582"/>
                </a:cubicBezTo>
                <a:cubicBezTo>
                  <a:pt x="916362" y="493388"/>
                  <a:pt x="915791" y="501384"/>
                  <a:pt x="917504" y="509191"/>
                </a:cubicBezTo>
                <a:cubicBezTo>
                  <a:pt x="918647" y="514521"/>
                  <a:pt x="921883" y="517758"/>
                  <a:pt x="927214" y="519471"/>
                </a:cubicBezTo>
                <a:cubicBezTo>
                  <a:pt x="943016" y="524231"/>
                  <a:pt x="958818" y="528991"/>
                  <a:pt x="974620" y="533941"/>
                </a:cubicBezTo>
                <a:cubicBezTo>
                  <a:pt x="985663" y="537368"/>
                  <a:pt x="988329" y="541176"/>
                  <a:pt x="988138" y="552789"/>
                </a:cubicBezTo>
                <a:cubicBezTo>
                  <a:pt x="988138" y="553931"/>
                  <a:pt x="988138" y="555074"/>
                  <a:pt x="988138" y="556216"/>
                </a:cubicBezTo>
                <a:cubicBezTo>
                  <a:pt x="987377" y="574113"/>
                  <a:pt x="981665" y="579824"/>
                  <a:pt x="963768" y="580395"/>
                </a:cubicBezTo>
                <a:cubicBezTo>
                  <a:pt x="948728" y="580776"/>
                  <a:pt x="933878" y="581538"/>
                  <a:pt x="918837" y="581728"/>
                </a:cubicBezTo>
                <a:cubicBezTo>
                  <a:pt x="913125" y="581918"/>
                  <a:pt x="909127" y="584394"/>
                  <a:pt x="906843" y="589153"/>
                </a:cubicBezTo>
                <a:cubicBezTo>
                  <a:pt x="902654" y="598101"/>
                  <a:pt x="899989" y="607430"/>
                  <a:pt x="899227" y="617330"/>
                </a:cubicBezTo>
                <a:cubicBezTo>
                  <a:pt x="898656" y="623613"/>
                  <a:pt x="901321" y="627802"/>
                  <a:pt x="906652" y="631038"/>
                </a:cubicBezTo>
                <a:cubicBezTo>
                  <a:pt x="919979" y="639225"/>
                  <a:pt x="933116" y="647412"/>
                  <a:pt x="946253" y="655789"/>
                </a:cubicBezTo>
                <a:cubicBezTo>
                  <a:pt x="958247" y="663214"/>
                  <a:pt x="959770" y="667783"/>
                  <a:pt x="955201" y="681110"/>
                </a:cubicBezTo>
                <a:cubicBezTo>
                  <a:pt x="953678" y="685680"/>
                  <a:pt x="951584" y="690058"/>
                  <a:pt x="948918" y="694057"/>
                </a:cubicBezTo>
                <a:cubicBezTo>
                  <a:pt x="946443" y="697674"/>
                  <a:pt x="942445" y="700149"/>
                  <a:pt x="936734" y="700149"/>
                </a:cubicBezTo>
                <a:cubicBezTo>
                  <a:pt x="926643" y="697864"/>
                  <a:pt x="916552" y="695579"/>
                  <a:pt x="906462" y="693485"/>
                </a:cubicBezTo>
                <a:cubicBezTo>
                  <a:pt x="898275" y="691581"/>
                  <a:pt x="889898" y="689868"/>
                  <a:pt x="881711" y="687774"/>
                </a:cubicBezTo>
                <a:cubicBezTo>
                  <a:pt x="876381" y="686441"/>
                  <a:pt x="872192" y="687964"/>
                  <a:pt x="868765" y="691772"/>
                </a:cubicBezTo>
                <a:cubicBezTo>
                  <a:pt x="861721" y="699959"/>
                  <a:pt x="856199" y="709288"/>
                  <a:pt x="853154" y="719759"/>
                </a:cubicBezTo>
                <a:cubicBezTo>
                  <a:pt x="851630" y="724709"/>
                  <a:pt x="853915" y="728326"/>
                  <a:pt x="856961" y="731753"/>
                </a:cubicBezTo>
                <a:cubicBezTo>
                  <a:pt x="868004" y="743748"/>
                  <a:pt x="879236" y="755742"/>
                  <a:pt x="890279" y="767546"/>
                </a:cubicBezTo>
                <a:cubicBezTo>
                  <a:pt x="898656" y="776494"/>
                  <a:pt x="899037" y="781825"/>
                  <a:pt x="892373" y="792106"/>
                </a:cubicBezTo>
                <a:cubicBezTo>
                  <a:pt x="891992" y="792677"/>
                  <a:pt x="891612" y="793439"/>
                  <a:pt x="891040" y="794010"/>
                </a:cubicBezTo>
                <a:cubicBezTo>
                  <a:pt x="878475" y="810954"/>
                  <a:pt x="872954" y="811145"/>
                  <a:pt x="857532" y="802387"/>
                </a:cubicBezTo>
                <a:cubicBezTo>
                  <a:pt x="844966" y="795152"/>
                  <a:pt x="831640" y="788679"/>
                  <a:pt x="818884" y="781825"/>
                </a:cubicBezTo>
                <a:cubicBezTo>
                  <a:pt x="813553" y="778969"/>
                  <a:pt x="808603" y="778969"/>
                  <a:pt x="803843" y="782396"/>
                </a:cubicBezTo>
                <a:cubicBezTo>
                  <a:pt x="796227" y="787727"/>
                  <a:pt x="789754" y="794200"/>
                  <a:pt x="784233" y="801625"/>
                </a:cubicBezTo>
                <a:cubicBezTo>
                  <a:pt x="780235" y="806956"/>
                  <a:pt x="780045" y="812287"/>
                  <a:pt x="783281" y="818189"/>
                </a:cubicBezTo>
                <a:cubicBezTo>
                  <a:pt x="791087" y="832468"/>
                  <a:pt x="798703" y="846937"/>
                  <a:pt x="806128" y="861407"/>
                </a:cubicBezTo>
                <a:cubicBezTo>
                  <a:pt x="811268" y="871498"/>
                  <a:pt x="810507" y="876067"/>
                  <a:pt x="802320" y="883873"/>
                </a:cubicBezTo>
                <a:cubicBezTo>
                  <a:pt x="800987" y="885015"/>
                  <a:pt x="799845" y="886348"/>
                  <a:pt x="798512" y="887300"/>
                </a:cubicBezTo>
                <a:cubicBezTo>
                  <a:pt x="786328" y="896248"/>
                  <a:pt x="780045" y="900627"/>
                  <a:pt x="765766" y="886157"/>
                </a:cubicBezTo>
                <a:cubicBezTo>
                  <a:pt x="755485" y="875686"/>
                  <a:pt x="744442" y="866357"/>
                  <a:pt x="733781" y="856266"/>
                </a:cubicBezTo>
                <a:cubicBezTo>
                  <a:pt x="728830" y="851507"/>
                  <a:pt x="723500" y="850555"/>
                  <a:pt x="717407" y="853030"/>
                </a:cubicBezTo>
                <a:cubicBezTo>
                  <a:pt x="709411" y="856266"/>
                  <a:pt x="701796" y="860455"/>
                  <a:pt x="694941" y="865786"/>
                </a:cubicBezTo>
                <a:cubicBezTo>
                  <a:pt x="689230" y="870165"/>
                  <a:pt x="687707" y="875686"/>
                  <a:pt x="689420" y="882540"/>
                </a:cubicBezTo>
                <a:cubicBezTo>
                  <a:pt x="693418" y="899104"/>
                  <a:pt x="697226" y="915858"/>
                  <a:pt x="700844" y="932421"/>
                </a:cubicBezTo>
                <a:cubicBezTo>
                  <a:pt x="702367" y="939656"/>
                  <a:pt x="699892" y="945177"/>
                  <a:pt x="693418" y="948985"/>
                </a:cubicBezTo>
                <a:cubicBezTo>
                  <a:pt x="689039" y="951651"/>
                  <a:pt x="684280" y="953745"/>
                  <a:pt x="679330" y="955268"/>
                </a:cubicBezTo>
                <a:cubicBezTo>
                  <a:pt x="669239" y="958504"/>
                  <a:pt x="663528" y="956600"/>
                  <a:pt x="657816" y="947653"/>
                </a:cubicBezTo>
                <a:cubicBezTo>
                  <a:pt x="649439" y="934325"/>
                  <a:pt x="640872" y="921189"/>
                  <a:pt x="632875" y="907481"/>
                </a:cubicBezTo>
                <a:cubicBezTo>
                  <a:pt x="628496" y="900056"/>
                  <a:pt x="622785" y="897200"/>
                  <a:pt x="614217" y="898723"/>
                </a:cubicBezTo>
                <a:cubicBezTo>
                  <a:pt x="607363" y="900056"/>
                  <a:pt x="600700" y="901769"/>
                  <a:pt x="594226" y="904054"/>
                </a:cubicBezTo>
                <a:cubicBezTo>
                  <a:pt x="585279" y="907290"/>
                  <a:pt x="582423" y="911098"/>
                  <a:pt x="582042" y="920617"/>
                </a:cubicBezTo>
                <a:cubicBezTo>
                  <a:pt x="581471" y="935658"/>
                  <a:pt x="581090" y="950508"/>
                  <a:pt x="580709" y="965549"/>
                </a:cubicBezTo>
                <a:cubicBezTo>
                  <a:pt x="580328" y="979257"/>
                  <a:pt x="576902" y="983636"/>
                  <a:pt x="563384" y="986111"/>
                </a:cubicBezTo>
                <a:cubicBezTo>
                  <a:pt x="559767" y="986872"/>
                  <a:pt x="556149" y="987253"/>
                  <a:pt x="552532" y="987443"/>
                </a:cubicBezTo>
                <a:cubicBezTo>
                  <a:pt x="543584" y="988015"/>
                  <a:pt x="537872" y="984397"/>
                  <a:pt x="535016" y="975639"/>
                </a:cubicBezTo>
                <a:cubicBezTo>
                  <a:pt x="529876" y="959647"/>
                  <a:pt x="524925" y="943845"/>
                  <a:pt x="520356" y="927852"/>
                </a:cubicBezTo>
                <a:cubicBezTo>
                  <a:pt x="518262" y="920617"/>
                  <a:pt x="513883" y="917190"/>
                  <a:pt x="506648" y="916048"/>
                </a:cubicBezTo>
                <a:cubicBezTo>
                  <a:pt x="498271" y="914906"/>
                  <a:pt x="489894" y="914906"/>
                  <a:pt x="481517" y="916238"/>
                </a:cubicBezTo>
                <a:cubicBezTo>
                  <a:pt x="475235" y="917190"/>
                  <a:pt x="471236" y="920427"/>
                  <a:pt x="469332" y="926710"/>
                </a:cubicBezTo>
                <a:cubicBezTo>
                  <a:pt x="464954" y="941750"/>
                  <a:pt x="460194" y="956791"/>
                  <a:pt x="455434" y="971832"/>
                </a:cubicBezTo>
                <a:cubicBezTo>
                  <a:pt x="451246" y="985349"/>
                  <a:pt x="445915" y="988776"/>
                  <a:pt x="432017" y="986872"/>
                </a:cubicBezTo>
                <a:cubicBezTo>
                  <a:pt x="411074" y="984016"/>
                  <a:pt x="408599" y="981160"/>
                  <a:pt x="408409" y="960218"/>
                </a:cubicBezTo>
                <a:cubicBezTo>
                  <a:pt x="408218" y="946510"/>
                  <a:pt x="407647" y="932992"/>
                  <a:pt x="407266" y="919285"/>
                </a:cubicBezTo>
                <a:cubicBezTo>
                  <a:pt x="407076" y="913002"/>
                  <a:pt x="404601" y="908052"/>
                  <a:pt x="398699" y="905577"/>
                </a:cubicBezTo>
                <a:cubicBezTo>
                  <a:pt x="389751" y="901769"/>
                  <a:pt x="380612" y="899104"/>
                  <a:pt x="370902" y="898532"/>
                </a:cubicBezTo>
                <a:cubicBezTo>
                  <a:pt x="365000" y="898152"/>
                  <a:pt x="360812" y="900436"/>
                  <a:pt x="357575" y="905577"/>
                </a:cubicBezTo>
                <a:cubicBezTo>
                  <a:pt x="349389" y="919285"/>
                  <a:pt x="340631" y="932612"/>
                  <a:pt x="332254" y="946129"/>
                </a:cubicBezTo>
                <a:cubicBezTo>
                  <a:pt x="325590" y="956791"/>
                  <a:pt x="320450" y="958695"/>
                  <a:pt x="308645" y="954697"/>
                </a:cubicBezTo>
                <a:cubicBezTo>
                  <a:pt x="308074" y="954506"/>
                  <a:pt x="307503" y="954316"/>
                  <a:pt x="306932" y="954126"/>
                </a:cubicBezTo>
                <a:cubicBezTo>
                  <a:pt x="288655" y="946701"/>
                  <a:pt x="285038" y="942512"/>
                  <a:pt x="289797" y="924235"/>
                </a:cubicBezTo>
                <a:cubicBezTo>
                  <a:pt x="293415" y="910336"/>
                  <a:pt x="296080" y="896248"/>
                  <a:pt x="299507" y="882159"/>
                </a:cubicBezTo>
                <a:cubicBezTo>
                  <a:pt x="301220" y="874924"/>
                  <a:pt x="299316" y="869403"/>
                  <a:pt x="293224" y="865024"/>
                </a:cubicBezTo>
                <a:cubicBezTo>
                  <a:pt x="286751" y="860455"/>
                  <a:pt x="280088" y="856457"/>
                  <a:pt x="272853" y="853220"/>
                </a:cubicBezTo>
                <a:cubicBezTo>
                  <a:pt x="265999" y="850174"/>
                  <a:pt x="260097" y="851316"/>
                  <a:pt x="254385" y="856647"/>
                </a:cubicBezTo>
                <a:cubicBezTo>
                  <a:pt x="242962" y="867499"/>
                  <a:pt x="231348" y="878161"/>
                  <a:pt x="219925" y="888823"/>
                </a:cubicBezTo>
                <a:cubicBezTo>
                  <a:pt x="211358" y="897010"/>
                  <a:pt x="205837" y="897390"/>
                  <a:pt x="195746" y="891107"/>
                </a:cubicBezTo>
                <a:cubicBezTo>
                  <a:pt x="194604" y="890346"/>
                  <a:pt x="193461" y="889584"/>
                  <a:pt x="192319" y="888823"/>
                </a:cubicBezTo>
                <a:cubicBezTo>
                  <a:pt x="177659" y="878352"/>
                  <a:pt x="176326" y="872830"/>
                  <a:pt x="184703" y="857028"/>
                </a:cubicBezTo>
                <a:cubicBezTo>
                  <a:pt x="191557" y="844082"/>
                  <a:pt x="198221" y="831135"/>
                  <a:pt x="205265" y="818379"/>
                </a:cubicBezTo>
                <a:cubicBezTo>
                  <a:pt x="208883" y="811716"/>
                  <a:pt x="208312" y="806004"/>
                  <a:pt x="203742" y="800293"/>
                </a:cubicBezTo>
                <a:cubicBezTo>
                  <a:pt x="198792" y="794010"/>
                  <a:pt x="193080" y="788298"/>
                  <a:pt x="186607" y="783348"/>
                </a:cubicBezTo>
                <a:cubicBezTo>
                  <a:pt x="180896" y="778969"/>
                  <a:pt x="175184" y="778589"/>
                  <a:pt x="168901" y="782015"/>
                </a:cubicBezTo>
                <a:cubicBezTo>
                  <a:pt x="154812" y="789631"/>
                  <a:pt x="140533" y="797246"/>
                  <a:pt x="126064" y="804672"/>
                </a:cubicBezTo>
                <a:cubicBezTo>
                  <a:pt x="115974" y="810002"/>
                  <a:pt x="110072" y="808670"/>
                  <a:pt x="102647" y="800293"/>
                </a:cubicBezTo>
                <a:cubicBezTo>
                  <a:pt x="102075" y="799721"/>
                  <a:pt x="101695" y="799150"/>
                  <a:pt x="101123" y="798579"/>
                </a:cubicBezTo>
                <a:cubicBezTo>
                  <a:pt x="87986" y="783348"/>
                  <a:pt x="88177" y="778017"/>
                  <a:pt x="102075" y="763548"/>
                </a:cubicBezTo>
                <a:cubicBezTo>
                  <a:pt x="111785" y="753267"/>
                  <a:pt x="120924" y="742796"/>
                  <a:pt x="130824" y="732895"/>
                </a:cubicBezTo>
                <a:cubicBezTo>
                  <a:pt x="135774" y="727755"/>
                  <a:pt x="136726" y="722424"/>
                  <a:pt x="134251" y="716141"/>
                </a:cubicBezTo>
                <a:cubicBezTo>
                  <a:pt x="131014" y="707955"/>
                  <a:pt x="126445" y="700339"/>
                  <a:pt x="121114" y="693295"/>
                </a:cubicBezTo>
                <a:cubicBezTo>
                  <a:pt x="116735" y="687583"/>
                  <a:pt x="110833" y="687012"/>
                  <a:pt x="104551" y="688535"/>
                </a:cubicBezTo>
                <a:cubicBezTo>
                  <a:pt x="90652" y="691772"/>
                  <a:pt x="76944" y="695008"/>
                  <a:pt x="63046" y="698055"/>
                </a:cubicBezTo>
                <a:cubicBezTo>
                  <a:pt x="61142" y="698435"/>
                  <a:pt x="59238" y="699007"/>
                  <a:pt x="57525" y="699387"/>
                </a:cubicBezTo>
                <a:cubicBezTo>
                  <a:pt x="47053" y="701291"/>
                  <a:pt x="41723" y="698816"/>
                  <a:pt x="36963" y="689297"/>
                </a:cubicBezTo>
                <a:cubicBezTo>
                  <a:pt x="35249" y="685680"/>
                  <a:pt x="33536" y="682062"/>
                  <a:pt x="32203" y="678255"/>
                </a:cubicBezTo>
                <a:cubicBezTo>
                  <a:pt x="28776" y="668164"/>
                  <a:pt x="30680" y="662452"/>
                  <a:pt x="39819" y="656741"/>
                </a:cubicBezTo>
                <a:cubicBezTo>
                  <a:pt x="52765" y="648554"/>
                  <a:pt x="65902" y="640367"/>
                  <a:pt x="78848" y="632371"/>
                </a:cubicBezTo>
                <a:cubicBezTo>
                  <a:pt x="89129" y="625898"/>
                  <a:pt x="90652" y="622280"/>
                  <a:pt x="88177" y="610477"/>
                </a:cubicBezTo>
                <a:cubicBezTo>
                  <a:pt x="86654" y="603813"/>
                  <a:pt x="84940" y="596959"/>
                  <a:pt x="82275" y="590676"/>
                </a:cubicBezTo>
                <a:cubicBezTo>
                  <a:pt x="79609" y="584394"/>
                  <a:pt x="75040" y="581347"/>
                  <a:pt x="67996" y="581157"/>
                </a:cubicBezTo>
                <a:cubicBezTo>
                  <a:pt x="52575" y="580966"/>
                  <a:pt x="37344" y="580395"/>
                  <a:pt x="21922" y="579824"/>
                </a:cubicBezTo>
                <a:cubicBezTo>
                  <a:pt x="8024" y="579443"/>
                  <a:pt x="3836" y="575826"/>
                  <a:pt x="1360" y="562499"/>
                </a:cubicBezTo>
                <a:cubicBezTo>
                  <a:pt x="1170" y="561166"/>
                  <a:pt x="789" y="559834"/>
                  <a:pt x="599" y="558501"/>
                </a:cubicBezTo>
                <a:cubicBezTo>
                  <a:pt x="-1496" y="541556"/>
                  <a:pt x="1360" y="537177"/>
                  <a:pt x="17924" y="532227"/>
                </a:cubicBezTo>
                <a:cubicBezTo>
                  <a:pt x="31632" y="528039"/>
                  <a:pt x="45340" y="523469"/>
                  <a:pt x="59238" y="519662"/>
                </a:cubicBezTo>
                <a:cubicBezTo>
                  <a:pt x="66854" y="517568"/>
                  <a:pt x="70852" y="513189"/>
                  <a:pt x="71614" y="505763"/>
                </a:cubicBezTo>
                <a:cubicBezTo>
                  <a:pt x="72375" y="497006"/>
                  <a:pt x="72756" y="488057"/>
                  <a:pt x="71042" y="479300"/>
                </a:cubicBezTo>
                <a:cubicBezTo>
                  <a:pt x="70090" y="473588"/>
                  <a:pt x="66854" y="470161"/>
                  <a:pt x="61333" y="468447"/>
                </a:cubicBezTo>
                <a:cubicBezTo>
                  <a:pt x="46673" y="464069"/>
                  <a:pt x="32013" y="459500"/>
                  <a:pt x="17353" y="454930"/>
                </a:cubicBezTo>
                <a:cubicBezTo>
                  <a:pt x="1360" y="449980"/>
                  <a:pt x="-353" y="447315"/>
                  <a:pt x="599" y="430560"/>
                </a:cubicBezTo>
                <a:cubicBezTo>
                  <a:pt x="789" y="427133"/>
                  <a:pt x="1551" y="423707"/>
                  <a:pt x="2312" y="420470"/>
                </a:cubicBezTo>
                <a:cubicBezTo>
                  <a:pt x="4597" y="412093"/>
                  <a:pt x="9357" y="408285"/>
                  <a:pt x="18115" y="407904"/>
                </a:cubicBezTo>
                <a:cubicBezTo>
                  <a:pt x="32393" y="407333"/>
                  <a:pt x="46482" y="406953"/>
                  <a:pt x="60761" y="406572"/>
                </a:cubicBezTo>
                <a:cubicBezTo>
                  <a:pt x="62856" y="406572"/>
                  <a:pt x="64950" y="406381"/>
                  <a:pt x="67044" y="406381"/>
                </a:cubicBezTo>
                <a:cubicBezTo>
                  <a:pt x="76563" y="406762"/>
                  <a:pt x="81513" y="401431"/>
                  <a:pt x="83989" y="393054"/>
                </a:cubicBezTo>
                <a:cubicBezTo>
                  <a:pt x="85892" y="386771"/>
                  <a:pt x="87606" y="380489"/>
                  <a:pt x="88938" y="374206"/>
                </a:cubicBezTo>
                <a:cubicBezTo>
                  <a:pt x="90652" y="365448"/>
                  <a:pt x="88558" y="361259"/>
                  <a:pt x="80943" y="356309"/>
                </a:cubicBezTo>
                <a:cubicBezTo>
                  <a:pt x="67996" y="348123"/>
                  <a:pt x="54859" y="339936"/>
                  <a:pt x="41913" y="331940"/>
                </a:cubicBezTo>
                <a:cubicBezTo>
                  <a:pt x="30300" y="324705"/>
                  <a:pt x="28586" y="320136"/>
                  <a:pt x="33155" y="306999"/>
                </a:cubicBezTo>
                <a:cubicBezTo>
                  <a:pt x="34488" y="302811"/>
                  <a:pt x="36201" y="298622"/>
                  <a:pt x="38676" y="295005"/>
                </a:cubicBezTo>
                <a:cubicBezTo>
                  <a:pt x="42674" y="288912"/>
                  <a:pt x="48196" y="285866"/>
                  <a:pt x="55811" y="287770"/>
                </a:cubicBezTo>
                <a:cubicBezTo>
                  <a:pt x="71994" y="291578"/>
                  <a:pt x="88368" y="295005"/>
                  <a:pt x="104551" y="299003"/>
                </a:cubicBezTo>
                <a:cubicBezTo>
                  <a:pt x="111975" y="300907"/>
                  <a:pt x="117687" y="299193"/>
                  <a:pt x="122256" y="293101"/>
                </a:cubicBezTo>
                <a:cubicBezTo>
                  <a:pt x="127016" y="286628"/>
                  <a:pt x="131205" y="279583"/>
                  <a:pt x="134251" y="272158"/>
                </a:cubicBezTo>
                <a:cubicBezTo>
                  <a:pt x="136916" y="265495"/>
                  <a:pt x="136155" y="259783"/>
                  <a:pt x="130824" y="254262"/>
                </a:cubicBezTo>
                <a:cubicBezTo>
                  <a:pt x="119781" y="243029"/>
                  <a:pt x="109310" y="231415"/>
                  <a:pt x="98458" y="219802"/>
                </a:cubicBezTo>
                <a:cubicBezTo>
                  <a:pt x="90081" y="210663"/>
                  <a:pt x="89700" y="205523"/>
                  <a:pt x="96554" y="195242"/>
                </a:cubicBezTo>
                <a:cubicBezTo>
                  <a:pt x="97696" y="193719"/>
                  <a:pt x="98648" y="192005"/>
                  <a:pt x="99791" y="190482"/>
                </a:cubicBezTo>
                <a:cubicBezTo>
                  <a:pt x="109500" y="177726"/>
                  <a:pt x="114831" y="176584"/>
                  <a:pt x="129110" y="184009"/>
                </a:cubicBezTo>
                <a:cubicBezTo>
                  <a:pt x="142437" y="191053"/>
                  <a:pt x="155764" y="197907"/>
                  <a:pt x="168711" y="205142"/>
                </a:cubicBezTo>
                <a:cubicBezTo>
                  <a:pt x="175565" y="208950"/>
                  <a:pt x="181657" y="208188"/>
                  <a:pt x="187369" y="203428"/>
                </a:cubicBezTo>
                <a:cubicBezTo>
                  <a:pt x="193080" y="198669"/>
                  <a:pt x="198411" y="193338"/>
                  <a:pt x="203361" y="187626"/>
                </a:cubicBezTo>
                <a:cubicBezTo>
                  <a:pt x="208312" y="181724"/>
                  <a:pt x="209454" y="175822"/>
                  <a:pt x="205456" y="168587"/>
                </a:cubicBezTo>
                <a:cubicBezTo>
                  <a:pt x="197459" y="154309"/>
                  <a:pt x="190034" y="139839"/>
                  <a:pt x="182419" y="125370"/>
                </a:cubicBezTo>
                <a:cubicBezTo>
                  <a:pt x="177469" y="115850"/>
                  <a:pt x="178611" y="110710"/>
                  <a:pt x="186417" y="103475"/>
                </a:cubicBezTo>
                <a:cubicBezTo>
                  <a:pt x="190034" y="100048"/>
                  <a:pt x="194032" y="97192"/>
                  <a:pt x="198411" y="94527"/>
                </a:cubicBezTo>
                <a:cubicBezTo>
                  <a:pt x="206027" y="90148"/>
                  <a:pt x="211358" y="90719"/>
                  <a:pt x="217831" y="96621"/>
                </a:cubicBezTo>
                <a:cubicBezTo>
                  <a:pt x="228873" y="106711"/>
                  <a:pt x="239916" y="116992"/>
                  <a:pt x="250768" y="127273"/>
                </a:cubicBezTo>
                <a:cubicBezTo>
                  <a:pt x="262191" y="138126"/>
                  <a:pt x="264666" y="138506"/>
                  <a:pt x="278564" y="131272"/>
                </a:cubicBezTo>
                <a:cubicBezTo>
                  <a:pt x="284086" y="128416"/>
                  <a:pt x="289226" y="125370"/>
                  <a:pt x="294176" y="121562"/>
                </a:cubicBezTo>
                <a:cubicBezTo>
                  <a:pt x="299507" y="117183"/>
                  <a:pt x="301220" y="112043"/>
                  <a:pt x="299507" y="105189"/>
                </a:cubicBezTo>
                <a:cubicBezTo>
                  <a:pt x="295509" y="89386"/>
                  <a:pt x="292082" y="73394"/>
                  <a:pt x="288465" y="57592"/>
                </a:cubicBezTo>
                <a:cubicBezTo>
                  <a:pt x="286180" y="47311"/>
                  <a:pt x="288655" y="42170"/>
                  <a:pt x="297794" y="37220"/>
                </a:cubicBezTo>
                <a:cubicBezTo>
                  <a:pt x="301982" y="35126"/>
                  <a:pt x="306170" y="33412"/>
                  <a:pt x="310549" y="31889"/>
                </a:cubicBezTo>
                <a:cubicBezTo>
                  <a:pt x="319878" y="29034"/>
                  <a:pt x="325209" y="30747"/>
                  <a:pt x="330731" y="39124"/>
                </a:cubicBezTo>
                <a:cubicBezTo>
                  <a:pt x="339488" y="52642"/>
                  <a:pt x="348246" y="66159"/>
                  <a:pt x="356243" y="80248"/>
                </a:cubicBezTo>
                <a:cubicBezTo>
                  <a:pt x="360431" y="87483"/>
                  <a:pt x="366142" y="89957"/>
                  <a:pt x="373949" y="88815"/>
                </a:cubicBezTo>
                <a:cubicBezTo>
                  <a:pt x="382135" y="87483"/>
                  <a:pt x="390132" y="85388"/>
                  <a:pt x="397747" y="82152"/>
                </a:cubicBezTo>
                <a:cubicBezTo>
                  <a:pt x="403268" y="79677"/>
                  <a:pt x="406314" y="75869"/>
                  <a:pt x="406505" y="69396"/>
                </a:cubicBezTo>
                <a:cubicBezTo>
                  <a:pt x="406886" y="52832"/>
                  <a:pt x="407837" y="36459"/>
                  <a:pt x="408409" y="19895"/>
                </a:cubicBezTo>
                <a:cubicBezTo>
                  <a:pt x="408789" y="9233"/>
                  <a:pt x="412216" y="4664"/>
                  <a:pt x="422497" y="1808"/>
                </a:cubicBezTo>
                <a:cubicBezTo>
                  <a:pt x="424210" y="1427"/>
                  <a:pt x="425924" y="856"/>
                  <a:pt x="427638" y="666"/>
                </a:cubicBezTo>
                <a:cubicBezTo>
                  <a:pt x="446486" y="-1429"/>
                  <a:pt x="451056" y="666"/>
                  <a:pt x="456005" y="17991"/>
                </a:cubicBezTo>
                <a:cubicBezTo>
                  <a:pt x="460003" y="32080"/>
                  <a:pt x="464763" y="45788"/>
                  <a:pt x="468571" y="59876"/>
                </a:cubicBezTo>
                <a:cubicBezTo>
                  <a:pt x="470475" y="66540"/>
                  <a:pt x="474473" y="70157"/>
                  <a:pt x="480946" y="71109"/>
                </a:cubicBezTo>
                <a:cubicBezTo>
                  <a:pt x="489894" y="72252"/>
                  <a:pt x="499033" y="72252"/>
                  <a:pt x="507981" y="71109"/>
                </a:cubicBezTo>
                <a:cubicBezTo>
                  <a:pt x="514264" y="70348"/>
                  <a:pt x="518071" y="66540"/>
                  <a:pt x="519975" y="60257"/>
                </a:cubicBezTo>
                <a:cubicBezTo>
                  <a:pt x="524545" y="44836"/>
                  <a:pt x="529304" y="29415"/>
                  <a:pt x="534064" y="13993"/>
                </a:cubicBezTo>
                <a:cubicBezTo>
                  <a:pt x="537682" y="2570"/>
                  <a:pt x="541299" y="-96"/>
                  <a:pt x="553293" y="9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xmlns="" id="{CFAC3B1C-618D-48A7-AA66-DDC0E9FE0087}"/>
              </a:ext>
            </a:extLst>
          </p:cNvPr>
          <p:cNvSpPr/>
          <p:nvPr/>
        </p:nvSpPr>
        <p:spPr>
          <a:xfrm>
            <a:off x="6929767" y="2941438"/>
            <a:ext cx="233656" cy="237854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471859FC-33AA-43EE-87B2-98C8577F6687}"/>
              </a:ext>
            </a:extLst>
          </p:cNvPr>
          <p:cNvSpPr/>
          <p:nvPr/>
        </p:nvSpPr>
        <p:spPr>
          <a:xfrm>
            <a:off x="1583820" y="4034174"/>
            <a:ext cx="9024359" cy="140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7F405146-E4E1-47FE-B209-8E3C245A2B20}"/>
              </a:ext>
            </a:extLst>
          </p:cNvPr>
          <p:cNvSpPr txBox="1"/>
          <p:nvPr/>
        </p:nvSpPr>
        <p:spPr>
          <a:xfrm>
            <a:off x="3058910" y="4228115"/>
            <a:ext cx="607418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8030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491</Words>
  <Application>Microsoft Office PowerPoint</Application>
  <PresentationFormat>Custom</PresentationFormat>
  <Paragraphs>72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Alex Dorosin</cp:lastModifiedBy>
  <cp:revision>101</cp:revision>
  <dcterms:created xsi:type="dcterms:W3CDTF">2019-01-14T06:35:35Z</dcterms:created>
  <dcterms:modified xsi:type="dcterms:W3CDTF">2019-05-30T20:03:27Z</dcterms:modified>
</cp:coreProperties>
</file>