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52" y="144"/>
      </p:cViewPr>
      <p:guideLst>
        <p:guide orient="horz" pos="1728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9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7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3CDB-8F7D-4A07-8D98-004AD41B71E9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34D3-5688-4204-89B0-BCB3D1E2E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00FEF-962A-4C13-B8EA-E484F7200AE8}"/>
              </a:ext>
            </a:extLst>
          </p:cNvPr>
          <p:cNvGrpSpPr/>
          <p:nvPr/>
        </p:nvGrpSpPr>
        <p:grpSpPr>
          <a:xfrm>
            <a:off x="0" y="0"/>
            <a:ext cx="5486400" cy="5486400"/>
            <a:chOff x="0" y="0"/>
            <a:chExt cx="5486400" cy="5486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43A983C-1BE1-44EA-A1E2-FF5BAB22F7C2}"/>
                </a:ext>
              </a:extLst>
            </p:cNvPr>
            <p:cNvSpPr/>
            <p:nvPr/>
          </p:nvSpPr>
          <p:spPr>
            <a:xfrm>
              <a:off x="0" y="0"/>
              <a:ext cx="5486400" cy="5486400"/>
            </a:xfrm>
            <a:prstGeom prst="roundRect">
              <a:avLst/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A0F06-A2FF-45D3-83E6-093E65E08EA8}"/>
                </a:ext>
              </a:extLst>
            </p:cNvPr>
            <p:cNvSpPr/>
            <p:nvPr/>
          </p:nvSpPr>
          <p:spPr>
            <a:xfrm>
              <a:off x="3759863" y="2355179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C4ED65-80AE-4C52-A042-FFC3515B1040}"/>
                </a:ext>
              </a:extLst>
            </p:cNvPr>
            <p:cNvSpPr/>
            <p:nvPr/>
          </p:nvSpPr>
          <p:spPr>
            <a:xfrm>
              <a:off x="3759863" y="375685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33D2DE-145F-4116-A764-069652F5A32D}"/>
                </a:ext>
              </a:extLst>
            </p:cNvPr>
            <p:cNvSpPr/>
            <p:nvPr/>
          </p:nvSpPr>
          <p:spPr>
            <a:xfrm>
              <a:off x="1031203" y="375685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F77D61-9F1B-4D97-87F2-7A2A59DCC340}"/>
                </a:ext>
              </a:extLst>
            </p:cNvPr>
            <p:cNvSpPr/>
            <p:nvPr/>
          </p:nvSpPr>
          <p:spPr>
            <a:xfrm>
              <a:off x="1031203" y="2355179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8B73CE-2024-4C74-BBA7-FB38DB92FD43}"/>
                </a:ext>
              </a:extLst>
            </p:cNvPr>
            <p:cNvSpPr/>
            <p:nvPr/>
          </p:nvSpPr>
          <p:spPr>
            <a:xfrm>
              <a:off x="1031203" y="997615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E0287E-611D-4826-949C-75797EBAC27C}"/>
                </a:ext>
              </a:extLst>
            </p:cNvPr>
            <p:cNvSpPr/>
            <p:nvPr/>
          </p:nvSpPr>
          <p:spPr>
            <a:xfrm>
              <a:off x="3759863" y="997615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20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0E0BA0-B8E2-4E2F-92DD-4D408546F48B}"/>
              </a:ext>
            </a:extLst>
          </p:cNvPr>
          <p:cNvGrpSpPr/>
          <p:nvPr/>
        </p:nvGrpSpPr>
        <p:grpSpPr>
          <a:xfrm>
            <a:off x="0" y="0"/>
            <a:ext cx="5486400" cy="5486400"/>
            <a:chOff x="0" y="0"/>
            <a:chExt cx="5486400" cy="5486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43A983C-1BE1-44EA-A1E2-FF5BAB22F7C2}"/>
                </a:ext>
              </a:extLst>
            </p:cNvPr>
            <p:cNvSpPr/>
            <p:nvPr/>
          </p:nvSpPr>
          <p:spPr>
            <a:xfrm>
              <a:off x="0" y="0"/>
              <a:ext cx="5486400" cy="5486400"/>
            </a:xfrm>
            <a:prstGeom prst="roundRect">
              <a:avLst/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A0F06-A2FF-45D3-83E6-093E65E08EA8}"/>
                </a:ext>
              </a:extLst>
            </p:cNvPr>
            <p:cNvSpPr/>
            <p:nvPr/>
          </p:nvSpPr>
          <p:spPr>
            <a:xfrm>
              <a:off x="2377440" y="2355179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C4ED65-80AE-4C52-A042-FFC3515B1040}"/>
                </a:ext>
              </a:extLst>
            </p:cNvPr>
            <p:cNvSpPr/>
            <p:nvPr/>
          </p:nvSpPr>
          <p:spPr>
            <a:xfrm>
              <a:off x="3759863" y="375685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33D2DE-145F-4116-A764-069652F5A32D}"/>
                </a:ext>
              </a:extLst>
            </p:cNvPr>
            <p:cNvSpPr/>
            <p:nvPr/>
          </p:nvSpPr>
          <p:spPr>
            <a:xfrm>
              <a:off x="1031203" y="375685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8B73CE-2024-4C74-BBA7-FB38DB92FD43}"/>
                </a:ext>
              </a:extLst>
            </p:cNvPr>
            <p:cNvSpPr/>
            <p:nvPr/>
          </p:nvSpPr>
          <p:spPr>
            <a:xfrm>
              <a:off x="1031203" y="997615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E0287E-611D-4826-949C-75797EBAC27C}"/>
                </a:ext>
              </a:extLst>
            </p:cNvPr>
            <p:cNvSpPr/>
            <p:nvPr/>
          </p:nvSpPr>
          <p:spPr>
            <a:xfrm>
              <a:off x="3759863" y="997615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85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CBE059-89F3-4B21-BF58-EB644EFEAEAE}"/>
              </a:ext>
            </a:extLst>
          </p:cNvPr>
          <p:cNvGrpSpPr/>
          <p:nvPr/>
        </p:nvGrpSpPr>
        <p:grpSpPr>
          <a:xfrm>
            <a:off x="0" y="0"/>
            <a:ext cx="5486400" cy="5486400"/>
            <a:chOff x="0" y="0"/>
            <a:chExt cx="5486400" cy="5486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43A983C-1BE1-44EA-A1E2-FF5BAB22F7C2}"/>
                </a:ext>
              </a:extLst>
            </p:cNvPr>
            <p:cNvSpPr/>
            <p:nvPr/>
          </p:nvSpPr>
          <p:spPr>
            <a:xfrm>
              <a:off x="0" y="0"/>
              <a:ext cx="5486400" cy="5486400"/>
            </a:xfrm>
            <a:prstGeom prst="roundRect">
              <a:avLst/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C4ED65-80AE-4C52-A042-FFC3515B1040}"/>
                </a:ext>
              </a:extLst>
            </p:cNvPr>
            <p:cNvSpPr/>
            <p:nvPr/>
          </p:nvSpPr>
          <p:spPr>
            <a:xfrm>
              <a:off x="3759863" y="375685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33D2DE-145F-4116-A764-069652F5A32D}"/>
                </a:ext>
              </a:extLst>
            </p:cNvPr>
            <p:cNvSpPr/>
            <p:nvPr/>
          </p:nvSpPr>
          <p:spPr>
            <a:xfrm>
              <a:off x="1031203" y="375685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8B73CE-2024-4C74-BBA7-FB38DB92FD43}"/>
                </a:ext>
              </a:extLst>
            </p:cNvPr>
            <p:cNvSpPr/>
            <p:nvPr/>
          </p:nvSpPr>
          <p:spPr>
            <a:xfrm>
              <a:off x="1031203" y="997615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E0287E-611D-4826-949C-75797EBAC27C}"/>
                </a:ext>
              </a:extLst>
            </p:cNvPr>
            <p:cNvSpPr/>
            <p:nvPr/>
          </p:nvSpPr>
          <p:spPr>
            <a:xfrm>
              <a:off x="3759863" y="997615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3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970C20-FFDA-4A7D-97B8-7846E5E2F05D}"/>
              </a:ext>
            </a:extLst>
          </p:cNvPr>
          <p:cNvGrpSpPr/>
          <p:nvPr/>
        </p:nvGrpSpPr>
        <p:grpSpPr>
          <a:xfrm>
            <a:off x="0" y="0"/>
            <a:ext cx="5486400" cy="5486400"/>
            <a:chOff x="0" y="0"/>
            <a:chExt cx="5486400" cy="5486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43A983C-1BE1-44EA-A1E2-FF5BAB22F7C2}"/>
                </a:ext>
              </a:extLst>
            </p:cNvPr>
            <p:cNvSpPr/>
            <p:nvPr/>
          </p:nvSpPr>
          <p:spPr>
            <a:xfrm>
              <a:off x="0" y="0"/>
              <a:ext cx="5486400" cy="5486400"/>
            </a:xfrm>
            <a:prstGeom prst="roundRect">
              <a:avLst/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33D2DE-145F-4116-A764-069652F5A32D}"/>
                </a:ext>
              </a:extLst>
            </p:cNvPr>
            <p:cNvSpPr/>
            <p:nvPr/>
          </p:nvSpPr>
          <p:spPr>
            <a:xfrm>
              <a:off x="1031203" y="375685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F77D61-9F1B-4D97-87F2-7A2A59DCC340}"/>
                </a:ext>
              </a:extLst>
            </p:cNvPr>
            <p:cNvSpPr/>
            <p:nvPr/>
          </p:nvSpPr>
          <p:spPr>
            <a:xfrm>
              <a:off x="2377440" y="2355179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E0287E-611D-4826-949C-75797EBAC27C}"/>
                </a:ext>
              </a:extLst>
            </p:cNvPr>
            <p:cNvSpPr/>
            <p:nvPr/>
          </p:nvSpPr>
          <p:spPr>
            <a:xfrm>
              <a:off x="3759863" y="997615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7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11277A-A0A7-45BD-819A-84673C9577C3}"/>
              </a:ext>
            </a:extLst>
          </p:cNvPr>
          <p:cNvGrpSpPr/>
          <p:nvPr/>
        </p:nvGrpSpPr>
        <p:grpSpPr>
          <a:xfrm>
            <a:off x="0" y="0"/>
            <a:ext cx="5486400" cy="5486400"/>
            <a:chOff x="0" y="0"/>
            <a:chExt cx="5486400" cy="5486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43A983C-1BE1-44EA-A1E2-FF5BAB22F7C2}"/>
                </a:ext>
              </a:extLst>
            </p:cNvPr>
            <p:cNvSpPr/>
            <p:nvPr/>
          </p:nvSpPr>
          <p:spPr>
            <a:xfrm>
              <a:off x="0" y="0"/>
              <a:ext cx="5486400" cy="5486400"/>
            </a:xfrm>
            <a:prstGeom prst="roundRect">
              <a:avLst/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C4ED65-80AE-4C52-A042-FFC3515B1040}"/>
                </a:ext>
              </a:extLst>
            </p:cNvPr>
            <p:cNvSpPr/>
            <p:nvPr/>
          </p:nvSpPr>
          <p:spPr>
            <a:xfrm>
              <a:off x="3759863" y="375685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8B73CE-2024-4C74-BBA7-FB38DB92FD43}"/>
                </a:ext>
              </a:extLst>
            </p:cNvPr>
            <p:cNvSpPr/>
            <p:nvPr/>
          </p:nvSpPr>
          <p:spPr>
            <a:xfrm>
              <a:off x="1031203" y="997615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824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E67E17-E45D-45B0-8E16-C633FA5BCCF9}"/>
              </a:ext>
            </a:extLst>
          </p:cNvPr>
          <p:cNvGrpSpPr/>
          <p:nvPr/>
        </p:nvGrpSpPr>
        <p:grpSpPr>
          <a:xfrm>
            <a:off x="0" y="0"/>
            <a:ext cx="5486400" cy="5486400"/>
            <a:chOff x="0" y="0"/>
            <a:chExt cx="5486400" cy="5486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43A983C-1BE1-44EA-A1E2-FF5BAB22F7C2}"/>
                </a:ext>
              </a:extLst>
            </p:cNvPr>
            <p:cNvSpPr/>
            <p:nvPr/>
          </p:nvSpPr>
          <p:spPr>
            <a:xfrm>
              <a:off x="0" y="0"/>
              <a:ext cx="5486400" cy="5486400"/>
            </a:xfrm>
            <a:prstGeom prst="roundRect">
              <a:avLst/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F77D61-9F1B-4D97-87F2-7A2A59DCC340}"/>
                </a:ext>
              </a:extLst>
            </p:cNvPr>
            <p:cNvSpPr/>
            <p:nvPr/>
          </p:nvSpPr>
          <p:spPr>
            <a:xfrm>
              <a:off x="2377440" y="2355179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08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CDF9D9-7964-40AA-8BD5-32B9C17719E7}"/>
              </a:ext>
            </a:extLst>
          </p:cNvPr>
          <p:cNvGrpSpPr/>
          <p:nvPr/>
        </p:nvGrpSpPr>
        <p:grpSpPr>
          <a:xfrm>
            <a:off x="-1" y="0"/>
            <a:ext cx="5486401" cy="5486400"/>
            <a:chOff x="-1" y="0"/>
            <a:chExt cx="5486401" cy="5486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43A983C-1BE1-44EA-A1E2-FF5BAB22F7C2}"/>
                </a:ext>
              </a:extLst>
            </p:cNvPr>
            <p:cNvSpPr/>
            <p:nvPr/>
          </p:nvSpPr>
          <p:spPr>
            <a:xfrm>
              <a:off x="0" y="0"/>
              <a:ext cx="5486400" cy="5486400"/>
            </a:xfrm>
            <a:prstGeom prst="roundRect">
              <a:avLst/>
            </a:prstGeom>
            <a:solidFill>
              <a:srgbClr val="D4A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7E65C5-5BD6-4380-8FA5-23047E67CEA6}"/>
                </a:ext>
              </a:extLst>
            </p:cNvPr>
            <p:cNvSpPr txBox="1"/>
            <p:nvPr/>
          </p:nvSpPr>
          <p:spPr>
            <a:xfrm>
              <a:off x="-1" y="1940169"/>
              <a:ext cx="5486399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00" dirty="0">
                  <a:solidFill>
                    <a:schemeClr val="bg1"/>
                  </a:solidFill>
                  <a:latin typeface="Blackadder ITC" panose="04020505051007020D02" pitchFamily="82" charset="0"/>
                </a:rPr>
                <a:t>Roll them dice before setting sail </a:t>
              </a:r>
              <a:r>
                <a:rPr lang="en-US" sz="4600" dirty="0" err="1">
                  <a:solidFill>
                    <a:schemeClr val="bg1"/>
                  </a:solidFill>
                  <a:latin typeface="Blackadder ITC" panose="04020505051007020D02" pitchFamily="82" charset="0"/>
                </a:rPr>
                <a:t>matey</a:t>
              </a:r>
              <a:r>
                <a:rPr lang="en-US" sz="4600" dirty="0">
                  <a:solidFill>
                    <a:schemeClr val="bg1"/>
                  </a:solidFill>
                  <a:latin typeface="Blackadder ITC" panose="04020505051007020D02" pitchFamily="82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4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</Words>
  <Application>Microsoft Office PowerPoint</Application>
  <PresentationFormat>Custom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Hulseman</dc:creator>
  <cp:lastModifiedBy>Ned Hulseman</cp:lastModifiedBy>
  <cp:revision>4</cp:revision>
  <dcterms:created xsi:type="dcterms:W3CDTF">2019-12-30T22:32:15Z</dcterms:created>
  <dcterms:modified xsi:type="dcterms:W3CDTF">2020-01-01T14:22:46Z</dcterms:modified>
</cp:coreProperties>
</file>