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FFE9-F57B-428A-8B49-D6CE426E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E4752-E501-45A0-B85A-7DFD4DE6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EAAC-FD07-4FF3-A190-49D607C2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81BE-26A9-491A-8540-EFE907F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4353-E65D-46CE-B394-9797A558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C7ED-7772-42A5-91EB-7074DC3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F941-2A3C-4B21-B6DA-318A9ED0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FE49-342F-420C-B4A2-412C95F1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1E2E-78E7-469B-82AB-1BC3A773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5EF7-D62F-4218-A1A6-027C87E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6517E-B53D-4567-97FD-C639CEAE3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E1EE-F4B3-4441-8DB7-60A376F9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8B29-A86E-45CF-A15B-FBA8A0A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CD08-595C-4ED9-A61E-EF6D5DE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C666-61CC-4A8B-941F-0CBF121F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1B5-8718-4F3D-A190-BC001E22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724E-0896-4C6F-A3C6-67C9AEB8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B97A-472A-460E-B9E3-73FF2BF9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4059-6F6D-41F2-87C3-62E00A47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03AB-5093-4E05-A90D-03900DB3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901C-97BF-471D-8205-AEA540C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A825-B42D-4D37-84CC-D85D275E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93A6-D8DC-4181-B649-51477563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84BD-4425-4248-AF0D-96F9240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8FDF-F04C-4357-B35D-A89B5218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B700-94EB-4817-B5D1-31E4558F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134D-3AF1-4F65-8A45-7B2646799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1F3FF-C0D6-417B-8E73-5C82A218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E3DE-90FC-4E06-B38F-796CAB4E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DD64-1B16-4BA6-BE6C-9E7E2D24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0EB38-2188-4751-8705-A8765F95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0F0E-0C85-4638-939C-048B9816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05FB-5017-4B62-BAEC-807B3DA3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CF37-8C16-4E42-A467-98F149947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1B921-10B3-4F6F-9F5E-6E4FF9287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6F45-7F65-4076-ABE4-A6EE89C63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B3EFE-201D-4D38-8102-4170355A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B7DFA-9DCA-4FAF-8A10-97283E1F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FCAEB-40A8-42AC-960D-61E16CC1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406B-B80C-449E-8B98-3235CA1D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AEF0E-C318-4116-B0CC-6638FBCA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C5D3F-1720-471E-916D-791B37BE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129A-C7AE-4A17-BCEF-56902AE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1D1E-4E95-453F-9EBF-95BDBB2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C9235-B48C-4981-B0F4-47B18EA3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F26C-B95C-4EB4-A946-C35F76F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CF99-32D3-4AB0-BC0B-9C1E66FB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42A7-C9B0-4E0E-B80D-CEDF7A4A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9CA4-2351-444D-868E-E62B19DC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47E4-3163-4F02-A59B-C9F17517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DA1C-08EF-4354-B4F3-7A6D3FF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6F86-9DF7-4372-9022-C5387CC7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F68-47A5-49CF-A9DF-1129321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42FE9-A4F6-4A85-98C3-78FC1BDD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0E6F-C33A-4617-957A-B9FB2370C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4EDE-0DBB-4950-AFF4-AA3946AB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0F1B-F724-4F1D-B00E-63F025DA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7D-96FC-4E33-BB17-720985B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98F22-A338-4D66-8293-3BA2B86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31BD-6EFE-4553-BE14-496E3132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30D5-D98C-4605-AA4C-6418D07D5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0C77-35B9-4AC5-9F2A-5271641C231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6343-3E8A-4AFD-93CA-318E9E4A4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AA37-AEF3-47AB-B8B2-56B750106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C440-20D2-470E-BF31-54907CC2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85A796-4FC0-4F13-83DD-0ABEDF85B31E}"/>
              </a:ext>
            </a:extLst>
          </p:cNvPr>
          <p:cNvGrpSpPr/>
          <p:nvPr/>
        </p:nvGrpSpPr>
        <p:grpSpPr>
          <a:xfrm>
            <a:off x="2370262" y="2357910"/>
            <a:ext cx="2223074" cy="2142180"/>
            <a:chOff x="1949638" y="2357910"/>
            <a:chExt cx="2223074" cy="2142180"/>
          </a:xfrm>
        </p:grpSpPr>
        <p:pic>
          <p:nvPicPr>
            <p:cNvPr id="5" name="Graphic 4" descr="Moon">
              <a:extLst>
                <a:ext uri="{FF2B5EF4-FFF2-40B4-BE49-F238E27FC236}">
                  <a16:creationId xmlns:a16="http://schemas.microsoft.com/office/drawing/2014/main" id="{508C4066-AA2B-4E8B-B11F-7E02D0BB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066837">
              <a:off x="1949638" y="2357910"/>
              <a:ext cx="2142180" cy="2142180"/>
            </a:xfrm>
            <a:prstGeom prst="rect">
              <a:avLst/>
            </a:prstGeom>
          </p:spPr>
        </p:pic>
        <p:pic>
          <p:nvPicPr>
            <p:cNvPr id="3" name="Graphic 2" descr="Stars">
              <a:extLst>
                <a:ext uri="{FF2B5EF4-FFF2-40B4-BE49-F238E27FC236}">
                  <a16:creationId xmlns:a16="http://schemas.microsoft.com/office/drawing/2014/main" id="{04AAD78B-408F-451A-9E36-43F17DF6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0728" y="2448837"/>
              <a:ext cx="1151984" cy="115198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F654F82-3C96-4298-AB8C-2EE68D9E7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074" y="1981074"/>
            <a:ext cx="289585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097136-6BC0-48AA-81E1-A949BA11EBCC}"/>
              </a:ext>
            </a:extLst>
          </p:cNvPr>
          <p:cNvSpPr/>
          <p:nvPr/>
        </p:nvSpPr>
        <p:spPr>
          <a:xfrm>
            <a:off x="1773936" y="1143000"/>
            <a:ext cx="7726680" cy="437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81B2065D-BE22-4000-ACA2-2E00F279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85" y="1983722"/>
            <a:ext cx="2896693" cy="28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1DEAF-6104-4B5F-8149-321A3A974EDC}"/>
              </a:ext>
            </a:extLst>
          </p:cNvPr>
          <p:cNvGrpSpPr/>
          <p:nvPr/>
        </p:nvGrpSpPr>
        <p:grpSpPr>
          <a:xfrm>
            <a:off x="1862328" y="3828288"/>
            <a:ext cx="2743200" cy="2743200"/>
            <a:chOff x="1862328" y="3828288"/>
            <a:chExt cx="2743200" cy="2743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E47DE8-1D15-4A6E-9C32-AA0266C3CD9D}"/>
                </a:ext>
              </a:extLst>
            </p:cNvPr>
            <p:cNvSpPr/>
            <p:nvPr/>
          </p:nvSpPr>
          <p:spPr>
            <a:xfrm>
              <a:off x="1862328" y="3828288"/>
              <a:ext cx="2743200" cy="2743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9687639E-02C2-4962-A620-E51A11543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87" y="4027789"/>
              <a:ext cx="2135883" cy="234419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4E8DA-21E3-4133-91D6-C5D1D8E27881}"/>
              </a:ext>
            </a:extLst>
          </p:cNvPr>
          <p:cNvGrpSpPr/>
          <p:nvPr/>
        </p:nvGrpSpPr>
        <p:grpSpPr>
          <a:xfrm>
            <a:off x="950976" y="521208"/>
            <a:ext cx="2743200" cy="2743200"/>
            <a:chOff x="950976" y="521208"/>
            <a:chExt cx="2743200" cy="2743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A72E53-0AE8-4DC0-8EE0-B19C3B457810}"/>
                </a:ext>
              </a:extLst>
            </p:cNvPr>
            <p:cNvSpPr/>
            <p:nvPr/>
          </p:nvSpPr>
          <p:spPr>
            <a:xfrm>
              <a:off x="950976" y="521208"/>
              <a:ext cx="2743200" cy="2743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10424203-E4FC-4923-8BB8-69CC44A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590" y="1046068"/>
              <a:ext cx="2257973" cy="16934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77EFF8-8A2B-4AD0-8BE7-70AA30813E26}"/>
              </a:ext>
            </a:extLst>
          </p:cNvPr>
          <p:cNvGrpSpPr/>
          <p:nvPr/>
        </p:nvGrpSpPr>
        <p:grpSpPr>
          <a:xfrm>
            <a:off x="5480324" y="-670560"/>
            <a:ext cx="2743200" cy="2743200"/>
            <a:chOff x="7879649" y="-2964369"/>
            <a:chExt cx="2743200" cy="27432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CBBF9C-0A95-450A-ABF0-9508EAC7DC0C}"/>
                </a:ext>
              </a:extLst>
            </p:cNvPr>
            <p:cNvSpPr/>
            <p:nvPr/>
          </p:nvSpPr>
          <p:spPr>
            <a:xfrm>
              <a:off x="7879649" y="-2964369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B723B1D-E16E-4FBC-B560-4E23DF40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524" y="-2620494"/>
              <a:ext cx="2055450" cy="20554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27EFAE-D554-427C-B074-1D1F5DBB8A73}"/>
              </a:ext>
            </a:extLst>
          </p:cNvPr>
          <p:cNvGrpSpPr/>
          <p:nvPr/>
        </p:nvGrpSpPr>
        <p:grpSpPr>
          <a:xfrm>
            <a:off x="8223524" y="2887791"/>
            <a:ext cx="2925219" cy="2985830"/>
            <a:chOff x="8223524" y="2887791"/>
            <a:chExt cx="2925219" cy="29858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CB841-2655-42BB-B063-A3BE19E7A9C6}"/>
                </a:ext>
              </a:extLst>
            </p:cNvPr>
            <p:cNvSpPr/>
            <p:nvPr/>
          </p:nvSpPr>
          <p:spPr>
            <a:xfrm>
              <a:off x="8405543" y="2887791"/>
              <a:ext cx="2743200" cy="27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EE6C676-B74C-4280-ABB8-EBC12FF4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28170">
              <a:off x="8223524" y="2977770"/>
              <a:ext cx="2895851" cy="28958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2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Hulseman</dc:creator>
  <cp:lastModifiedBy>Ned Hulseman</cp:lastModifiedBy>
  <cp:revision>5</cp:revision>
  <dcterms:created xsi:type="dcterms:W3CDTF">2020-05-09T02:38:57Z</dcterms:created>
  <dcterms:modified xsi:type="dcterms:W3CDTF">2020-05-09T19:35:32Z</dcterms:modified>
</cp:coreProperties>
</file>