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1"/>
  </p:normalViewPr>
  <p:slideViewPr>
    <p:cSldViewPr snapToGrid="0">
      <p:cViewPr varScale="1">
        <p:scale>
          <a:sx n="116" d="100"/>
          <a:sy n="116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9678-D2A8-2DA1-5DDB-5261E601A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C9ABC-BED4-8F41-297C-3ACE0128A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441F-F7A5-9373-405C-CD092104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16CBF-EDA1-1199-F811-AA8AEC43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9DAF-23D9-47CB-2BC9-E2455825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7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865A-72CD-8966-E155-ECC48025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D152D-3D14-3D1B-49FD-2FC3AC627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E281-6FD4-55AB-AF57-D9BB1C62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2BDE1-30F8-22F7-1DF5-4FE03E2D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0C04-F3FF-1297-7D2B-79EE1C63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847C81-4FD2-9F6E-C55E-A780D4DB3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54F4A-A048-BE4D-A360-8BD52118D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F3623-A5C5-F39F-548E-B8D494D6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A3B56-12F4-F18B-F1D7-3A1AFAA1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C00B-FC83-12E3-B14E-DA3467BE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5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3194-99BC-99A0-45B5-4A5CB591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8A66-81E9-B193-79E8-BB0789D3F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E3D9-811E-017D-9884-264DA0CF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153FA-2AEF-BF1B-7F8D-ADE4B9E6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8F59-5EB1-6EE7-C10F-16750108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0232-1923-4067-BDF3-C9E0CCA9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37426-DCBE-BA87-0D44-0D3204328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FC2A-B014-7574-394C-EA42721A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167A-DB1C-DBF8-98F8-D4C209E1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9641-A9DF-A329-3E60-FB620491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4E01-154C-81AB-AFF8-E3741FAD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B9AC-035C-47F1-29ED-66E31955C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DB694-D2BA-EF79-D6B9-42BA07F2C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F4A00-9580-CE36-E266-23F18AC7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83BE5-2446-640A-F919-AAD87E16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A5FA-0DF4-FCDD-E38B-BD65F26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8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C010-9544-4201-A106-2F40D26C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D9E5-8E53-AA82-CD35-3B2E5D9E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4D52C-5AFA-7346-6B0B-67247C977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144A1A-0B3D-DEA8-EA52-71A0BBCB0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A9A50-79B1-C711-1001-348B9EA39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FE200-5C79-35D0-FA44-20D17A40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7F2AA-6FD8-9D04-B729-0A269F5A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3BEE2-535B-A853-8006-A5B5FDFF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E86-6F92-638A-2F89-6209CFAB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298A6-12B9-386E-925F-9F422082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BB6E6-7466-A85D-D227-3B26C824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0A96D-6883-AD0F-F17B-1FA964F8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F1C92-EF08-9C94-5835-C0DA6F0C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228767-A548-B45B-7309-8CB5356F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67031-A183-4533-3523-CD678070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8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72DA-10DE-AF27-BDB0-21A4C67C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18E3-9215-F048-ECEE-6393C08F8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0513-355D-1E5D-4B89-81006A81E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051B4-72BD-4577-AAEC-82891C5B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A1E89-E197-273B-9C84-DB190AF6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2D181-AC90-414A-1450-7B85E034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377F-1E02-C315-C468-7EAA397E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56568-97C7-9001-5FF7-D48E412F7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27421-BE6C-224B-3641-9146F2329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3E886-300F-920F-66B1-4AAE2776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9C691-51A0-C845-6B89-B5ED5029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551D0-8DCB-59A8-740D-8E871054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6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7174F-5AE5-4AD7-8007-81C5E85B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399BA-35EB-73C0-EF26-8E31471A6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63D6-8301-8548-83C2-91751300E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7B85E-8AA3-004A-88C0-68F988880CA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F692-C2C6-A61E-D56C-019296DB8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99FBE-8E3B-8135-3AA7-C85114665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EDB43-F0E1-C147-BBB6-459DD579F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FA89890-FE02-0853-49FF-1353D11F573B}"/>
              </a:ext>
            </a:extLst>
          </p:cNvPr>
          <p:cNvSpPr/>
          <p:nvPr/>
        </p:nvSpPr>
        <p:spPr>
          <a:xfrm>
            <a:off x="769257" y="754743"/>
            <a:ext cx="1016000" cy="1973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Login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76436BD-643F-2CC1-0617-453A7AE9A2E0}"/>
              </a:ext>
            </a:extLst>
          </p:cNvPr>
          <p:cNvSpPr/>
          <p:nvPr/>
        </p:nvSpPr>
        <p:spPr>
          <a:xfrm>
            <a:off x="2320799" y="754743"/>
            <a:ext cx="1016000" cy="1973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List of Races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251C1D-2459-9896-1F11-849F509211D1}"/>
              </a:ext>
            </a:extLst>
          </p:cNvPr>
          <p:cNvSpPr/>
          <p:nvPr/>
        </p:nvSpPr>
        <p:spPr>
          <a:xfrm>
            <a:off x="2320799" y="2824079"/>
            <a:ext cx="1016000" cy="1973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Race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Marker order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Marker locations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</a:rPr>
              <a:t>Begin countdown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1BF6080-2FAC-50D2-1175-9D9D4BAA57FB}"/>
              </a:ext>
            </a:extLst>
          </p:cNvPr>
          <p:cNvSpPr/>
          <p:nvPr/>
        </p:nvSpPr>
        <p:spPr>
          <a:xfrm>
            <a:off x="3762172" y="754742"/>
            <a:ext cx="1016000" cy="1973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Racing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2FB86E-83E1-E9B9-1AFD-F467F9260E5E}"/>
              </a:ext>
            </a:extLst>
          </p:cNvPr>
          <p:cNvSpPr/>
          <p:nvPr/>
        </p:nvSpPr>
        <p:spPr>
          <a:xfrm>
            <a:off x="5178363" y="754740"/>
            <a:ext cx="1016000" cy="1973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Race History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540A96A-6E6D-E544-F5E9-CF6D88FBB24E}"/>
              </a:ext>
            </a:extLst>
          </p:cNvPr>
          <p:cNvSpPr/>
          <p:nvPr/>
        </p:nvSpPr>
        <p:spPr>
          <a:xfrm>
            <a:off x="6619736" y="754741"/>
            <a:ext cx="1016000" cy="197394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Race Analytics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1E00E325-122E-FDD1-4BF8-BF54631A1BC4}"/>
              </a:ext>
            </a:extLst>
          </p:cNvPr>
          <p:cNvSpPr/>
          <p:nvPr/>
        </p:nvSpPr>
        <p:spPr>
          <a:xfrm>
            <a:off x="1068636" y="5266063"/>
            <a:ext cx="1252163" cy="11898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70582BB3-F42B-99C2-17EF-E47A934CCF87}"/>
              </a:ext>
            </a:extLst>
          </p:cNvPr>
          <p:cNvSpPr/>
          <p:nvPr/>
        </p:nvSpPr>
        <p:spPr>
          <a:xfrm>
            <a:off x="2510009" y="5266062"/>
            <a:ext cx="1252163" cy="11898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Races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E7D33FA3-4144-E8A7-1325-55904DD593E5}"/>
              </a:ext>
            </a:extLst>
          </p:cNvPr>
          <p:cNvSpPr/>
          <p:nvPr/>
        </p:nvSpPr>
        <p:spPr>
          <a:xfrm>
            <a:off x="3951382" y="5266062"/>
            <a:ext cx="1252163" cy="11898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Races Members</a:t>
            </a:r>
          </a:p>
          <a:p>
            <a:pPr algn="ctr"/>
            <a:r>
              <a:rPr lang="en-US" sz="1200" dirty="0"/>
              <a:t>+ Summary analytics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AC75E6FE-291A-D012-C920-2C855E8A8104}"/>
              </a:ext>
            </a:extLst>
          </p:cNvPr>
          <p:cNvSpPr/>
          <p:nvPr/>
        </p:nvSpPr>
        <p:spPr>
          <a:xfrm>
            <a:off x="5469918" y="5266062"/>
            <a:ext cx="1252163" cy="118982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Race Members with Location Data</a:t>
            </a:r>
          </a:p>
        </p:txBody>
      </p:sp>
    </p:spTree>
    <p:extLst>
      <p:ext uri="{BB962C8B-B14F-4D97-AF65-F5344CB8AC3E}">
        <p14:creationId xmlns:p14="http://schemas.microsoft.com/office/powerpoint/2010/main" val="288343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Ned Hulseman</dc:creator>
  <cp:lastModifiedBy>Ned Hulseman</cp:lastModifiedBy>
  <cp:revision>5</cp:revision>
  <dcterms:created xsi:type="dcterms:W3CDTF">2025-07-20T15:16:13Z</dcterms:created>
  <dcterms:modified xsi:type="dcterms:W3CDTF">2025-07-20T15:34:01Z</dcterms:modified>
</cp:coreProperties>
</file>