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dim Jukic" initials="NJ" lastIdx="1" clrIdx="0">
    <p:extLst>
      <p:ext uri="{19B8F6BF-5375-455C-9EA6-DF929625EA0E}">
        <p15:presenceInfo xmlns:p15="http://schemas.microsoft.com/office/powerpoint/2012/main" userId="2ef05ccc7c3c18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95B3"/>
    <a:srgbClr val="03AAFF"/>
    <a:srgbClr val="1155FF"/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03AA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8B-4F84-AA60-8F193F356BB7}"/>
              </c:ext>
            </c:extLst>
          </c:dPt>
          <c:dPt>
            <c:idx val="1"/>
            <c:bubble3D val="0"/>
            <c:spPr>
              <a:solidFill>
                <a:srgbClr val="FF66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8B-4F84-AA60-8F193F356B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Tabelle1!$A$2:$A$4</c:f>
              <c:strCache>
                <c:ptCount val="3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6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B-4F84-AA60-8F193F356B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03AA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8B-4F84-AA60-8F193F356BB7}"/>
              </c:ext>
            </c:extLst>
          </c:dPt>
          <c:dPt>
            <c:idx val="1"/>
            <c:bubble3D val="0"/>
            <c:spPr>
              <a:solidFill>
                <a:srgbClr val="FF66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8B-4F84-AA60-8F193F356B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Tabelle1!$A$2:$A$4</c:f>
              <c:strCache>
                <c:ptCount val="3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6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B-4F84-AA60-8F193F356B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5DEE6-44F7-4F59-95AB-C099B52B9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C9502F-94E5-4CEA-B21B-5AB9C02CD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DB6E2-F7F5-4CEE-9684-2F70B5B0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C807-CBED-4572-9848-1B6E00C59D48}" type="datetimeFigureOut">
              <a:rPr lang="de-CH" smtClean="0"/>
              <a:t>17.08.2020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7ED37-404B-4ADE-BDEA-641EC0F9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975750-4F70-427E-B20E-940782DA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95F-DA5E-452C-B8CD-C70D9C3A4D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125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A46BC-454B-4084-8A19-13329A68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7C1262-0CC2-4A53-8AAB-CA5362136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EBBEA9-1D51-4F41-83E5-2E10E5AA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C807-CBED-4572-9848-1B6E00C59D48}" type="datetimeFigureOut">
              <a:rPr lang="de-CH" smtClean="0"/>
              <a:t>17.08.2020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9D52F1-3E33-48A0-98FF-8490CDB8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F0ECDB-A81F-437C-8187-1A067A2B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95F-DA5E-452C-B8CD-C70D9C3A4D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298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DC13CF-0C8E-4EBF-8B32-2CEA89F85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F0B681-EAEE-4E34-8ADD-EE2CC59DE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845209-9070-4A73-B39D-1334CC11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C807-CBED-4572-9848-1B6E00C59D48}" type="datetimeFigureOut">
              <a:rPr lang="de-CH" smtClean="0"/>
              <a:t>17.08.2020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EDE804-30CE-42F0-8C84-711083E6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D0C9C-B104-4420-AA4F-82534A8F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95F-DA5E-452C-B8CD-C70D9C3A4D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3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8AC2F-D49C-4E35-9BB9-B3C11394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D98E0-FBBC-4B2E-A115-84841F5C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0F1387-4772-421D-A23F-D150CB75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C807-CBED-4572-9848-1B6E00C59D48}" type="datetimeFigureOut">
              <a:rPr lang="de-CH" smtClean="0"/>
              <a:t>17.08.2020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2C084-44B2-4972-8573-57DD928E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9E2C04-A108-46AA-AED0-F317C828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95F-DA5E-452C-B8CD-C70D9C3A4D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55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BE680-BAC8-4EE4-AFDC-76D6201E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83523A-414C-49ED-85A0-6188C2313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B89DE-B564-487F-8D5A-F3C41589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C807-CBED-4572-9848-1B6E00C59D48}" type="datetimeFigureOut">
              <a:rPr lang="de-CH" smtClean="0"/>
              <a:t>17.08.2020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F21312-8F39-49A3-BA78-1C253D20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BEECED-EAAA-4F26-8A6E-B348B301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95F-DA5E-452C-B8CD-C70D9C3A4D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25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1D3AE-7085-4FC4-A8EC-B2D36BB3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E8C03-2118-4DFC-AB54-4CB757BA3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076A1C-0AFB-4D83-B5B2-3A0C8246F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FEB8C8-50B5-4489-8F1B-53D7676A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C807-CBED-4572-9848-1B6E00C59D48}" type="datetimeFigureOut">
              <a:rPr lang="de-CH" smtClean="0"/>
              <a:t>17.08.2020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FC5A6A-F8E4-40D1-B74D-0FE4EE27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E30C8-9E05-46AD-9DC1-0804EFF1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95F-DA5E-452C-B8CD-C70D9C3A4D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210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D2CD3-04BB-4F9D-8CC7-C26A1466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69B7AF-0EDA-4D56-9A95-933279519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A0036F-390F-4B27-851F-C135CB643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BB8090-90B6-4742-8240-3F7A86FE4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2F9E90-1C2B-4FEB-9025-92A05FAE9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FC0B43-AB05-46C7-B859-BDA98294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C807-CBED-4572-9848-1B6E00C59D48}" type="datetimeFigureOut">
              <a:rPr lang="de-CH" smtClean="0"/>
              <a:t>17.08.2020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CD7AA9-BD7F-4361-8ED2-BED99885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99643F-2298-4FEE-B15A-C051070F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95F-DA5E-452C-B8CD-C70D9C3A4D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99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19FCB-7C2F-40D3-B3DE-5DF4F1F6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6C24E2-E1C8-44F0-AABA-12EB5187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C807-CBED-4572-9848-1B6E00C59D48}" type="datetimeFigureOut">
              <a:rPr lang="de-CH" smtClean="0"/>
              <a:t>17.08.2020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0F4BD4-F07F-4388-A51A-89BC9533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F75801-79E2-438B-9FE1-B144A7F3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95F-DA5E-452C-B8CD-C70D9C3A4D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267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AD1157-5893-410B-9E15-FCA16872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C807-CBED-4572-9848-1B6E00C59D48}" type="datetimeFigureOut">
              <a:rPr lang="de-CH" smtClean="0"/>
              <a:t>17.08.2020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1A37C7-C58E-426C-A044-F8427AE5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3F7C12-2D4E-4DBD-BF1A-93D68C2C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95F-DA5E-452C-B8CD-C70D9C3A4D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569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E1017-683F-4482-9BD8-C967E99C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B5835-D51A-4DD7-8D37-2EC772275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16B3D7-E379-4EBF-8BFB-0E4FF9D94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6CF57D-0FAF-4A2C-9CBB-0425DAD7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C807-CBED-4572-9848-1B6E00C59D48}" type="datetimeFigureOut">
              <a:rPr lang="de-CH" smtClean="0"/>
              <a:t>17.08.2020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365C1C-D8DF-4A47-84AC-B871A79E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C9F3C2-D900-418E-8C08-A0D2776D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95F-DA5E-452C-B8CD-C70D9C3A4D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013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6ACA2-F1FE-4C92-994F-9EE38680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2BF68E-BC57-47AB-88A1-1A4C8B519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9821FD-3742-4D2E-B78C-71A3D32B6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B335ED-3DE1-4858-8736-07D9F4AC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C807-CBED-4572-9848-1B6E00C59D48}" type="datetimeFigureOut">
              <a:rPr lang="de-CH" smtClean="0"/>
              <a:t>17.08.2020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594AE2-C527-483A-8D4E-6A7CC916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C3446A-BDF1-46C4-8808-552C0642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95F-DA5E-452C-B8CD-C70D9C3A4D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564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181028-BB38-44B6-A490-38D1B9C4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6EA192-4FD6-4EC8-9BDD-31321174A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BCDCE9-20DB-4336-9147-8DAFF555E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DC807-CBED-4572-9848-1B6E00C59D48}" type="datetimeFigureOut">
              <a:rPr lang="de-CH" smtClean="0"/>
              <a:t>17.08.2020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75724E-3428-465C-B39C-A82D709CC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71B7B7-AAF8-4EBA-9257-5280814DD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095F-DA5E-452C-B8CD-C70D9C3A4D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597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chart" Target="../charts/chart1.xml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chart" Target="../charts/chart2.xml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Monitor, Elektronik, Computer, sitzend enthält.&#10;&#10;Automatisch generierte Beschreibung">
            <a:extLst>
              <a:ext uri="{FF2B5EF4-FFF2-40B4-BE49-F238E27FC236}">
                <a16:creationId xmlns:a16="http://schemas.microsoft.com/office/drawing/2014/main" id="{1C0DEDE9-EEF6-4AB2-A512-7912A2826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5"/>
          <a:stretch/>
        </p:blipFill>
        <p:spPr>
          <a:xfrm>
            <a:off x="4296104" y="0"/>
            <a:ext cx="3599792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195D556-795C-4D24-9E37-BBBCF1C9D48D}"/>
              </a:ext>
            </a:extLst>
          </p:cNvPr>
          <p:cNvSpPr/>
          <p:nvPr/>
        </p:nvSpPr>
        <p:spPr>
          <a:xfrm>
            <a:off x="4565650" y="555624"/>
            <a:ext cx="3060700" cy="5067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DC6F25-DF1E-44C4-9901-6D0C89B42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6" r="7578"/>
          <a:stretch/>
        </p:blipFill>
        <p:spPr>
          <a:xfrm>
            <a:off x="4556578" y="947968"/>
            <a:ext cx="3069772" cy="428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95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Monitor, Elektronik, Computer, sitzend enthält.&#10;&#10;Automatisch generierte Beschreibung">
            <a:extLst>
              <a:ext uri="{FF2B5EF4-FFF2-40B4-BE49-F238E27FC236}">
                <a16:creationId xmlns:a16="http://schemas.microsoft.com/office/drawing/2014/main" id="{1C0DEDE9-EEF6-4AB2-A512-7912A2826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5"/>
          <a:stretch/>
        </p:blipFill>
        <p:spPr>
          <a:xfrm>
            <a:off x="4296104" y="0"/>
            <a:ext cx="3599792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195D556-795C-4D24-9E37-BBBCF1C9D48D}"/>
              </a:ext>
            </a:extLst>
          </p:cNvPr>
          <p:cNvSpPr/>
          <p:nvPr/>
        </p:nvSpPr>
        <p:spPr>
          <a:xfrm>
            <a:off x="4560541" y="546196"/>
            <a:ext cx="3060700" cy="5067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>
            <a:hlinkClick r:id="rId3" action="ppaction://hlinksldjump"/>
            <a:extLst>
              <a:ext uri="{FF2B5EF4-FFF2-40B4-BE49-F238E27FC236}">
                <a16:creationId xmlns:a16="http://schemas.microsoft.com/office/drawing/2014/main" id="{57DC6F25-DF1E-44C4-9901-6D0C89B42F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46" t="39784" r="7578" b="44736"/>
          <a:stretch/>
        </p:blipFill>
        <p:spPr>
          <a:xfrm>
            <a:off x="5278062" y="659645"/>
            <a:ext cx="1473258" cy="31816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34F9073-822D-4AC3-BD0B-B684FC7735B0}"/>
              </a:ext>
            </a:extLst>
          </p:cNvPr>
          <p:cNvSpPr/>
          <p:nvPr/>
        </p:nvSpPr>
        <p:spPr>
          <a:xfrm>
            <a:off x="4565650" y="1055991"/>
            <a:ext cx="3060700" cy="18000"/>
          </a:xfrm>
          <a:prstGeom prst="rect">
            <a:avLst/>
          </a:prstGeom>
          <a:solidFill>
            <a:srgbClr val="115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3239493-72E9-47F3-A4A0-E79EA9E54A01}"/>
              </a:ext>
            </a:extLst>
          </p:cNvPr>
          <p:cNvSpPr txBox="1"/>
          <p:nvPr/>
        </p:nvSpPr>
        <p:spPr>
          <a:xfrm>
            <a:off x="4718050" y="1278209"/>
            <a:ext cx="252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3AAFF"/>
                </a:solidFill>
                <a:latin typeface="Century Gothic" panose="020B0502020202020204" pitchFamily="34" charset="0"/>
              </a:rPr>
              <a:t>Nächste Pause in: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7947AC8-2499-4CA5-A736-B950C6547E4F}"/>
              </a:ext>
            </a:extLst>
          </p:cNvPr>
          <p:cNvSpPr txBox="1"/>
          <p:nvPr/>
        </p:nvSpPr>
        <p:spPr>
          <a:xfrm>
            <a:off x="4708526" y="1629615"/>
            <a:ext cx="9874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1155FF"/>
                </a:solidFill>
                <a:latin typeface="Century Gothic" panose="020B0502020202020204" pitchFamily="34" charset="0"/>
              </a:rPr>
              <a:t>14:36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EC04979-7817-48CD-9397-F4950AB1AC4D}"/>
              </a:ext>
            </a:extLst>
          </p:cNvPr>
          <p:cNvSpPr txBox="1"/>
          <p:nvPr/>
        </p:nvSpPr>
        <p:spPr>
          <a:xfrm>
            <a:off x="5375275" y="1622536"/>
            <a:ext cx="12128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3AAFF"/>
                </a:solidFill>
                <a:latin typeface="Century Gothic" panose="020B0502020202020204" pitchFamily="34" charset="0"/>
              </a:rPr>
              <a:t>Minuten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BCAB641-6401-488C-9A72-15B3B8575191}"/>
              </a:ext>
            </a:extLst>
          </p:cNvPr>
          <p:cNvGrpSpPr/>
          <p:nvPr/>
        </p:nvGrpSpPr>
        <p:grpSpPr>
          <a:xfrm>
            <a:off x="4708526" y="2159838"/>
            <a:ext cx="2755900" cy="986481"/>
            <a:chOff x="4718050" y="2631920"/>
            <a:chExt cx="2755900" cy="9864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A3CD6FE9-8525-4B42-AB06-BE12A5F8CB5E}"/>
                </a:ext>
              </a:extLst>
            </p:cNvPr>
            <p:cNvSpPr/>
            <p:nvPr/>
          </p:nvSpPr>
          <p:spPr>
            <a:xfrm>
              <a:off x="4718050" y="2637269"/>
              <a:ext cx="2755900" cy="981132"/>
            </a:xfrm>
            <a:prstGeom prst="roundRect">
              <a:avLst/>
            </a:prstGeom>
            <a:solidFill>
              <a:srgbClr val="115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729545F-CC2B-40C8-B368-B51B75BCA00B}"/>
                </a:ext>
              </a:extLst>
            </p:cNvPr>
            <p:cNvGrpSpPr/>
            <p:nvPr/>
          </p:nvGrpSpPr>
          <p:grpSpPr>
            <a:xfrm>
              <a:off x="4770884" y="2631920"/>
              <a:ext cx="2640013" cy="887504"/>
              <a:chOff x="4770884" y="2631920"/>
              <a:chExt cx="2640013" cy="887504"/>
            </a:xfrm>
          </p:grpSpPr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409E378F-5E17-4303-95E2-A8C10625AEC6}"/>
                  </a:ext>
                </a:extLst>
              </p:cNvPr>
              <p:cNvSpPr txBox="1"/>
              <p:nvPr/>
            </p:nvSpPr>
            <p:spPr>
              <a:xfrm>
                <a:off x="4770884" y="2699653"/>
                <a:ext cx="264001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100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Weitermachen, wo du stehengeblieben bist: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08899F2F-343D-4D10-AE02-5DF91940C259}"/>
                  </a:ext>
                </a:extLst>
              </p:cNvPr>
              <p:cNvSpPr txBox="1"/>
              <p:nvPr/>
            </p:nvSpPr>
            <p:spPr>
              <a:xfrm>
                <a:off x="4770884" y="3150092"/>
                <a:ext cx="2430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b="1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Mathematik</a:t>
                </a:r>
              </a:p>
            </p:txBody>
          </p:sp>
          <p:graphicFrame>
            <p:nvGraphicFramePr>
              <p:cNvPr id="43" name="Diagramm 42">
                <a:extLst>
                  <a:ext uri="{FF2B5EF4-FFF2-40B4-BE49-F238E27FC236}">
                    <a16:creationId xmlns:a16="http://schemas.microsoft.com/office/drawing/2014/main" id="{11ECE4C8-4DB5-432F-895D-D84C900C9D1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4014054"/>
                  </p:ext>
                </p:extLst>
              </p:nvPr>
            </p:nvGraphicFramePr>
            <p:xfrm>
              <a:off x="6471587" y="2631920"/>
              <a:ext cx="868684" cy="74098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2DBEAB16-C054-4DFF-A83F-AEFC723F73B6}"/>
                  </a:ext>
                </a:extLst>
              </p:cNvPr>
              <p:cNvSpPr txBox="1"/>
              <p:nvPr/>
            </p:nvSpPr>
            <p:spPr>
              <a:xfrm>
                <a:off x="6505727" y="3255298"/>
                <a:ext cx="83454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900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60% gelöst</a:t>
                </a:r>
              </a:p>
            </p:txBody>
          </p:sp>
        </p:grp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0FFFB9F-36D0-4D54-8225-43337427B221}"/>
              </a:ext>
            </a:extLst>
          </p:cNvPr>
          <p:cNvGrpSpPr/>
          <p:nvPr/>
        </p:nvGrpSpPr>
        <p:grpSpPr>
          <a:xfrm>
            <a:off x="4712941" y="3289225"/>
            <a:ext cx="2755900" cy="981132"/>
            <a:chOff x="4718050" y="2637269"/>
            <a:chExt cx="2755900" cy="9811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9C3EDB9E-959E-4E4A-BE7D-DC0EE1AC68F0}"/>
                </a:ext>
              </a:extLst>
            </p:cNvPr>
            <p:cNvSpPr/>
            <p:nvPr/>
          </p:nvSpPr>
          <p:spPr>
            <a:xfrm>
              <a:off x="4718050" y="2637269"/>
              <a:ext cx="2755900" cy="981132"/>
            </a:xfrm>
            <a:prstGeom prst="roundRect">
              <a:avLst/>
            </a:prstGeom>
            <a:solidFill>
              <a:srgbClr val="03AAFF"/>
            </a:solidFill>
            <a:ln>
              <a:solidFill>
                <a:srgbClr val="03A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7BFDD446-3DF6-4866-93C5-3F8CBF042182}"/>
                </a:ext>
              </a:extLst>
            </p:cNvPr>
            <p:cNvGrpSpPr/>
            <p:nvPr/>
          </p:nvGrpSpPr>
          <p:grpSpPr>
            <a:xfrm>
              <a:off x="4770884" y="2699653"/>
              <a:ext cx="2640013" cy="778298"/>
              <a:chOff x="4770884" y="2699653"/>
              <a:chExt cx="2640013" cy="778298"/>
            </a:xfrm>
          </p:grpSpPr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9C66154-BFF7-45D8-A10B-E0D6C330CC10}"/>
                  </a:ext>
                </a:extLst>
              </p:cNvPr>
              <p:cNvSpPr txBox="1"/>
              <p:nvPr/>
            </p:nvSpPr>
            <p:spPr>
              <a:xfrm>
                <a:off x="4770884" y="2699653"/>
                <a:ext cx="26400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100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Neue Fächer ausprobieren</a:t>
                </a:r>
              </a:p>
            </p:txBody>
          </p: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EE473BC2-6BE5-4BD0-9A0C-92573D28C7AA}"/>
                  </a:ext>
                </a:extLst>
              </p:cNvPr>
              <p:cNvSpPr txBox="1"/>
              <p:nvPr/>
            </p:nvSpPr>
            <p:spPr>
              <a:xfrm>
                <a:off x="4807297" y="3108619"/>
                <a:ext cx="2430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b="1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Englisch</a:t>
                </a:r>
              </a:p>
            </p:txBody>
          </p:sp>
        </p:grpSp>
      </p:grpSp>
      <p:pic>
        <p:nvPicPr>
          <p:cNvPr id="72" name="Grafik 71">
            <a:extLst>
              <a:ext uri="{FF2B5EF4-FFF2-40B4-BE49-F238E27FC236}">
                <a16:creationId xmlns:a16="http://schemas.microsoft.com/office/drawing/2014/main" id="{8B594987-AF6E-48BE-823A-D2C11CD53E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27" t="1928" b="21153"/>
          <a:stretch/>
        </p:blipFill>
        <p:spPr>
          <a:xfrm>
            <a:off x="4708526" y="4412063"/>
            <a:ext cx="2887005" cy="80567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80868CC-8E3B-4DC2-A060-8F3D8D71226C}"/>
              </a:ext>
            </a:extLst>
          </p:cNvPr>
          <p:cNvSpPr/>
          <p:nvPr/>
        </p:nvSpPr>
        <p:spPr>
          <a:xfrm>
            <a:off x="4560541" y="5217324"/>
            <a:ext cx="3065809" cy="442593"/>
          </a:xfrm>
          <a:prstGeom prst="rect">
            <a:avLst/>
          </a:prstGeom>
          <a:solidFill>
            <a:srgbClr val="115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55D5C306-78FE-4BFD-BB71-46BB16ED67A4}"/>
              </a:ext>
            </a:extLst>
          </p:cNvPr>
          <p:cNvGrpSpPr/>
          <p:nvPr/>
        </p:nvGrpSpPr>
        <p:grpSpPr>
          <a:xfrm>
            <a:off x="5290428" y="5217324"/>
            <a:ext cx="817215" cy="445557"/>
            <a:chOff x="5705474" y="5218649"/>
            <a:chExt cx="817215" cy="445557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3F4453EB-4BC6-4710-AD9D-9C27086FF423}"/>
                </a:ext>
              </a:extLst>
            </p:cNvPr>
            <p:cNvGrpSpPr/>
            <p:nvPr/>
          </p:nvGrpSpPr>
          <p:grpSpPr>
            <a:xfrm>
              <a:off x="5705474" y="5218649"/>
              <a:ext cx="817215" cy="404275"/>
              <a:chOff x="5705474" y="5218649"/>
              <a:chExt cx="817215" cy="404275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5D0F594E-0C2A-4B3F-86E6-DEE234D452D1}"/>
                  </a:ext>
                </a:extLst>
              </p:cNvPr>
              <p:cNvSpPr/>
              <p:nvPr/>
            </p:nvSpPr>
            <p:spPr>
              <a:xfrm>
                <a:off x="5705474" y="5218649"/>
                <a:ext cx="817215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F09FFD94-6512-40C9-A008-99AA5B2CB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2175" y="5253199"/>
                <a:ext cx="247650" cy="247650"/>
              </a:xfrm>
              <a:prstGeom prst="rect">
                <a:avLst/>
              </a:prstGeom>
            </p:spPr>
          </p:pic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EA50FF0-828B-4F4E-91FB-ACB05DFDEA76}"/>
                </a:ext>
              </a:extLst>
            </p:cNvPr>
            <p:cNvSpPr txBox="1"/>
            <p:nvPr/>
          </p:nvSpPr>
          <p:spPr>
            <a:xfrm>
              <a:off x="5781671" y="5464151"/>
              <a:ext cx="6751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Aufgaben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2C62EEA-5804-4B63-BEED-5475274045CF}"/>
              </a:ext>
            </a:extLst>
          </p:cNvPr>
          <p:cNvGrpSpPr/>
          <p:nvPr/>
        </p:nvGrpSpPr>
        <p:grpSpPr>
          <a:xfrm>
            <a:off x="6745267" y="5218787"/>
            <a:ext cx="854076" cy="448348"/>
            <a:chOff x="6610350" y="5218648"/>
            <a:chExt cx="854076" cy="448348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1A2457DB-6963-4558-AB05-85C9EC24E841}"/>
                </a:ext>
              </a:extLst>
            </p:cNvPr>
            <p:cNvGrpSpPr/>
            <p:nvPr/>
          </p:nvGrpSpPr>
          <p:grpSpPr>
            <a:xfrm>
              <a:off x="6610350" y="5218648"/>
              <a:ext cx="854076" cy="404275"/>
              <a:chOff x="6610350" y="5218648"/>
              <a:chExt cx="854076" cy="404275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6D0C597A-B4E8-4B05-B6A4-09148A0655B8}"/>
                  </a:ext>
                </a:extLst>
              </p:cNvPr>
              <p:cNvSpPr/>
              <p:nvPr/>
            </p:nvSpPr>
            <p:spPr>
              <a:xfrm>
                <a:off x="6610350" y="5218648"/>
                <a:ext cx="85407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06EF5789-59F0-4925-9E53-52599DF8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1336" y="5262723"/>
                <a:ext cx="228602" cy="228602"/>
              </a:xfrm>
              <a:prstGeom prst="rect">
                <a:avLst/>
              </a:prstGeom>
            </p:spPr>
          </p:pic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6ED865D-CAA4-4E39-8B36-936FB7C2B674}"/>
                </a:ext>
              </a:extLst>
            </p:cNvPr>
            <p:cNvSpPr txBox="1"/>
            <p:nvPr/>
          </p:nvSpPr>
          <p:spPr>
            <a:xfrm>
              <a:off x="6651625" y="5466941"/>
              <a:ext cx="762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Einstellungen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E541BBB-6578-4BF4-A679-C84EC4505D99}"/>
              </a:ext>
            </a:extLst>
          </p:cNvPr>
          <p:cNvGrpSpPr/>
          <p:nvPr/>
        </p:nvGrpSpPr>
        <p:grpSpPr>
          <a:xfrm>
            <a:off x="4578969" y="5218261"/>
            <a:ext cx="817216" cy="443619"/>
            <a:chOff x="4578969" y="5218261"/>
            <a:chExt cx="817216" cy="44361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83F2919-D4F0-414B-A65D-EB0A5EF1C634}"/>
                </a:ext>
              </a:extLst>
            </p:cNvPr>
            <p:cNvGrpSpPr/>
            <p:nvPr/>
          </p:nvGrpSpPr>
          <p:grpSpPr>
            <a:xfrm>
              <a:off x="4578969" y="5218261"/>
              <a:ext cx="817216" cy="404275"/>
              <a:chOff x="4578969" y="5218261"/>
              <a:chExt cx="817216" cy="404275"/>
            </a:xfrm>
          </p:grpSpPr>
          <p:sp>
            <p:nvSpPr>
              <p:cNvPr id="15" name="Rechteck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94EB7C-F401-481B-AA22-3A98CDA20C5E}"/>
                  </a:ext>
                </a:extLst>
              </p:cNvPr>
              <p:cNvSpPr/>
              <p:nvPr/>
            </p:nvSpPr>
            <p:spPr>
              <a:xfrm>
                <a:off x="4578969" y="5218261"/>
                <a:ext cx="81721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7A5FD4E6-8441-43F1-BB31-25F64CA70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duotone>
                  <a:prstClr val="black"/>
                  <a:srgbClr val="03AA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3895" y="5250873"/>
                <a:ext cx="262342" cy="271866"/>
              </a:xfrm>
              <a:prstGeom prst="rect">
                <a:avLst/>
              </a:prstGeom>
            </p:spPr>
          </p:pic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E3D5B90-9F46-4B6E-97C4-C5F975740E6D}"/>
                </a:ext>
              </a:extLst>
            </p:cNvPr>
            <p:cNvSpPr txBox="1"/>
            <p:nvPr/>
          </p:nvSpPr>
          <p:spPr>
            <a:xfrm>
              <a:off x="4775881" y="5461825"/>
              <a:ext cx="5154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rgbClr val="4B95B3"/>
                  </a:solidFill>
                  <a:latin typeface="Century Gothic" panose="020B0502020202020204" pitchFamily="34" charset="0"/>
                </a:rPr>
                <a:t>Home</a:t>
              </a:r>
              <a:endParaRPr lang="de-CH" dirty="0">
                <a:solidFill>
                  <a:srgbClr val="4B95B3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95AC781A-A217-48A5-8437-C47EB785F3D8}"/>
              </a:ext>
            </a:extLst>
          </p:cNvPr>
          <p:cNvGrpSpPr/>
          <p:nvPr/>
        </p:nvGrpSpPr>
        <p:grpSpPr>
          <a:xfrm>
            <a:off x="6084053" y="5217324"/>
            <a:ext cx="822290" cy="450729"/>
            <a:chOff x="8286751" y="4328445"/>
            <a:chExt cx="822290" cy="450729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710CCA43-9013-408C-A69D-F971ADF4C482}"/>
                </a:ext>
              </a:extLst>
            </p:cNvPr>
            <p:cNvGrpSpPr/>
            <p:nvPr/>
          </p:nvGrpSpPr>
          <p:grpSpPr>
            <a:xfrm>
              <a:off x="8286751" y="4328445"/>
              <a:ext cx="822290" cy="450729"/>
              <a:chOff x="6596098" y="5218648"/>
              <a:chExt cx="822290" cy="450729"/>
            </a:xfrm>
          </p:grpSpPr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F3F2B5A5-53C4-4066-A946-1EA644034215}"/>
                  </a:ext>
                </a:extLst>
              </p:cNvPr>
              <p:cNvSpPr/>
              <p:nvPr/>
            </p:nvSpPr>
            <p:spPr>
              <a:xfrm>
                <a:off x="6596098" y="5218648"/>
                <a:ext cx="64336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24B188C4-25C0-4205-8A06-51421EF0CF73}"/>
                  </a:ext>
                </a:extLst>
              </p:cNvPr>
              <p:cNvSpPr txBox="1"/>
              <p:nvPr/>
            </p:nvSpPr>
            <p:spPr>
              <a:xfrm>
                <a:off x="6656388" y="5469322"/>
                <a:ext cx="762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700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Ranking</a:t>
                </a:r>
                <a:endParaRPr lang="de-CH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D0B4C054-7C95-4C4D-A214-25001A780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7976" y="4361994"/>
              <a:ext cx="254016" cy="254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7987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Monitor, Elektronik, Computer, sitzend enthält.&#10;&#10;Automatisch generierte Beschreibung">
            <a:extLst>
              <a:ext uri="{FF2B5EF4-FFF2-40B4-BE49-F238E27FC236}">
                <a16:creationId xmlns:a16="http://schemas.microsoft.com/office/drawing/2014/main" id="{1C0DEDE9-EEF6-4AB2-A512-7912A2826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5"/>
          <a:stretch/>
        </p:blipFill>
        <p:spPr>
          <a:xfrm>
            <a:off x="4296104" y="0"/>
            <a:ext cx="3599792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195D556-795C-4D24-9E37-BBBCF1C9D48D}"/>
              </a:ext>
            </a:extLst>
          </p:cNvPr>
          <p:cNvSpPr/>
          <p:nvPr/>
        </p:nvSpPr>
        <p:spPr>
          <a:xfrm>
            <a:off x="4560541" y="546196"/>
            <a:ext cx="3060700" cy="5067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>
            <a:hlinkClick r:id="rId3" action="ppaction://hlinksldjump"/>
            <a:extLst>
              <a:ext uri="{FF2B5EF4-FFF2-40B4-BE49-F238E27FC236}">
                <a16:creationId xmlns:a16="http://schemas.microsoft.com/office/drawing/2014/main" id="{57DC6F25-DF1E-44C4-9901-6D0C89B42F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46" t="39784" r="7578" b="44736"/>
          <a:stretch/>
        </p:blipFill>
        <p:spPr>
          <a:xfrm>
            <a:off x="5278062" y="659645"/>
            <a:ext cx="1473258" cy="31816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34F9073-822D-4AC3-BD0B-B684FC7735B0}"/>
              </a:ext>
            </a:extLst>
          </p:cNvPr>
          <p:cNvSpPr/>
          <p:nvPr/>
        </p:nvSpPr>
        <p:spPr>
          <a:xfrm>
            <a:off x="4565650" y="1055991"/>
            <a:ext cx="3060700" cy="18000"/>
          </a:xfrm>
          <a:prstGeom prst="rect">
            <a:avLst/>
          </a:prstGeom>
          <a:solidFill>
            <a:srgbClr val="115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3239493-72E9-47F3-A4A0-E79EA9E54A01}"/>
              </a:ext>
            </a:extLst>
          </p:cNvPr>
          <p:cNvSpPr txBox="1"/>
          <p:nvPr/>
        </p:nvSpPr>
        <p:spPr>
          <a:xfrm>
            <a:off x="4718050" y="1278209"/>
            <a:ext cx="252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3AAFF"/>
                </a:solidFill>
                <a:latin typeface="Century Gothic" panose="020B0502020202020204" pitchFamily="34" charset="0"/>
              </a:rPr>
              <a:t>Nächste Pause in: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7947AC8-2499-4CA5-A736-B950C6547E4F}"/>
              </a:ext>
            </a:extLst>
          </p:cNvPr>
          <p:cNvSpPr txBox="1"/>
          <p:nvPr/>
        </p:nvSpPr>
        <p:spPr>
          <a:xfrm>
            <a:off x="4708526" y="1629615"/>
            <a:ext cx="9874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1155FF"/>
                </a:solidFill>
                <a:latin typeface="Century Gothic" panose="020B0502020202020204" pitchFamily="34" charset="0"/>
              </a:rPr>
              <a:t>14:36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EC04979-7817-48CD-9397-F4950AB1AC4D}"/>
              </a:ext>
            </a:extLst>
          </p:cNvPr>
          <p:cNvSpPr txBox="1"/>
          <p:nvPr/>
        </p:nvSpPr>
        <p:spPr>
          <a:xfrm>
            <a:off x="5375275" y="1622536"/>
            <a:ext cx="12128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3AAFF"/>
                </a:solidFill>
                <a:latin typeface="Century Gothic" panose="020B0502020202020204" pitchFamily="34" charset="0"/>
              </a:rPr>
              <a:t>Minuten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BCAB641-6401-488C-9A72-15B3B8575191}"/>
              </a:ext>
            </a:extLst>
          </p:cNvPr>
          <p:cNvGrpSpPr/>
          <p:nvPr/>
        </p:nvGrpSpPr>
        <p:grpSpPr>
          <a:xfrm>
            <a:off x="4708526" y="2159838"/>
            <a:ext cx="2755900" cy="986481"/>
            <a:chOff x="4718050" y="2631920"/>
            <a:chExt cx="2755900" cy="9864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A3CD6FE9-8525-4B42-AB06-BE12A5F8CB5E}"/>
                </a:ext>
              </a:extLst>
            </p:cNvPr>
            <p:cNvSpPr/>
            <p:nvPr/>
          </p:nvSpPr>
          <p:spPr>
            <a:xfrm>
              <a:off x="4718050" y="2637269"/>
              <a:ext cx="2755900" cy="981132"/>
            </a:xfrm>
            <a:prstGeom prst="roundRect">
              <a:avLst/>
            </a:prstGeom>
            <a:solidFill>
              <a:srgbClr val="115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729545F-CC2B-40C8-B368-B51B75BCA00B}"/>
                </a:ext>
              </a:extLst>
            </p:cNvPr>
            <p:cNvGrpSpPr/>
            <p:nvPr/>
          </p:nvGrpSpPr>
          <p:grpSpPr>
            <a:xfrm>
              <a:off x="4770884" y="2631920"/>
              <a:ext cx="2640013" cy="887504"/>
              <a:chOff x="4770884" y="2631920"/>
              <a:chExt cx="2640013" cy="887504"/>
            </a:xfrm>
          </p:grpSpPr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409E378F-5E17-4303-95E2-A8C10625AEC6}"/>
                  </a:ext>
                </a:extLst>
              </p:cNvPr>
              <p:cNvSpPr txBox="1"/>
              <p:nvPr/>
            </p:nvSpPr>
            <p:spPr>
              <a:xfrm>
                <a:off x="4770884" y="2699653"/>
                <a:ext cx="264001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100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Weitermachen, wo du stehengeblieben bist: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08899F2F-343D-4D10-AE02-5DF91940C259}"/>
                  </a:ext>
                </a:extLst>
              </p:cNvPr>
              <p:cNvSpPr txBox="1"/>
              <p:nvPr/>
            </p:nvSpPr>
            <p:spPr>
              <a:xfrm>
                <a:off x="4770884" y="3150092"/>
                <a:ext cx="2430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b="1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Mathematik</a:t>
                </a:r>
              </a:p>
            </p:txBody>
          </p:sp>
          <p:graphicFrame>
            <p:nvGraphicFramePr>
              <p:cNvPr id="43" name="Diagramm 42">
                <a:extLst>
                  <a:ext uri="{FF2B5EF4-FFF2-40B4-BE49-F238E27FC236}">
                    <a16:creationId xmlns:a16="http://schemas.microsoft.com/office/drawing/2014/main" id="{11ECE4C8-4DB5-432F-895D-D84C900C9D17}"/>
                  </a:ext>
                </a:extLst>
              </p:cNvPr>
              <p:cNvGraphicFramePr/>
              <p:nvPr/>
            </p:nvGraphicFramePr>
            <p:xfrm>
              <a:off x="6471587" y="2631920"/>
              <a:ext cx="868684" cy="74098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2DBEAB16-C054-4DFF-A83F-AEFC723F73B6}"/>
                  </a:ext>
                </a:extLst>
              </p:cNvPr>
              <p:cNvSpPr txBox="1"/>
              <p:nvPr/>
            </p:nvSpPr>
            <p:spPr>
              <a:xfrm>
                <a:off x="6505727" y="3255298"/>
                <a:ext cx="83454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900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60% gelöst</a:t>
                </a:r>
              </a:p>
            </p:txBody>
          </p:sp>
        </p:grp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0FFFB9F-36D0-4D54-8225-43337427B221}"/>
              </a:ext>
            </a:extLst>
          </p:cNvPr>
          <p:cNvGrpSpPr/>
          <p:nvPr/>
        </p:nvGrpSpPr>
        <p:grpSpPr>
          <a:xfrm>
            <a:off x="4712941" y="3289225"/>
            <a:ext cx="2755900" cy="981132"/>
            <a:chOff x="4718050" y="2637269"/>
            <a:chExt cx="2755900" cy="9811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9C3EDB9E-959E-4E4A-BE7D-DC0EE1AC68F0}"/>
                </a:ext>
              </a:extLst>
            </p:cNvPr>
            <p:cNvSpPr/>
            <p:nvPr/>
          </p:nvSpPr>
          <p:spPr>
            <a:xfrm>
              <a:off x="4718050" y="2637269"/>
              <a:ext cx="2755900" cy="981132"/>
            </a:xfrm>
            <a:prstGeom prst="roundRect">
              <a:avLst/>
            </a:prstGeom>
            <a:solidFill>
              <a:srgbClr val="03AAFF"/>
            </a:solidFill>
            <a:ln>
              <a:solidFill>
                <a:srgbClr val="03A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7BFDD446-3DF6-4866-93C5-3F8CBF042182}"/>
                </a:ext>
              </a:extLst>
            </p:cNvPr>
            <p:cNvGrpSpPr/>
            <p:nvPr/>
          </p:nvGrpSpPr>
          <p:grpSpPr>
            <a:xfrm>
              <a:off x="4770884" y="2699653"/>
              <a:ext cx="2640013" cy="778298"/>
              <a:chOff x="4770884" y="2699653"/>
              <a:chExt cx="2640013" cy="778298"/>
            </a:xfrm>
          </p:grpSpPr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9C66154-BFF7-45D8-A10B-E0D6C330CC10}"/>
                  </a:ext>
                </a:extLst>
              </p:cNvPr>
              <p:cNvSpPr txBox="1"/>
              <p:nvPr/>
            </p:nvSpPr>
            <p:spPr>
              <a:xfrm>
                <a:off x="4770884" y="2699653"/>
                <a:ext cx="26400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100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Neue Fächer ausprobieren</a:t>
                </a:r>
              </a:p>
            </p:txBody>
          </p: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EE473BC2-6BE5-4BD0-9A0C-92573D28C7AA}"/>
                  </a:ext>
                </a:extLst>
              </p:cNvPr>
              <p:cNvSpPr txBox="1"/>
              <p:nvPr/>
            </p:nvSpPr>
            <p:spPr>
              <a:xfrm>
                <a:off x="4807297" y="3108619"/>
                <a:ext cx="2430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b="1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Englisch</a:t>
                </a:r>
              </a:p>
            </p:txBody>
          </p:sp>
        </p:grpSp>
      </p:grpSp>
      <p:pic>
        <p:nvPicPr>
          <p:cNvPr id="72" name="Grafik 71">
            <a:extLst>
              <a:ext uri="{FF2B5EF4-FFF2-40B4-BE49-F238E27FC236}">
                <a16:creationId xmlns:a16="http://schemas.microsoft.com/office/drawing/2014/main" id="{8B594987-AF6E-48BE-823A-D2C11CD53E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27" t="1928" b="21153"/>
          <a:stretch/>
        </p:blipFill>
        <p:spPr>
          <a:xfrm>
            <a:off x="4708526" y="4412063"/>
            <a:ext cx="2887005" cy="80567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80868CC-8E3B-4DC2-A060-8F3D8D71226C}"/>
              </a:ext>
            </a:extLst>
          </p:cNvPr>
          <p:cNvSpPr/>
          <p:nvPr/>
        </p:nvSpPr>
        <p:spPr>
          <a:xfrm>
            <a:off x="4560541" y="5217324"/>
            <a:ext cx="3065809" cy="442593"/>
          </a:xfrm>
          <a:prstGeom prst="rect">
            <a:avLst/>
          </a:prstGeom>
          <a:solidFill>
            <a:srgbClr val="115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55D5C306-78FE-4BFD-BB71-46BB16ED67A4}"/>
              </a:ext>
            </a:extLst>
          </p:cNvPr>
          <p:cNvGrpSpPr/>
          <p:nvPr/>
        </p:nvGrpSpPr>
        <p:grpSpPr>
          <a:xfrm>
            <a:off x="5290428" y="5217324"/>
            <a:ext cx="817215" cy="445557"/>
            <a:chOff x="5705474" y="5218649"/>
            <a:chExt cx="817215" cy="445557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3F4453EB-4BC6-4710-AD9D-9C27086FF423}"/>
                </a:ext>
              </a:extLst>
            </p:cNvPr>
            <p:cNvGrpSpPr/>
            <p:nvPr/>
          </p:nvGrpSpPr>
          <p:grpSpPr>
            <a:xfrm>
              <a:off x="5705474" y="5218649"/>
              <a:ext cx="817215" cy="404275"/>
              <a:chOff x="5705474" y="5218649"/>
              <a:chExt cx="817215" cy="404275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5D0F594E-0C2A-4B3F-86E6-DEE234D452D1}"/>
                  </a:ext>
                </a:extLst>
              </p:cNvPr>
              <p:cNvSpPr/>
              <p:nvPr/>
            </p:nvSpPr>
            <p:spPr>
              <a:xfrm>
                <a:off x="5705474" y="5218649"/>
                <a:ext cx="817215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F09FFD94-6512-40C9-A008-99AA5B2CB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2175" y="5253199"/>
                <a:ext cx="247650" cy="247650"/>
              </a:xfrm>
              <a:prstGeom prst="rect">
                <a:avLst/>
              </a:prstGeom>
            </p:spPr>
          </p:pic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EA50FF0-828B-4F4E-91FB-ACB05DFDEA76}"/>
                </a:ext>
              </a:extLst>
            </p:cNvPr>
            <p:cNvSpPr txBox="1"/>
            <p:nvPr/>
          </p:nvSpPr>
          <p:spPr>
            <a:xfrm>
              <a:off x="5781671" y="5464151"/>
              <a:ext cx="6751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Aufgaben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2C62EEA-5804-4B63-BEED-5475274045CF}"/>
              </a:ext>
            </a:extLst>
          </p:cNvPr>
          <p:cNvGrpSpPr/>
          <p:nvPr/>
        </p:nvGrpSpPr>
        <p:grpSpPr>
          <a:xfrm>
            <a:off x="6745267" y="5218787"/>
            <a:ext cx="854076" cy="448348"/>
            <a:chOff x="6610350" y="5218648"/>
            <a:chExt cx="854076" cy="448348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1A2457DB-6963-4558-AB05-85C9EC24E841}"/>
                </a:ext>
              </a:extLst>
            </p:cNvPr>
            <p:cNvGrpSpPr/>
            <p:nvPr/>
          </p:nvGrpSpPr>
          <p:grpSpPr>
            <a:xfrm>
              <a:off x="6610350" y="5218648"/>
              <a:ext cx="854076" cy="404275"/>
              <a:chOff x="6610350" y="5218648"/>
              <a:chExt cx="854076" cy="404275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6D0C597A-B4E8-4B05-B6A4-09148A0655B8}"/>
                  </a:ext>
                </a:extLst>
              </p:cNvPr>
              <p:cNvSpPr/>
              <p:nvPr/>
            </p:nvSpPr>
            <p:spPr>
              <a:xfrm>
                <a:off x="6610350" y="5218648"/>
                <a:ext cx="85407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06EF5789-59F0-4925-9E53-52599DF8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1336" y="5262723"/>
                <a:ext cx="228602" cy="228602"/>
              </a:xfrm>
              <a:prstGeom prst="rect">
                <a:avLst/>
              </a:prstGeom>
            </p:spPr>
          </p:pic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6ED865D-CAA4-4E39-8B36-936FB7C2B674}"/>
                </a:ext>
              </a:extLst>
            </p:cNvPr>
            <p:cNvSpPr txBox="1"/>
            <p:nvPr/>
          </p:nvSpPr>
          <p:spPr>
            <a:xfrm>
              <a:off x="6651625" y="5466941"/>
              <a:ext cx="762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Einstellungen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E541BBB-6578-4BF4-A679-C84EC4505D99}"/>
              </a:ext>
            </a:extLst>
          </p:cNvPr>
          <p:cNvGrpSpPr/>
          <p:nvPr/>
        </p:nvGrpSpPr>
        <p:grpSpPr>
          <a:xfrm>
            <a:off x="4578969" y="5218261"/>
            <a:ext cx="817216" cy="443619"/>
            <a:chOff x="4578969" y="5218261"/>
            <a:chExt cx="817216" cy="44361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83F2919-D4F0-414B-A65D-EB0A5EF1C634}"/>
                </a:ext>
              </a:extLst>
            </p:cNvPr>
            <p:cNvGrpSpPr/>
            <p:nvPr/>
          </p:nvGrpSpPr>
          <p:grpSpPr>
            <a:xfrm>
              <a:off x="4578969" y="5218261"/>
              <a:ext cx="817216" cy="404275"/>
              <a:chOff x="4578969" y="5218261"/>
              <a:chExt cx="817216" cy="404275"/>
            </a:xfrm>
          </p:grpSpPr>
          <p:sp>
            <p:nvSpPr>
              <p:cNvPr id="15" name="Rechteck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94EB7C-F401-481B-AA22-3A98CDA20C5E}"/>
                  </a:ext>
                </a:extLst>
              </p:cNvPr>
              <p:cNvSpPr/>
              <p:nvPr/>
            </p:nvSpPr>
            <p:spPr>
              <a:xfrm>
                <a:off x="4578969" y="5218261"/>
                <a:ext cx="81721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7A5FD4E6-8441-43F1-BB31-25F64CA70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3895" y="5250873"/>
                <a:ext cx="262342" cy="271866"/>
              </a:xfrm>
              <a:prstGeom prst="rect">
                <a:avLst/>
              </a:prstGeom>
            </p:spPr>
          </p:pic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E3D5B90-9F46-4B6E-97C4-C5F975740E6D}"/>
                </a:ext>
              </a:extLst>
            </p:cNvPr>
            <p:cNvSpPr txBox="1"/>
            <p:nvPr/>
          </p:nvSpPr>
          <p:spPr>
            <a:xfrm>
              <a:off x="4775881" y="5461825"/>
              <a:ext cx="5154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Home</a:t>
              </a:r>
              <a:endParaRPr lang="de-CH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95AC781A-A217-48A5-8437-C47EB785F3D8}"/>
              </a:ext>
            </a:extLst>
          </p:cNvPr>
          <p:cNvGrpSpPr/>
          <p:nvPr/>
        </p:nvGrpSpPr>
        <p:grpSpPr>
          <a:xfrm>
            <a:off x="6084053" y="5217324"/>
            <a:ext cx="822290" cy="450729"/>
            <a:chOff x="8286751" y="4328445"/>
            <a:chExt cx="822290" cy="450729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710CCA43-9013-408C-A69D-F971ADF4C482}"/>
                </a:ext>
              </a:extLst>
            </p:cNvPr>
            <p:cNvGrpSpPr/>
            <p:nvPr/>
          </p:nvGrpSpPr>
          <p:grpSpPr>
            <a:xfrm>
              <a:off x="8286751" y="4328445"/>
              <a:ext cx="822290" cy="450729"/>
              <a:chOff x="6596098" y="5218648"/>
              <a:chExt cx="822290" cy="450729"/>
            </a:xfrm>
          </p:grpSpPr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F3F2B5A5-53C4-4066-A946-1EA644034215}"/>
                  </a:ext>
                </a:extLst>
              </p:cNvPr>
              <p:cNvSpPr/>
              <p:nvPr/>
            </p:nvSpPr>
            <p:spPr>
              <a:xfrm>
                <a:off x="6596098" y="5218648"/>
                <a:ext cx="643366" cy="404275"/>
              </a:xfrm>
              <a:prstGeom prst="rect">
                <a:avLst/>
              </a:prstGeom>
              <a:solidFill>
                <a:srgbClr val="115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24B188C4-25C0-4205-8A06-51421EF0CF73}"/>
                  </a:ext>
                </a:extLst>
              </p:cNvPr>
              <p:cNvSpPr txBox="1"/>
              <p:nvPr/>
            </p:nvSpPr>
            <p:spPr>
              <a:xfrm>
                <a:off x="6656388" y="5469322"/>
                <a:ext cx="762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700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</a:rPr>
                  <a:t>Ranking</a:t>
                </a:r>
                <a:endParaRPr lang="de-CH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D0B4C054-7C95-4C4D-A214-25001A780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7976" y="4361994"/>
              <a:ext cx="254016" cy="254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1357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88A56-5D6E-4FD1-80D2-48048CA6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0F374-86D0-4333-BFAA-D1D339FE0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Home-Icon: </a:t>
            </a:r>
          </a:p>
          <a:p>
            <a:r>
              <a:rPr lang="de-CH" dirty="0"/>
              <a:t>Aufgaben-Icon: </a:t>
            </a:r>
          </a:p>
          <a:p>
            <a:r>
              <a:rPr lang="de-CH" dirty="0"/>
              <a:t>Settings-Icon: https://www.flaticon.com/free-icon/settings_545653?term=settings&amp;page=1&amp;position=21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62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Breitbild</PresentationFormat>
  <Paragraphs>27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Nedim Jukic</dc:creator>
  <cp:lastModifiedBy>Nedim Jukic</cp:lastModifiedBy>
  <cp:revision>69</cp:revision>
  <dcterms:created xsi:type="dcterms:W3CDTF">2020-08-17T01:32:02Z</dcterms:created>
  <dcterms:modified xsi:type="dcterms:W3CDTF">2020-08-17T05:58:37Z</dcterms:modified>
</cp:coreProperties>
</file>