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6" r:id="rId6"/>
    <p:sldId id="265" r:id="rId7"/>
    <p:sldId id="268" r:id="rId8"/>
    <p:sldId id="276" r:id="rId9"/>
    <p:sldId id="270" r:id="rId10"/>
    <p:sldId id="272" r:id="rId11"/>
    <p:sldId id="273" r:id="rId12"/>
    <p:sldId id="275" r:id="rId13"/>
    <p:sldId id="277" r:id="rId14"/>
    <p:sldId id="278" r:id="rId15"/>
    <p:sldId id="279" r:id="rId16"/>
    <p:sldId id="271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dim Jukic" initials="NJ" lastIdx="1" clrIdx="0">
    <p:extLst>
      <p:ext uri="{19B8F6BF-5375-455C-9EA6-DF929625EA0E}">
        <p15:presenceInfo xmlns:p15="http://schemas.microsoft.com/office/powerpoint/2012/main" userId="2ef05ccc7c3c1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AFF"/>
    <a:srgbClr val="1155FF"/>
    <a:srgbClr val="D9D9D9"/>
    <a:srgbClr val="4B95B3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4" d="100"/>
          <a:sy n="144" d="100"/>
        </p:scale>
        <p:origin x="-846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8B-4F84-AA60-8F193F356BB7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B-4F84-AA60-8F193F356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43-4EE6-B544-2F54565422A2}"/>
              </c:ext>
            </c:extLst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F84-AA60-8F193F35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8B-4F84-AA60-8F193F356BB7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B-4F84-AA60-8F193F356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6E-4D85-8333-1E092DDA8D35}"/>
              </c:ext>
            </c:extLst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F84-AA60-8F193F35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8B-4F84-AA60-8F193F356BB7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B-4F84-AA60-8F193F356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6E-4D85-8333-1E092DDA8D35}"/>
              </c:ext>
            </c:extLst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F84-AA60-8F193F35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D3-42D7-BD8D-04FD908E7E25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D3-42D7-BD8D-04FD908E7E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D3-42D7-BD8D-04FD908E7E25}"/>
              </c:ext>
            </c:extLst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3-42D7-BD8D-04FD908E7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0-4F16-80A5-40132AF251A5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0-4F16-80A5-40132AF25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0-4F16-80A5-40132AF251A5}"/>
              </c:ext>
            </c:extLst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90-4F16-80A5-40132AF25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5DEE6-44F7-4F59-95AB-C099B52B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C9502F-94E5-4CEA-B21B-5AB9C02C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DB6E2-F7F5-4CEE-9684-2F70B5B0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7ED37-404B-4ADE-BDEA-641EC0F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75750-4F70-427E-B20E-940782DA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2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A46BC-454B-4084-8A19-13329A68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7C1262-0CC2-4A53-8AAB-CA536213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BBEA9-1D51-4F41-83E5-2E10E5AA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D52F1-3E33-48A0-98FF-8490CDB8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0ECDB-A81F-437C-8187-1A067A2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9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DC13CF-0C8E-4EBF-8B32-2CEA89F8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F0B681-EAEE-4E34-8ADD-EE2CC59D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45209-9070-4A73-B39D-1334CC11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DE804-30CE-42F0-8C84-711083E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D0C9C-B104-4420-AA4F-82534A8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8AC2F-D49C-4E35-9BB9-B3C11394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D98E0-FBBC-4B2E-A115-84841F5C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F1387-4772-421D-A23F-D150CB75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C084-44B2-4972-8573-57DD928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E2C04-A108-46AA-AED0-F317C828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5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BE680-BAC8-4EE4-AFDC-76D6201E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3523A-414C-49ED-85A0-6188C231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B89DE-B564-487F-8D5A-F3C41589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21312-8F39-49A3-BA78-1C253D2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EECED-EAAA-4F26-8A6E-B348B30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25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1D3AE-7085-4FC4-A8EC-B2D36BB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E8C03-2118-4DFC-AB54-4CB757BA3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76A1C-0AFB-4D83-B5B2-3A0C8246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FEB8C8-50B5-4489-8F1B-53D7676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FC5A6A-F8E4-40D1-B74D-0FE4EE27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E30C8-9E05-46AD-9DC1-0804EFF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1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2CD3-04BB-4F9D-8CC7-C26A1466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9B7AF-0EDA-4D56-9A95-93327951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A0036F-390F-4B27-851F-C135CB64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BB8090-90B6-4742-8240-3F7A86FE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2F9E90-1C2B-4FEB-9025-92A05FAE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C0B43-AB05-46C7-B859-BDA9829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CD7AA9-BD7F-4361-8ED2-BED99885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99643F-2298-4FEE-B15A-C051070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19FCB-7C2F-40D3-B3DE-5DF4F1F6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6C24E2-E1C8-44F0-AABA-12EB5187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0F4BD4-F07F-4388-A51A-89BC9533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75801-79E2-438B-9FE1-B144A7F3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6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D1157-5893-410B-9E15-FCA16872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A37C7-C58E-426C-A044-F8427AE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F7C12-2D4E-4DBD-BF1A-93D68C2C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6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1017-683F-4482-9BD8-C967E99C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B5835-D51A-4DD7-8D37-2EC77227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16B3D7-E379-4EBF-8BFB-0E4FF9D9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CF57D-0FAF-4A2C-9CBB-0425DAD7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65C1C-D8DF-4A47-84AC-B871A79E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9F3C2-D900-418E-8C08-A0D2776D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1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6ACA2-F1FE-4C92-994F-9EE38680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BF68E-BC57-47AB-88A1-1A4C8B51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9821FD-3742-4D2E-B78C-71A3D32B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B335ED-3DE1-4858-8736-07D9F4A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94AE2-C527-483A-8D4E-6A7CC916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3446A-BDF1-46C4-8808-552C0642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6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181028-BB38-44B6-A490-38D1B9C4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6EA192-4FD6-4EC8-9BDD-31321174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CDCE9-20DB-4336-9147-8DAFF555E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C807-CBED-4572-9848-1B6E00C59D48}" type="datetimeFigureOut">
              <a:rPr lang="de-CH" smtClean="0"/>
              <a:t>23.09.2020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75724E-3428-465C-B39C-A82D709C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B7B7-AAF8-4EBA-9257-5280814D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97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chart" Target="../charts/chart6.xml"/><Relationship Id="rId15" Type="http://schemas.openxmlformats.org/officeDocument/2006/relationships/chart" Target="../charts/chart7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hart" Target="../charts/chart1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chart" Target="../charts/char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chart" Target="../charts/chart3.xml"/><Relationship Id="rId1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5650" y="555624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6" r="7578"/>
          <a:stretch/>
        </p:blipFill>
        <p:spPr>
          <a:xfrm>
            <a:off x="4556578" y="947968"/>
            <a:ext cx="3069772" cy="42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1C0256-1BD2-450B-A9A5-F7B0E014E7D3}"/>
              </a:ext>
            </a:extLst>
          </p:cNvPr>
          <p:cNvSpPr/>
          <p:nvPr/>
        </p:nvSpPr>
        <p:spPr>
          <a:xfrm>
            <a:off x="4719637" y="1752600"/>
            <a:ext cx="2743200" cy="325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19C062-4569-4745-8BB2-672FECE06F9A}"/>
              </a:ext>
            </a:extLst>
          </p:cNvPr>
          <p:cNvSpPr txBox="1"/>
          <p:nvPr/>
        </p:nvSpPr>
        <p:spPr>
          <a:xfrm>
            <a:off x="4722465" y="1665835"/>
            <a:ext cx="2527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Ordne die Ereignisse chronologisch!</a:t>
            </a:r>
          </a:p>
        </p:txBody>
      </p:sp>
      <p:sp>
        <p:nvSpPr>
          <p:cNvPr id="6" name="Rechteck: abgerundete Ecken 5">
            <a:hlinkClick r:id="rId4" action="ppaction://hlinksldjump"/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6925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" name="Rechteck: abgerundete Ecken 7">
            <a:hlinkClick r:id="rId4" action="ppaction://hlinksldjump"/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6925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43832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43832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F383F7-44C2-4096-B436-2DA150AF4E53}"/>
              </a:ext>
            </a:extLst>
          </p:cNvPr>
          <p:cNvSpPr txBox="1"/>
          <p:nvPr/>
        </p:nvSpPr>
        <p:spPr>
          <a:xfrm>
            <a:off x="4722464" y="2397964"/>
            <a:ext cx="259908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A:  Erste Mondlandung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B:   2. Weltkrieg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C:  Covid-19-Pandemie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D:  Erfindung von Papier</a:t>
            </a:r>
          </a:p>
        </p:txBody>
      </p:sp>
    </p:spTree>
    <p:extLst>
      <p:ext uri="{BB962C8B-B14F-4D97-AF65-F5344CB8AC3E}">
        <p14:creationId xmlns:p14="http://schemas.microsoft.com/office/powerpoint/2010/main" val="3141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1C0256-1BD2-450B-A9A5-F7B0E014E7D3}"/>
              </a:ext>
            </a:extLst>
          </p:cNvPr>
          <p:cNvSpPr/>
          <p:nvPr/>
        </p:nvSpPr>
        <p:spPr>
          <a:xfrm>
            <a:off x="4719637" y="1752600"/>
            <a:ext cx="2743200" cy="325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19C062-4569-4745-8BB2-672FECE06F9A}"/>
              </a:ext>
            </a:extLst>
          </p:cNvPr>
          <p:cNvSpPr txBox="1"/>
          <p:nvPr/>
        </p:nvSpPr>
        <p:spPr>
          <a:xfrm>
            <a:off x="4722465" y="1665835"/>
            <a:ext cx="2527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Ordne die Ereignisse chronologisch!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6925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6925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" name="Rechteck: abgerundete Ecken 8">
            <a:hlinkClick r:id="rId4" action="ppaction://hlinksldjump"/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43832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43832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F383F7-44C2-4096-B436-2DA150AF4E53}"/>
              </a:ext>
            </a:extLst>
          </p:cNvPr>
          <p:cNvSpPr txBox="1"/>
          <p:nvPr/>
        </p:nvSpPr>
        <p:spPr>
          <a:xfrm>
            <a:off x="4722464" y="2397964"/>
            <a:ext cx="259908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A:  Erste Mondlandung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B:   2. Weltkrieg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C:  Covid-19-Pandemie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D:  Erfindung von Papier</a:t>
            </a:r>
          </a:p>
        </p:txBody>
      </p:sp>
    </p:spTree>
    <p:extLst>
      <p:ext uri="{BB962C8B-B14F-4D97-AF65-F5344CB8AC3E}">
        <p14:creationId xmlns:p14="http://schemas.microsoft.com/office/powerpoint/2010/main" val="33467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1C0256-1BD2-450B-A9A5-F7B0E014E7D3}"/>
              </a:ext>
            </a:extLst>
          </p:cNvPr>
          <p:cNvSpPr/>
          <p:nvPr/>
        </p:nvSpPr>
        <p:spPr>
          <a:xfrm>
            <a:off x="4719637" y="1752600"/>
            <a:ext cx="2743200" cy="325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19C062-4569-4745-8BB2-672FECE06F9A}"/>
              </a:ext>
            </a:extLst>
          </p:cNvPr>
          <p:cNvSpPr txBox="1"/>
          <p:nvPr/>
        </p:nvSpPr>
        <p:spPr>
          <a:xfrm>
            <a:off x="4722465" y="1665835"/>
            <a:ext cx="2527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Ordne die Ereignisse chronologisch!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6925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6925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" name="Rechteck: abgerundete Ecken 8">
            <a:hlinkClick r:id="rId4" action="ppaction://hlinksldjump"/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43832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43832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F383F7-44C2-4096-B436-2DA150AF4E53}"/>
              </a:ext>
            </a:extLst>
          </p:cNvPr>
          <p:cNvSpPr txBox="1"/>
          <p:nvPr/>
        </p:nvSpPr>
        <p:spPr>
          <a:xfrm>
            <a:off x="4722464" y="2397964"/>
            <a:ext cx="259908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A:  Erste Mondlandung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B:   2. Weltkrieg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C:  Covid-19-Pandemie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D:  Erfindung von Papier</a:t>
            </a:r>
          </a:p>
        </p:txBody>
      </p:sp>
    </p:spTree>
    <p:extLst>
      <p:ext uri="{BB962C8B-B14F-4D97-AF65-F5344CB8AC3E}">
        <p14:creationId xmlns:p14="http://schemas.microsoft.com/office/powerpoint/2010/main" val="12646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22465" y="2036947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Deine Antwort 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22465" y="2375258"/>
            <a:ext cx="12141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  <a:latin typeface="Century Gothic" panose="020B0502020202020204" pitchFamily="34" charset="0"/>
              </a:rPr>
              <a:t>Falsch!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1509" y="2878669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hlinkClick r:id="rId5" action="ppaction://hlinksldjump"/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E473BC2-6BE5-4BD0-9A0C-92573D28C7AA}"/>
                </a:ext>
              </a:extLst>
            </p:cNvPr>
            <p:cNvSpPr txBox="1"/>
            <p:nvPr/>
          </p:nvSpPr>
          <p:spPr>
            <a:xfrm>
              <a:off x="5094658" y="2943169"/>
              <a:ext cx="216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Zurück zur Frage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2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22465" y="2036947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Deine Antwort 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22465" y="2375258"/>
            <a:ext cx="12141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  <a:latin typeface="Century Gothic" panose="020B0502020202020204" pitchFamily="34" charset="0"/>
              </a:rPr>
              <a:t>Richtig!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1509" y="2878669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hlinkClick r:id="rId5" action="ppaction://hlinksldjump"/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E473BC2-6BE5-4BD0-9A0C-92573D28C7AA}"/>
                </a:ext>
              </a:extLst>
            </p:cNvPr>
            <p:cNvSpPr txBox="1"/>
            <p:nvPr/>
          </p:nvSpPr>
          <p:spPr>
            <a:xfrm>
              <a:off x="5094659" y="2943169"/>
              <a:ext cx="185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Nächste Frage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54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Ranking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5" y="1629615"/>
            <a:ext cx="1399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Woche 36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697262" cy="733623"/>
            <a:chOff x="4718050" y="2631920"/>
            <a:chExt cx="2755900" cy="986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70884" y="2631920"/>
              <a:ext cx="2640013" cy="835927"/>
              <a:chOff x="4770884" y="2631920"/>
              <a:chExt cx="2640013" cy="835927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de-CH" sz="11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5049156" y="2838246"/>
                <a:ext cx="1279924" cy="496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Peter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/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617493" y="3157454"/>
                <a:ext cx="546827" cy="31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0DDC83C-97E5-4A4C-8A19-84D5BB57A5D2}"/>
              </a:ext>
            </a:extLst>
          </p:cNvPr>
          <p:cNvSpPr/>
          <p:nvPr/>
        </p:nvSpPr>
        <p:spPr>
          <a:xfrm>
            <a:off x="4708526" y="3038658"/>
            <a:ext cx="2697262" cy="729645"/>
          </a:xfrm>
          <a:prstGeom prst="roundRect">
            <a:avLst/>
          </a:prstGeom>
          <a:solidFill>
            <a:srgbClr val="03A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4EC6E8F-B738-477C-84EF-20F2C0DD95C2}"/>
              </a:ext>
            </a:extLst>
          </p:cNvPr>
          <p:cNvSpPr txBox="1"/>
          <p:nvPr/>
        </p:nvSpPr>
        <p:spPr>
          <a:xfrm>
            <a:off x="5032587" y="3188121"/>
            <a:ext cx="125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Du</a:t>
            </a:r>
          </a:p>
        </p:txBody>
      </p:sp>
      <p:sp>
        <p:nvSpPr>
          <p:cNvPr id="60" name="Rechteck: abgerundete Ecken 59">
            <a:hlinkClick r:id="rId14" action="ppaction://hlinksldjump"/>
            <a:extLst>
              <a:ext uri="{FF2B5EF4-FFF2-40B4-BE49-F238E27FC236}">
                <a16:creationId xmlns:a16="http://schemas.microsoft.com/office/drawing/2014/main" id="{A67E1779-EC67-452F-8268-E5E7821FA3E5}"/>
              </a:ext>
            </a:extLst>
          </p:cNvPr>
          <p:cNvSpPr/>
          <p:nvPr/>
        </p:nvSpPr>
        <p:spPr>
          <a:xfrm>
            <a:off x="4708526" y="3893308"/>
            <a:ext cx="2697262" cy="729645"/>
          </a:xfrm>
          <a:prstGeom prst="roundRect">
            <a:avLst/>
          </a:prstGeom>
          <a:solidFill>
            <a:srgbClr val="115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75FB6D-5704-47A3-907B-BBA015B0EA84}"/>
              </a:ext>
            </a:extLst>
          </p:cNvPr>
          <p:cNvSpPr txBox="1"/>
          <p:nvPr/>
        </p:nvSpPr>
        <p:spPr>
          <a:xfrm>
            <a:off x="5032587" y="4042771"/>
            <a:ext cx="125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Alice</a:t>
            </a:r>
          </a:p>
        </p:txBody>
      </p:sp>
      <p:graphicFrame>
        <p:nvGraphicFramePr>
          <p:cNvPr id="64" name="Diagramm 63">
            <a:extLst>
              <a:ext uri="{FF2B5EF4-FFF2-40B4-BE49-F238E27FC236}">
                <a16:creationId xmlns:a16="http://schemas.microsoft.com/office/drawing/2014/main" id="{D20E2F79-7458-4C19-9952-8D9B11798D53}"/>
              </a:ext>
            </a:extLst>
          </p:cNvPr>
          <p:cNvGraphicFramePr/>
          <p:nvPr/>
        </p:nvGraphicFramePr>
        <p:xfrm>
          <a:off x="6424753" y="3889330"/>
          <a:ext cx="850201" cy="55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F9CCBB88-2376-4AF4-B670-E8B1CC385DFA}"/>
              </a:ext>
            </a:extLst>
          </p:cNvPr>
          <p:cNvSpPr txBox="1"/>
          <p:nvPr/>
        </p:nvSpPr>
        <p:spPr>
          <a:xfrm>
            <a:off x="6460472" y="2254560"/>
            <a:ext cx="741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3546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C8315BE-12E8-4421-84B8-50003DB35371}"/>
              </a:ext>
            </a:extLst>
          </p:cNvPr>
          <p:cNvSpPr txBox="1"/>
          <p:nvPr/>
        </p:nvSpPr>
        <p:spPr>
          <a:xfrm>
            <a:off x="6478862" y="3143027"/>
            <a:ext cx="741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3469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CCED521-35F7-4D6E-9A80-FA87E0AD1977}"/>
              </a:ext>
            </a:extLst>
          </p:cNvPr>
          <p:cNvSpPr txBox="1"/>
          <p:nvPr/>
        </p:nvSpPr>
        <p:spPr>
          <a:xfrm>
            <a:off x="6577937" y="3434520"/>
            <a:ext cx="53519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9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Score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96049A1-F86C-4B12-B935-D1EE63F9574A}"/>
              </a:ext>
            </a:extLst>
          </p:cNvPr>
          <p:cNvSpPr txBox="1"/>
          <p:nvPr/>
        </p:nvSpPr>
        <p:spPr>
          <a:xfrm>
            <a:off x="6485297" y="3983286"/>
            <a:ext cx="741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3469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AA2F3E7-7E65-451E-BB40-4726FAF4D41E}"/>
              </a:ext>
            </a:extLst>
          </p:cNvPr>
          <p:cNvSpPr txBox="1"/>
          <p:nvPr/>
        </p:nvSpPr>
        <p:spPr>
          <a:xfrm>
            <a:off x="6588691" y="4270564"/>
            <a:ext cx="53519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9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831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39C2C-4FFD-4DFF-A32A-0A854F49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2A340-3B61-4D7F-8595-8DA6B0BA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00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88A56-5D6E-4FD1-80D2-48048CA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0F374-86D0-4333-BFAA-D1D339FE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Home-Icon: </a:t>
            </a:r>
          </a:p>
          <a:p>
            <a:r>
              <a:rPr lang="de-CH" dirty="0"/>
              <a:t>Aufgaben-Icon: </a:t>
            </a:r>
          </a:p>
          <a:p>
            <a:r>
              <a:rPr lang="de-CH" dirty="0"/>
              <a:t>Settings-Icon: https://www.flaticon.com/free-icon/settings_545653?term=settings&amp;page=1&amp;position=21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Nächste Pause in: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6" y="1629615"/>
            <a:ext cx="987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14:36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EC04979-7817-48CD-9397-F4950AB1AC4D}"/>
              </a:ext>
            </a:extLst>
          </p:cNvPr>
          <p:cNvSpPr txBox="1"/>
          <p:nvPr/>
        </p:nvSpPr>
        <p:spPr>
          <a:xfrm>
            <a:off x="5375275" y="1622536"/>
            <a:ext cx="1212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Minuten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755900" cy="986481"/>
            <a:chOff x="4718050" y="2631920"/>
            <a:chExt cx="2755900" cy="986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70884" y="2631920"/>
              <a:ext cx="2640013" cy="887504"/>
              <a:chOff x="4770884" y="2631920"/>
              <a:chExt cx="2640013" cy="887504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Weitermachen, wo du stehengeblieben bist: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4770884" y="3150092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Mathematik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014054"/>
                  </p:ext>
                </p:extLst>
              </p:nvPr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505727" y="3255298"/>
                <a:ext cx="8345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60% gelöst</a:t>
                </a: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2941" y="3289225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BFDD446-3DF6-4866-93C5-3F8CBF042182}"/>
                </a:ext>
              </a:extLst>
            </p:cNvPr>
            <p:cNvGrpSpPr/>
            <p:nvPr/>
          </p:nvGrpSpPr>
          <p:grpSpPr>
            <a:xfrm>
              <a:off x="4770884" y="2699653"/>
              <a:ext cx="2640013" cy="778298"/>
              <a:chOff x="4770884" y="2699653"/>
              <a:chExt cx="2640013" cy="778298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9C66154-BFF7-45D8-A10B-E0D6C330CC10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Neue Fächer ausprobieren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E473BC2-6BE5-4BD0-9A0C-92573D28C7AA}"/>
                  </a:ext>
                </a:extLst>
              </p:cNvPr>
              <p:cNvSpPr txBox="1"/>
              <p:nvPr/>
            </p:nvSpPr>
            <p:spPr>
              <a:xfrm>
                <a:off x="4807297" y="3108619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Englisch</a:t>
                </a:r>
              </a:p>
            </p:txBody>
          </p:sp>
        </p:grpSp>
      </p:grpSp>
      <p:pic>
        <p:nvPicPr>
          <p:cNvPr id="72" name="Grafik 71">
            <a:extLst>
              <a:ext uri="{FF2B5EF4-FFF2-40B4-BE49-F238E27FC236}">
                <a16:creationId xmlns:a16="http://schemas.microsoft.com/office/drawing/2014/main" id="{8B594987-AF6E-48BE-823A-D2C11CD53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" t="1928" b="21153"/>
          <a:stretch/>
        </p:blipFill>
        <p:spPr>
          <a:xfrm>
            <a:off x="4708526" y="4412063"/>
            <a:ext cx="2887005" cy="8056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03AA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rgbClr val="4B95B3"/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rgbClr val="4B95B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9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Nächste Pause in: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6" y="1629615"/>
            <a:ext cx="987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14:36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EC04979-7817-48CD-9397-F4950AB1AC4D}"/>
              </a:ext>
            </a:extLst>
          </p:cNvPr>
          <p:cNvSpPr txBox="1"/>
          <p:nvPr/>
        </p:nvSpPr>
        <p:spPr>
          <a:xfrm>
            <a:off x="5375275" y="1622536"/>
            <a:ext cx="1212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Minuten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755900" cy="986481"/>
            <a:chOff x="4718050" y="2631920"/>
            <a:chExt cx="2755900" cy="986481"/>
          </a:xfrm>
          <a:solidFill>
            <a:srgbClr val="115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70884" y="2631920"/>
              <a:ext cx="2640013" cy="887504"/>
              <a:chOff x="4770884" y="2631920"/>
              <a:chExt cx="2640013" cy="887504"/>
            </a:xfrm>
            <a:grpFill/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Weitermachen, wo du stehengeblieben bist: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4770884" y="3150092"/>
                <a:ext cx="243046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Mathematik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/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505727" y="3255298"/>
                <a:ext cx="834544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60% gelöst</a:t>
                </a: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2941" y="3289225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BFDD446-3DF6-4866-93C5-3F8CBF042182}"/>
                </a:ext>
              </a:extLst>
            </p:cNvPr>
            <p:cNvGrpSpPr/>
            <p:nvPr/>
          </p:nvGrpSpPr>
          <p:grpSpPr>
            <a:xfrm>
              <a:off x="4770884" y="2699653"/>
              <a:ext cx="2640013" cy="778298"/>
              <a:chOff x="4770884" y="2699653"/>
              <a:chExt cx="2640013" cy="778298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9C66154-BFF7-45D8-A10B-E0D6C330CC10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Neue Fächer ausprobieren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E473BC2-6BE5-4BD0-9A0C-92573D28C7AA}"/>
                  </a:ext>
                </a:extLst>
              </p:cNvPr>
              <p:cNvSpPr txBox="1"/>
              <p:nvPr/>
            </p:nvSpPr>
            <p:spPr>
              <a:xfrm>
                <a:off x="4807297" y="3108619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Englisch</a:t>
                </a:r>
              </a:p>
            </p:txBody>
          </p:sp>
        </p:grpSp>
      </p:grpSp>
      <p:pic>
        <p:nvPicPr>
          <p:cNvPr id="72" name="Grafik 71">
            <a:extLst>
              <a:ext uri="{FF2B5EF4-FFF2-40B4-BE49-F238E27FC236}">
                <a16:creationId xmlns:a16="http://schemas.microsoft.com/office/drawing/2014/main" id="{8B594987-AF6E-48BE-823A-D2C11CD53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" t="1928" b="21153"/>
          <a:stretch/>
        </p:blipFill>
        <p:spPr>
          <a:xfrm>
            <a:off x="4708526" y="4412063"/>
            <a:ext cx="2887005" cy="8056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3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Nächste Pause in: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6" y="1629615"/>
            <a:ext cx="987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14:36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EC04979-7817-48CD-9397-F4950AB1AC4D}"/>
              </a:ext>
            </a:extLst>
          </p:cNvPr>
          <p:cNvSpPr txBox="1"/>
          <p:nvPr/>
        </p:nvSpPr>
        <p:spPr>
          <a:xfrm>
            <a:off x="5375275" y="1622536"/>
            <a:ext cx="1212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Minuten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697262" cy="733623"/>
            <a:chOff x="4718050" y="2631920"/>
            <a:chExt cx="2755900" cy="986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65664" y="2631920"/>
              <a:ext cx="2645233" cy="854210"/>
              <a:chOff x="4765664" y="2631920"/>
              <a:chExt cx="2645233" cy="854210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de-CH" sz="11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4765664" y="2838248"/>
                <a:ext cx="2430462" cy="369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Mathematik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/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505727" y="3255298"/>
                <a:ext cx="83454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60% gelöst</a:t>
                </a:r>
              </a:p>
            </p:txBody>
          </p:sp>
        </p:grp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0DDC83C-97E5-4A4C-8A19-84D5BB57A5D2}"/>
              </a:ext>
            </a:extLst>
          </p:cNvPr>
          <p:cNvSpPr/>
          <p:nvPr/>
        </p:nvSpPr>
        <p:spPr>
          <a:xfrm>
            <a:off x="4708526" y="3038658"/>
            <a:ext cx="2697262" cy="729645"/>
          </a:xfrm>
          <a:prstGeom prst="roundRect">
            <a:avLst/>
          </a:prstGeom>
          <a:solidFill>
            <a:srgbClr val="03A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4EC6E8F-B738-477C-84EF-20F2C0DD95C2}"/>
              </a:ext>
            </a:extLst>
          </p:cNvPr>
          <p:cNvSpPr txBox="1"/>
          <p:nvPr/>
        </p:nvSpPr>
        <p:spPr>
          <a:xfrm>
            <a:off x="4755127" y="3188121"/>
            <a:ext cx="237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Englisch</a:t>
            </a:r>
          </a:p>
        </p:txBody>
      </p:sp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83583A94-3AEC-435D-B158-70BD20F9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801535"/>
              </p:ext>
            </p:extLst>
          </p:nvPr>
        </p:nvGraphicFramePr>
        <p:xfrm>
          <a:off x="6424753" y="3034680"/>
          <a:ext cx="850201" cy="55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9" name="Textfeld 58">
            <a:extLst>
              <a:ext uri="{FF2B5EF4-FFF2-40B4-BE49-F238E27FC236}">
                <a16:creationId xmlns:a16="http://schemas.microsoft.com/office/drawing/2014/main" id="{7A6EEF11-9421-47C0-BE06-656C97C94A26}"/>
              </a:ext>
            </a:extLst>
          </p:cNvPr>
          <p:cNvSpPr txBox="1"/>
          <p:nvPr/>
        </p:nvSpPr>
        <p:spPr>
          <a:xfrm>
            <a:off x="6458166" y="3498272"/>
            <a:ext cx="816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0% gelöst</a:t>
            </a:r>
          </a:p>
        </p:txBody>
      </p:sp>
      <p:sp>
        <p:nvSpPr>
          <p:cNvPr id="60" name="Rechteck: abgerundete Ecken 59">
            <a:hlinkClick r:id="rId15" action="ppaction://hlinksldjump"/>
            <a:extLst>
              <a:ext uri="{FF2B5EF4-FFF2-40B4-BE49-F238E27FC236}">
                <a16:creationId xmlns:a16="http://schemas.microsoft.com/office/drawing/2014/main" id="{A67E1779-EC67-452F-8268-E5E7821FA3E5}"/>
              </a:ext>
            </a:extLst>
          </p:cNvPr>
          <p:cNvSpPr/>
          <p:nvPr/>
        </p:nvSpPr>
        <p:spPr>
          <a:xfrm>
            <a:off x="4708526" y="3893308"/>
            <a:ext cx="2697262" cy="729645"/>
          </a:xfrm>
          <a:prstGeom prst="roundRect">
            <a:avLst/>
          </a:prstGeom>
          <a:solidFill>
            <a:srgbClr val="115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75FB6D-5704-47A3-907B-BBA015B0EA84}"/>
              </a:ext>
            </a:extLst>
          </p:cNvPr>
          <p:cNvSpPr txBox="1"/>
          <p:nvPr/>
        </p:nvSpPr>
        <p:spPr>
          <a:xfrm>
            <a:off x="4755127" y="4042771"/>
            <a:ext cx="237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Geschichte</a:t>
            </a:r>
          </a:p>
        </p:txBody>
      </p:sp>
      <p:graphicFrame>
        <p:nvGraphicFramePr>
          <p:cNvPr id="64" name="Diagramm 63">
            <a:extLst>
              <a:ext uri="{FF2B5EF4-FFF2-40B4-BE49-F238E27FC236}">
                <a16:creationId xmlns:a16="http://schemas.microsoft.com/office/drawing/2014/main" id="{D20E2F79-7458-4C19-9952-8D9B11798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612972"/>
              </p:ext>
            </p:extLst>
          </p:nvPr>
        </p:nvGraphicFramePr>
        <p:xfrm>
          <a:off x="6424753" y="3889330"/>
          <a:ext cx="850201" cy="55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7" name="Textfeld 66">
            <a:extLst>
              <a:ext uri="{FF2B5EF4-FFF2-40B4-BE49-F238E27FC236}">
                <a16:creationId xmlns:a16="http://schemas.microsoft.com/office/drawing/2014/main" id="{19C98AA6-E3B9-4C2F-87B5-AFAEE999F2A8}"/>
              </a:ext>
            </a:extLst>
          </p:cNvPr>
          <p:cNvSpPr txBox="1"/>
          <p:nvPr/>
        </p:nvSpPr>
        <p:spPr>
          <a:xfrm>
            <a:off x="6458166" y="4352922"/>
            <a:ext cx="816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30% gelöst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1B7C37-8046-4DF2-B331-4CB7815FF56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r="951" b="37962"/>
          <a:stretch/>
        </p:blipFill>
        <p:spPr>
          <a:xfrm>
            <a:off x="4686554" y="4739292"/>
            <a:ext cx="2731204" cy="476531"/>
          </a:xfrm>
          <a:prstGeom prst="rect">
            <a:avLst/>
          </a:prstGeom>
        </p:spPr>
      </p:pic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208E2997-2AA0-49D5-93E1-E0C66233E5DB}"/>
              </a:ext>
            </a:extLst>
          </p:cNvPr>
          <p:cNvSpPr/>
          <p:nvPr/>
        </p:nvSpPr>
        <p:spPr>
          <a:xfrm>
            <a:off x="7026253" y="1739509"/>
            <a:ext cx="376606" cy="37277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78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6" name="Rechteck: abgerundete Ecken 5">
            <a:hlinkClick r:id="rId4" action="ppaction://hlinksldjump"/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2099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Nikola Tesla</a:t>
            </a:r>
          </a:p>
        </p:txBody>
      </p:sp>
      <p:sp>
        <p:nvSpPr>
          <p:cNvPr id="8" name="Rechteck: abgerundete Ecken 7">
            <a:hlinkClick r:id="rId5" action="ppaction://hlinksldjump"/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209926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Thomas Edison</a:t>
            </a:r>
          </a:p>
        </p:txBody>
      </p:sp>
      <p:sp>
        <p:nvSpPr>
          <p:cNvPr id="9" name="Rechteck: abgerundete Ecken 8">
            <a:hlinkClick r:id="rId4" action="ppaction://hlinksldjump"/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39006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Albert Einstein</a:t>
            </a:r>
          </a:p>
        </p:txBody>
      </p:sp>
      <p:sp>
        <p:nvSpPr>
          <p:cNvPr id="10" name="Rechteck: abgerundete Ecken 9">
            <a:hlinkClick r:id="rId4" action="ppaction://hlinksldjump"/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39006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Elon Musk</a:t>
            </a:r>
          </a:p>
        </p:txBody>
      </p:sp>
    </p:spTree>
    <p:extLst>
      <p:ext uri="{BB962C8B-B14F-4D97-AF65-F5344CB8AC3E}">
        <p14:creationId xmlns:p14="http://schemas.microsoft.com/office/powerpoint/2010/main" val="10747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22465" y="2036947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Deine Antwort 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22465" y="2375258"/>
            <a:ext cx="12141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  <a:latin typeface="Century Gothic" panose="020B0502020202020204" pitchFamily="34" charset="0"/>
              </a:rPr>
              <a:t>Richtig!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1509" y="2878669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hlinkClick r:id="rId5" action="ppaction://hlinksldjump"/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E473BC2-6BE5-4BD0-9A0C-92573D28C7AA}"/>
                </a:ext>
              </a:extLst>
            </p:cNvPr>
            <p:cNvSpPr txBox="1"/>
            <p:nvPr/>
          </p:nvSpPr>
          <p:spPr>
            <a:xfrm>
              <a:off x="5094659" y="2943169"/>
              <a:ext cx="185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Nächste Frage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22465" y="2036947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Deine Antwort 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22465" y="2375258"/>
            <a:ext cx="12141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  <a:latin typeface="Century Gothic" panose="020B0502020202020204" pitchFamily="34" charset="0"/>
              </a:rPr>
              <a:t>Falsch!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1509" y="2878669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hlinkClick r:id="rId5" action="ppaction://hlinksldjump"/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E473BC2-6BE5-4BD0-9A0C-92573D28C7AA}"/>
                </a:ext>
              </a:extLst>
            </p:cNvPr>
            <p:cNvSpPr txBox="1"/>
            <p:nvPr/>
          </p:nvSpPr>
          <p:spPr>
            <a:xfrm>
              <a:off x="5094658" y="2943169"/>
              <a:ext cx="216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Zurück zur Frage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9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1C0256-1BD2-450B-A9A5-F7B0E014E7D3}"/>
              </a:ext>
            </a:extLst>
          </p:cNvPr>
          <p:cNvSpPr/>
          <p:nvPr/>
        </p:nvSpPr>
        <p:spPr>
          <a:xfrm>
            <a:off x="4719637" y="1752600"/>
            <a:ext cx="2743200" cy="325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19C062-4569-4745-8BB2-672FECE06F9A}"/>
              </a:ext>
            </a:extLst>
          </p:cNvPr>
          <p:cNvSpPr txBox="1"/>
          <p:nvPr/>
        </p:nvSpPr>
        <p:spPr>
          <a:xfrm>
            <a:off x="4722465" y="1665835"/>
            <a:ext cx="2527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Ordne die Ereignisse chronologisch!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6925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6925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" name="Rechteck: abgerundete Ecken 8">
            <a:hlinkClick r:id="rId4" action="ppaction://hlinksldjump"/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43832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" name="Rechteck: abgerundete Ecken 9">
            <a:hlinkClick r:id="rId5" action="ppaction://hlinksldjump"/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43832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F383F7-44C2-4096-B436-2DA150AF4E53}"/>
              </a:ext>
            </a:extLst>
          </p:cNvPr>
          <p:cNvSpPr txBox="1"/>
          <p:nvPr/>
        </p:nvSpPr>
        <p:spPr>
          <a:xfrm>
            <a:off x="4722464" y="2397964"/>
            <a:ext cx="259908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A:  Erste Mondlandung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B:   2. Weltkrieg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C:  Covid-19-Pandemie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D:  Erfindung von Papier</a:t>
            </a:r>
          </a:p>
        </p:txBody>
      </p:sp>
    </p:spTree>
    <p:extLst>
      <p:ext uri="{BB962C8B-B14F-4D97-AF65-F5344CB8AC3E}">
        <p14:creationId xmlns:p14="http://schemas.microsoft.com/office/powerpoint/2010/main" val="9119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A2C4C7AA-8755-496F-B7E4-1B87B0C6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F9678-687C-4F37-9A19-A0DDB969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t="7902" r="14903" b="11481"/>
          <a:stretch/>
        </p:blipFill>
        <p:spPr>
          <a:xfrm>
            <a:off x="4538444" y="547142"/>
            <a:ext cx="3088547" cy="54929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1C0256-1BD2-450B-A9A5-F7B0E014E7D3}"/>
              </a:ext>
            </a:extLst>
          </p:cNvPr>
          <p:cNvSpPr/>
          <p:nvPr/>
        </p:nvSpPr>
        <p:spPr>
          <a:xfrm>
            <a:off x="4719637" y="1752600"/>
            <a:ext cx="2743200" cy="325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19C062-4569-4745-8BB2-672FECE06F9A}"/>
              </a:ext>
            </a:extLst>
          </p:cNvPr>
          <p:cNvSpPr txBox="1"/>
          <p:nvPr/>
        </p:nvSpPr>
        <p:spPr>
          <a:xfrm>
            <a:off x="4722465" y="1665835"/>
            <a:ext cx="2527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Ordne die Ereignisse chronologisch!</a:t>
            </a:r>
          </a:p>
        </p:txBody>
      </p:sp>
      <p:sp>
        <p:nvSpPr>
          <p:cNvPr id="6" name="Rechteck: abgerundete Ecken 5">
            <a:hlinkClick r:id="rId4" action="ppaction://hlinksldjump"/>
            <a:extLst>
              <a:ext uri="{FF2B5EF4-FFF2-40B4-BE49-F238E27FC236}">
                <a16:creationId xmlns:a16="http://schemas.microsoft.com/office/drawing/2014/main" id="{C7947032-6CC6-4C97-B954-E72C09B0EBFD}"/>
              </a:ext>
            </a:extLst>
          </p:cNvPr>
          <p:cNvSpPr/>
          <p:nvPr/>
        </p:nvSpPr>
        <p:spPr>
          <a:xfrm>
            <a:off x="6131719" y="36925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5EA5FB-BD32-47C1-B479-444B275E799E}"/>
              </a:ext>
            </a:extLst>
          </p:cNvPr>
          <p:cNvSpPr/>
          <p:nvPr/>
        </p:nvSpPr>
        <p:spPr>
          <a:xfrm>
            <a:off x="4719638" y="3692526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28359D3-603D-47AC-8920-B16A73A8F080}"/>
              </a:ext>
            </a:extLst>
          </p:cNvPr>
          <p:cNvSpPr/>
          <p:nvPr/>
        </p:nvSpPr>
        <p:spPr>
          <a:xfrm>
            <a:off x="4719637" y="4383270"/>
            <a:ext cx="1331119" cy="595312"/>
          </a:xfrm>
          <a:prstGeom prst="roundRect">
            <a:avLst/>
          </a:prstGeom>
          <a:solidFill>
            <a:srgbClr val="0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B3CF5B1-6DD8-47C0-A945-8A014A32336B}"/>
              </a:ext>
            </a:extLst>
          </p:cNvPr>
          <p:cNvSpPr/>
          <p:nvPr/>
        </p:nvSpPr>
        <p:spPr>
          <a:xfrm>
            <a:off x="6131718" y="4383270"/>
            <a:ext cx="1331119" cy="595312"/>
          </a:xfrm>
          <a:prstGeom prst="roundRect">
            <a:avLst/>
          </a:prstGeom>
          <a:solidFill>
            <a:srgbClr val="11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F383F7-44C2-4096-B436-2DA150AF4E53}"/>
              </a:ext>
            </a:extLst>
          </p:cNvPr>
          <p:cNvSpPr txBox="1"/>
          <p:nvPr/>
        </p:nvSpPr>
        <p:spPr>
          <a:xfrm>
            <a:off x="4722464" y="2397964"/>
            <a:ext cx="259908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A:  Erste Mondlandung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B:   2. Weltkrieg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C:  Covid-19-Pandemie</a:t>
            </a:r>
          </a:p>
          <a:p>
            <a:r>
              <a:rPr lang="de-CH" sz="1600" dirty="0">
                <a:solidFill>
                  <a:srgbClr val="1155FF"/>
                </a:solidFill>
                <a:latin typeface="Century Gothic" panose="020B0502020202020204" pitchFamily="34" charset="0"/>
              </a:rPr>
              <a:t>D:  Erfindung von Papier</a:t>
            </a:r>
          </a:p>
        </p:txBody>
      </p:sp>
    </p:spTree>
    <p:extLst>
      <p:ext uri="{BB962C8B-B14F-4D97-AF65-F5344CB8AC3E}">
        <p14:creationId xmlns:p14="http://schemas.microsoft.com/office/powerpoint/2010/main" val="347402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133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Nedim Jukic</dc:creator>
  <cp:lastModifiedBy>Nedim Jukic</cp:lastModifiedBy>
  <cp:revision>97</cp:revision>
  <dcterms:created xsi:type="dcterms:W3CDTF">2020-08-17T01:32:02Z</dcterms:created>
  <dcterms:modified xsi:type="dcterms:W3CDTF">2020-09-23T12:36:15Z</dcterms:modified>
</cp:coreProperties>
</file>