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9C911D9-3701-430B-8223-B16E51B7044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647F163-4D93-4577-9F57-AD0340FA78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D3C0E01-ED9A-43ED-B235-B17234691DB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44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920" cy="58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4178BB9-7ACC-4279-AA50-109FBB1B1D7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68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0083335-EC26-41A0-90ED-F951D4532A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B38CF6A-C8E3-4453-B299-43BE0F813B3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7C5FFE5-8F6E-4028-AF2A-F27B3409B14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68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20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F206136-9083-429B-9786-6742AD6CA7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ACB5D63-D377-4F0B-AF29-EBF426A3D7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3264C1F-AB83-4CDA-83EB-00701F321E2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F04A6B-20AF-46E0-BAAD-C54E1225A70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Design Patterns in C#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Practical Introduction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Presented by: Ramesh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Are Design Patterns?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Definition: Design patterns are typical solutions to common problems in software design.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Purpose: Reusable, proven approaches to object-oriented software design.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Origin: Popularized by the 'Gang of Four' (GoF) – Erich Gamma et al.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Categories of Design Patterns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Creational – Object creation mechanisms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Structural – Class/object composition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Behavioral – Communication between objects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Creational Pattern Example – Singleton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Purpose: Ensure only one instance of a class exists.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C# Code: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public class Singleton 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private static Singleton instance;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private Singleton() { 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public static Singleton Instance 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get 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if (instance == null)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instance = new Singleton();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return instance;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}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Structural Pattern Example – Adapter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Purpose: Convert interface of a class into another expected interface.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 Case: Allow incompatible interfaces to work together.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C# Code: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class OldSystem 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public void OldRequest() =&gt; Console.WriteLine("Old system");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class Adapter 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private OldSystem old = new OldSystem();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public void NewRequest() =&gt; old.OldRequest();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}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Behavioral Pattern Example – Observer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Purpose: Notify multiple objects about state changes.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 Case: UI event listeners.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C# Code: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class Subject {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public event Action OnChange;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public void Notify() =&gt; OnChange?.Invoke();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}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Why Use Design Patterns?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Maintainability: Easier to manage and extend code.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Reusability: Apply solutions across multiple projects.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Best Practices: Patterns represent industry-standard practices.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When Not to Use Patterns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Overengineering: Avoid adding patterns without a real need.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Complexity: Can make code harder to understand if misused.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Balance: Understand the problem first.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Resources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Design Patterns: Elements of Reusable Object-Oriented Software – GoF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Refactoring.Guru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Microsoft Docs (.NET Design Patterns)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LibreOffice/25.2.4.3$Windows_X86_64 LibreOffice_project/33e196637044ead23f5c3226cde09b47731f7e27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2025-07-31T09:43:33Z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