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0" r:id="rId56"/>
    <p:sldId id="311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6AF181-4825-43D3-A9C5-FD7F6EF09EC7}">
          <p14:sldIdLst>
            <p14:sldId id="256"/>
            <p14:sldId id="257"/>
            <p14:sldId id="258"/>
          </p14:sldIdLst>
        </p14:section>
        <p14:section name="Data Types" id="{83A2B18E-D53A-4ECB-B93B-9B1932358A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0A8E1442-A603-4813-8B81-2D036DBADF78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88F1E54F-7E1A-425D-A63C-2FFF625EBCE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A5F5AA99-189A-423F-9621-62FAC897B621}">
          <p14:sldIdLst>
            <p14:sldId id="286"/>
            <p14:sldId id="287"/>
            <p14:sldId id="288"/>
            <p14:sldId id="289"/>
          </p14:sldIdLst>
        </p14:section>
        <p14:section name="Boolean Type" id="{BAC2EFA5-16D6-4E67-A8A0-C7CB4064911F}">
          <p14:sldIdLst>
            <p14:sldId id="290"/>
            <p14:sldId id="291"/>
            <p14:sldId id="292"/>
            <p14:sldId id="293"/>
          </p14:sldIdLst>
        </p14:section>
        <p14:section name="Character Type" id="{0F3E68DC-87BF-40FB-9B48-07B94D894A60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Data Type" id="{BC3E0FC5-15EA-45C2-A2F9-4E67CDE6EF63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C9315949-659C-44E0-A864-2619FCDD0D0C}">
          <p14:sldIdLst>
            <p14:sldId id="308"/>
            <p14:sldId id="314"/>
            <p14:sldId id="310"/>
            <p14:sldId id="311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62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47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Types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 Number Types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sz="3600" dirty="0"/>
              <a:t>Data Types and Variables</a:t>
            </a:r>
          </a:p>
          <a:p>
            <a:pPr marL="742950" indent="-742950"/>
            <a:r>
              <a:rPr lang="en-GB" sz="3600" dirty="0"/>
              <a:t>Integer and Real Number Type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and 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 and Real Numbers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3729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2824" y="2130513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Letters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3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3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3414</Words>
  <Application>Microsoft Office PowerPoint</Application>
  <PresentationFormat>Widescreen</PresentationFormat>
  <Paragraphs>576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6</cp:revision>
  <dcterms:created xsi:type="dcterms:W3CDTF">2018-05-23T13:08:44Z</dcterms:created>
  <dcterms:modified xsi:type="dcterms:W3CDTF">2020-01-21T16:11:15Z</dcterms:modified>
  <cp:category>technology fundamentals;computer programming;software development;web development</cp:category>
</cp:coreProperties>
</file>