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  <p:sldMasterId id="2147483691" r:id="rId3"/>
  </p:sldMasterIdLst>
  <p:notesMasterIdLst>
    <p:notesMasterId r:id="rId37"/>
  </p:notesMasterIdLst>
  <p:handoutMasterIdLst>
    <p:handoutMasterId r:id="rId38"/>
  </p:handoutMasterIdLst>
  <p:sldIdLst>
    <p:sldId id="402" r:id="rId4"/>
    <p:sldId id="491" r:id="rId5"/>
    <p:sldId id="508" r:id="rId6"/>
    <p:sldId id="509" r:id="rId7"/>
    <p:sldId id="468" r:id="rId8"/>
    <p:sldId id="547" r:id="rId9"/>
    <p:sldId id="470" r:id="rId10"/>
    <p:sldId id="471" r:id="rId11"/>
    <p:sldId id="536" r:id="rId12"/>
    <p:sldId id="546" r:id="rId13"/>
    <p:sldId id="473" r:id="rId14"/>
    <p:sldId id="477" r:id="rId15"/>
    <p:sldId id="548" r:id="rId16"/>
    <p:sldId id="549" r:id="rId17"/>
    <p:sldId id="550" r:id="rId18"/>
    <p:sldId id="535" r:id="rId19"/>
    <p:sldId id="479" r:id="rId20"/>
    <p:sldId id="551" r:id="rId21"/>
    <p:sldId id="552" r:id="rId22"/>
    <p:sldId id="566" r:id="rId23"/>
    <p:sldId id="556" r:id="rId24"/>
    <p:sldId id="567" r:id="rId25"/>
    <p:sldId id="560" r:id="rId26"/>
    <p:sldId id="561" r:id="rId27"/>
    <p:sldId id="562" r:id="rId28"/>
    <p:sldId id="563" r:id="rId29"/>
    <p:sldId id="568" r:id="rId30"/>
    <p:sldId id="349" r:id="rId31"/>
    <p:sldId id="565" r:id="rId32"/>
    <p:sldId id="569" r:id="rId33"/>
    <p:sldId id="543" r:id="rId34"/>
    <p:sldId id="544" r:id="rId35"/>
    <p:sldId id="545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</p14:sldIdLst>
        </p14:section>
        <p14:section name="Regular Expressions in Java" id="{4B8DFB5C-F317-4145-9E52-65AFC869AC92}">
          <p14:sldIdLst>
            <p14:sldId id="551"/>
            <p14:sldId id="552"/>
            <p14:sldId id="566"/>
            <p14:sldId id="556"/>
            <p14:sldId id="567"/>
            <p14:sldId id="560"/>
            <p14:sldId id="561"/>
            <p14:sldId id="562"/>
            <p14:sldId id="563"/>
            <p14:sldId id="568"/>
          </p14:sldIdLst>
        </p14:section>
        <p14:section name="Conclusion" id="{10E03AB1-9AA8-4E86-9A64-D741901E50A2}">
          <p14:sldIdLst>
            <p14:sldId id="349"/>
            <p14:sldId id="565"/>
            <p14:sldId id="569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33" autoAdjust="0"/>
  </p:normalViewPr>
  <p:slideViewPr>
    <p:cSldViewPr>
      <p:cViewPr varScale="1">
        <p:scale>
          <a:sx n="72" d="100"/>
          <a:sy n="72" d="100"/>
        </p:scale>
        <p:origin x="53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219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2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6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4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9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5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3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3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1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13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55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995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4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1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7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5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3462" y="2384955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1011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 email consists of </a:t>
            </a:r>
            <a:r>
              <a:rPr lang="en-US" sz="32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Usernames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consist of</a:t>
            </a:r>
            <a:r>
              <a:rPr lang="en-US" sz="3200" b="1" dirty="0">
                <a:solidFill>
                  <a:schemeClr val="bg1"/>
                </a:solidFill>
              </a:rPr>
              <a:t> two strings</a:t>
            </a:r>
            <a:r>
              <a:rPr lang="en-US" sz="3200" dirty="0"/>
              <a:t>, separated by a </a:t>
            </a:r>
            <a:r>
              <a:rPr lang="en-US" sz="32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may contain only </a:t>
            </a:r>
            <a:r>
              <a:rPr lang="en-US" sz="32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67" y="1956423"/>
            <a:ext cx="285789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352801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855" y="4495800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US" noProof="1"/>
              <a:t>Backreferences</a:t>
            </a:r>
          </a:p>
          <a:p>
            <a:r>
              <a:rPr lang="en-US" dirty="0"/>
              <a:t>Regular Expressions in Java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0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976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77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82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840" y="5199249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786" y="3507134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8200" y="168624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6512" y="3801505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3744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98812" y="5397696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35" y="1202220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891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6600" y="4484498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492" y="4484498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1660" y="2424510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493" y="2424510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5579" y="1394517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492" y="1394517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88691" y="139451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7753" y="3454504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493" y="3454504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4290" y="345450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493" y="5514490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5459" y="5603552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30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1928</Words>
  <Application>Microsoft Office PowerPoint</Application>
  <PresentationFormat>Custom</PresentationFormat>
  <Paragraphs>285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-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 Foundation</dc:creator>
  <cp:keywords>Programming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Lyubomir Tomanov</cp:lastModifiedBy>
  <cp:revision>410</cp:revision>
  <dcterms:created xsi:type="dcterms:W3CDTF">2014-01-02T17:00:34Z</dcterms:created>
  <dcterms:modified xsi:type="dcterms:W3CDTF">2019-11-20T08:33:40Z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