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5" r:id="rId3"/>
    <p:sldId id="277" r:id="rId4"/>
    <p:sldId id="276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ron/handson-ml3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default.asp" TargetMode="External"/><Relationship Id="rId2" Type="http://schemas.openxmlformats.org/officeDocument/2006/relationships/hyperlink" Target="https://www.w3schools.com/python/numpy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matplotlib_pyplot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cikit_learn/inde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mh.com/article/locus_robotics_nets_117_million_in_series_f_funding" TargetMode="External"/><Relationship Id="rId2" Type="http://schemas.openxmlformats.org/officeDocument/2006/relationships/hyperlink" Target="https://www.automationworld.com/factory/plant-maintenance/article/22670884/amazon-enters-the-predictive-maintenance-spa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zmodo.com/scientists-are-using-dead-spiders-as-horrifying-claw-gr-1849327111" TargetMode="External"/><Relationship Id="rId4" Type="http://schemas.openxmlformats.org/officeDocument/2006/relationships/hyperlink" Target="https://www.asme.org/topics-resources/content/dead-spiders-as-grippers-for-micro-assembly-task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arkdownguide.org/basic-synta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CSC485B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887671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SUNY Plattsburgh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Dr. Ned Lecky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Class 02- </a:t>
            </a:r>
            <a:r>
              <a:rPr lang="pt-BR">
                <a:solidFill>
                  <a:srgbClr val="FFFFFF"/>
                </a:solidFill>
              </a:rPr>
              <a:t> Colab, Anaconda, NumPy, and Pandas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C222-892D-4D8D-9E4D-1FB7958F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FA61-8EC9-45E0-8B19-3320B7A6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www.anaconda.com</a:t>
            </a:r>
            <a:endParaRPr lang="en-US" dirty="0"/>
          </a:p>
          <a:p>
            <a:pPr lvl="1"/>
            <a:r>
              <a:rPr lang="en-US" dirty="0"/>
              <a:t>Want something lighter weight??</a:t>
            </a:r>
          </a:p>
          <a:p>
            <a:pPr lvl="1"/>
            <a:r>
              <a:rPr lang="en-US" dirty="0" err="1"/>
              <a:t>Miniconda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https://docs.conda.io/en/latest/miniconda.html</a:t>
            </a:r>
            <a:endParaRPr lang="en-US" dirty="0"/>
          </a:p>
          <a:p>
            <a:r>
              <a:rPr lang="en-US" dirty="0"/>
              <a:t>Install Anaconda: demo</a:t>
            </a:r>
          </a:p>
          <a:p>
            <a:r>
              <a:rPr lang="en-US" dirty="0"/>
              <a:t>Windows: Start Anaconda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Can type “python”… or</a:t>
            </a:r>
          </a:p>
          <a:p>
            <a:pPr lvl="1"/>
            <a:r>
              <a:rPr lang="en-US" dirty="0"/>
              <a:t>Type “</a:t>
            </a:r>
            <a:r>
              <a:rPr lang="en-US" dirty="0" err="1"/>
              <a:t>jupyter</a:t>
            </a:r>
            <a:r>
              <a:rPr lang="en-US" dirty="0"/>
              <a:t> notebook”</a:t>
            </a:r>
          </a:p>
          <a:p>
            <a:pPr lvl="2"/>
            <a:r>
              <a:rPr lang="en-US" dirty="0"/>
              <a:t>Similar to Colab and more standard but fewer cool file features</a:t>
            </a:r>
          </a:p>
          <a:p>
            <a:r>
              <a:rPr lang="en-US" dirty="0"/>
              <a:t>Import pandas and read a file from local disk!</a:t>
            </a:r>
          </a:p>
        </p:txBody>
      </p:sp>
    </p:spTree>
    <p:extLst>
      <p:ext uri="{BB962C8B-B14F-4D97-AF65-F5344CB8AC3E}">
        <p14:creationId xmlns:p14="http://schemas.microsoft.com/office/powerpoint/2010/main" val="49256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8B3D-1136-4A3A-8CA6-FC61809F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9FC5-8398-4ACD-9605-285D9035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Both have their advantages</a:t>
            </a:r>
          </a:p>
          <a:p>
            <a:r>
              <a:rPr lang="en-US" dirty="0"/>
              <a:t>Many authors publish examples for Colab</a:t>
            </a:r>
          </a:p>
          <a:p>
            <a:r>
              <a:rPr lang="en-US" dirty="0"/>
              <a:t>Other possibilities:</a:t>
            </a:r>
          </a:p>
          <a:p>
            <a:pPr lvl="1"/>
            <a:r>
              <a:rPr lang="en-US" dirty="0"/>
              <a:t>Kaggle: </a:t>
            </a:r>
            <a:r>
              <a:rPr lang="en-US" dirty="0">
                <a:hlinkClick r:id="rId2"/>
              </a:rPr>
              <a:t>www.Kaggle.com</a:t>
            </a:r>
            <a:r>
              <a:rPr lang="en-US" dirty="0"/>
              <a:t> (online)</a:t>
            </a:r>
          </a:p>
          <a:p>
            <a:pPr lvl="1"/>
            <a:r>
              <a:rPr lang="en-US" dirty="0"/>
              <a:t>“Kaggle </a:t>
            </a:r>
            <a:r>
              <a:rPr lang="en-US" dirty="0" err="1"/>
              <a:t>Ain’t</a:t>
            </a:r>
            <a:r>
              <a:rPr lang="en-US" dirty="0"/>
              <a:t> Google?”</a:t>
            </a:r>
          </a:p>
          <a:p>
            <a:pPr lvl="1"/>
            <a:r>
              <a:rPr lang="en-US" dirty="0"/>
              <a:t>IMNSHO: Seems to be slower and maybe buggy??</a:t>
            </a:r>
          </a:p>
          <a:p>
            <a:pPr lvl="1"/>
            <a:r>
              <a:rPr lang="en-US" dirty="0"/>
              <a:t>But HUGE community and much active development</a:t>
            </a:r>
          </a:p>
          <a:p>
            <a:pPr lvl="2"/>
            <a:r>
              <a:rPr lang="en-US" dirty="0"/>
              <a:t>Many examples and tutorials and… They’re EVERYWHERE</a:t>
            </a:r>
          </a:p>
          <a:p>
            <a:pPr lvl="1"/>
            <a:r>
              <a:rPr lang="en-US" dirty="0"/>
              <a:t>Try it?</a:t>
            </a:r>
          </a:p>
          <a:p>
            <a:r>
              <a:rPr lang="en-US" dirty="0"/>
              <a:t>Often we use whatever an author did so we can easily work with their code and see how things work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3"/>
              </a:rPr>
              <a:t>https://github.com/ageron/handson-ml3</a:t>
            </a:r>
            <a:endParaRPr lang="en-US" dirty="0"/>
          </a:p>
          <a:p>
            <a:pPr lvl="1"/>
            <a:r>
              <a:rPr lang="en-US" dirty="0"/>
              <a:t>We’ll walk through the chapter 1 example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8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E0CE-F45A-4E5B-9904-18DADCAE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ED61-D8A9-4E10-B150-5FADC47C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NumPy Tutorial</a:t>
            </a:r>
          </a:p>
          <a:p>
            <a:pPr lvl="1"/>
            <a:r>
              <a:rPr lang="en-US" dirty="0">
                <a:hlinkClick r:id="rId2"/>
              </a:rPr>
              <a:t>https://www.w3schools.com/python/numpy/default.asp</a:t>
            </a:r>
            <a:endParaRPr lang="en-US" dirty="0"/>
          </a:p>
          <a:p>
            <a:pPr lvl="1"/>
            <a:r>
              <a:rPr lang="en-US" dirty="0"/>
              <a:t>I will emphasize some of the important but often overlooked points</a:t>
            </a:r>
          </a:p>
          <a:p>
            <a:pPr lvl="1"/>
            <a:r>
              <a:rPr lang="en-US" dirty="0"/>
              <a:t>Feel free to look through on your own time and make sure you feel like you have a good grasp!</a:t>
            </a:r>
          </a:p>
          <a:p>
            <a:r>
              <a:rPr lang="en-US" dirty="0"/>
              <a:t>Pandas Tutorial</a:t>
            </a:r>
          </a:p>
          <a:p>
            <a:pPr lvl="1"/>
            <a:r>
              <a:rPr lang="en-US" dirty="0"/>
              <a:t>This does a bunch of useful statistical crunching so you don’t have to</a:t>
            </a:r>
          </a:p>
          <a:p>
            <a:pPr lvl="1"/>
            <a:r>
              <a:rPr lang="en-US" dirty="0">
                <a:hlinkClick r:id="rId3"/>
              </a:rPr>
              <a:t>https://www.w3schools.com/python/pandas/default.asp</a:t>
            </a:r>
            <a:endParaRPr lang="en-US" dirty="0"/>
          </a:p>
          <a:p>
            <a:r>
              <a:rPr lang="en-US" dirty="0"/>
              <a:t>Matplotlib Tutorial</a:t>
            </a:r>
          </a:p>
          <a:p>
            <a:pPr lvl="1"/>
            <a:r>
              <a:rPr lang="en-US" dirty="0"/>
              <a:t>Its capabilities are endless</a:t>
            </a:r>
          </a:p>
          <a:p>
            <a:pPr lvl="1"/>
            <a:r>
              <a:rPr lang="en-US" dirty="0">
                <a:hlinkClick r:id="rId4"/>
              </a:rPr>
              <a:t>https://www.w3schools.com/python/matplotlib_pyplot.asp</a:t>
            </a:r>
            <a:endParaRPr lang="en-US" dirty="0"/>
          </a:p>
          <a:p>
            <a:pPr lvl="1"/>
            <a:r>
              <a:rPr lang="en-US" dirty="0"/>
              <a:t>Backup: push your pandas to a csv or </a:t>
            </a:r>
            <a:r>
              <a:rPr lang="en-US" dirty="0" err="1"/>
              <a:t>xls</a:t>
            </a:r>
            <a:r>
              <a:rPr lang="en-US" dirty="0"/>
              <a:t> file and use Excel.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C1A4-3955-4DE6-BC90-78BCC247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0958-EEF2-40B7-9006-C4DC6114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through the NumPy and Pandas tutorials and run the code on your own machine to start getting a feel for NumPy and Pandas</a:t>
            </a:r>
          </a:p>
          <a:p>
            <a:r>
              <a:rPr lang="en-US" dirty="0"/>
              <a:t>Assignment:</a:t>
            </a:r>
          </a:p>
          <a:p>
            <a:pPr lvl="1"/>
            <a:r>
              <a:rPr lang="en-US" dirty="0"/>
              <a:t>Make a Jupyter Notebook showing off your NumPy and Pandas knowledge</a:t>
            </a:r>
          </a:p>
          <a:p>
            <a:pPr lvl="1"/>
            <a:r>
              <a:rPr lang="en-US" dirty="0"/>
              <a:t>Include some Matplotlib plots</a:t>
            </a:r>
          </a:p>
          <a:p>
            <a:pPr lvl="1"/>
            <a:r>
              <a:rPr lang="en-US" dirty="0"/>
              <a:t>Make the notebook look like a decent document with some brief explanations on what you’re doing</a:t>
            </a:r>
          </a:p>
          <a:p>
            <a:pPr lvl="1"/>
            <a:r>
              <a:rPr lang="en-US" dirty="0"/>
              <a:t>Share it to me, or post to the Moodle</a:t>
            </a:r>
          </a:p>
        </p:txBody>
      </p:sp>
    </p:spTree>
    <p:extLst>
      <p:ext uri="{BB962C8B-B14F-4D97-AF65-F5344CB8AC3E}">
        <p14:creationId xmlns:p14="http://schemas.microsoft.com/office/powerpoint/2010/main" val="39510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E0CE-F45A-4E5B-9904-18DADCAE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ED61-D8A9-4E10-B150-5FADC47C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 we’ll start looking at doing real work with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 tutorial</a:t>
            </a:r>
          </a:p>
          <a:p>
            <a:pPr lvl="2"/>
            <a:r>
              <a:rPr lang="en-US" dirty="0">
                <a:hlinkClick r:id="rId2"/>
              </a:rPr>
              <a:t>https://www.tutorialspoint.com/scikit_learn/index.htm#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More examples</a:t>
            </a:r>
          </a:p>
          <a:p>
            <a:pPr lvl="2"/>
            <a:r>
              <a:rPr lang="en-US" dirty="0"/>
              <a:t>Working through the Github from </a:t>
            </a: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Géron’s</a:t>
            </a:r>
            <a:r>
              <a:rPr lang="en-US" dirty="0"/>
              <a:t> book</a:t>
            </a:r>
          </a:p>
          <a:p>
            <a:pPr lvl="1"/>
            <a:r>
              <a:rPr lang="en-US" dirty="0"/>
              <a:t>A first real robotics dataset</a:t>
            </a:r>
          </a:p>
        </p:txBody>
      </p:sp>
    </p:spTree>
    <p:extLst>
      <p:ext uri="{BB962C8B-B14F-4D97-AF65-F5344CB8AC3E}">
        <p14:creationId xmlns:p14="http://schemas.microsoft.com/office/powerpoint/2010/main" val="288565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9087-D32B-4464-9600-557E1490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759335" cy="918883"/>
          </a:xfrm>
        </p:spPr>
        <p:txBody>
          <a:bodyPr/>
          <a:lstStyle/>
          <a:p>
            <a:r>
              <a:rPr lang="en-US" dirty="0"/>
              <a:t>Some Funny AI Asides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C546C-2919-4910-9BA3-F749B3518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7" b="14031"/>
          <a:stretch/>
        </p:blipFill>
        <p:spPr>
          <a:xfrm>
            <a:off x="1353122" y="1694147"/>
            <a:ext cx="4231461" cy="4547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46D4D-0D1A-454C-92B6-A693727BA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3" b="13690"/>
          <a:stretch/>
        </p:blipFill>
        <p:spPr>
          <a:xfrm>
            <a:off x="6096000" y="2016693"/>
            <a:ext cx="4567602" cy="390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356A-28BD-45A4-9BCE-DCA4C0E8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Meanwhile, Concern!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0884A-C016-4F41-8DEA-D83AB741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16629"/>
            <a:ext cx="10989733" cy="24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2CF4-758E-418C-8BBE-F5E1C5DB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871F-AD6D-4DB4-91ED-D4FBDE8C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Amazon Enters the Predictive Maintenance Space (ML… )</a:t>
            </a:r>
          </a:p>
          <a:p>
            <a:pPr lvl="1"/>
            <a:r>
              <a:rPr lang="en-US" dirty="0">
                <a:hlinkClick r:id="rId2"/>
              </a:rPr>
              <a:t>https://www.automationworld.com/factory/plant-maintenance/article/22670884/amazon-enters-the-predictive-maintenance-space</a:t>
            </a:r>
            <a:endParaRPr lang="en-US" dirty="0"/>
          </a:p>
          <a:p>
            <a:r>
              <a:rPr lang="en-US" dirty="0"/>
              <a:t>Locus Robotics gets $117M Series F funding</a:t>
            </a:r>
          </a:p>
          <a:p>
            <a:pPr lvl="1"/>
            <a:r>
              <a:rPr lang="en-US" dirty="0"/>
              <a:t>Modern Materials Handling, 1/23</a:t>
            </a:r>
          </a:p>
          <a:p>
            <a:pPr lvl="1"/>
            <a:r>
              <a:rPr lang="en-US" dirty="0">
                <a:hlinkClick r:id="rId3"/>
              </a:rPr>
              <a:t>https://www.mmh.com/article/locus_robotics_nets_117_million_in_series_f_funding</a:t>
            </a:r>
            <a:endParaRPr lang="en-US" dirty="0"/>
          </a:p>
          <a:p>
            <a:r>
              <a:rPr lang="en-US" dirty="0"/>
              <a:t>Dead Spiders make Effective Grippers</a:t>
            </a:r>
          </a:p>
          <a:p>
            <a:pPr lvl="1"/>
            <a:r>
              <a:rPr lang="en-US" dirty="0"/>
              <a:t>Mechanical Engineering, 2/23</a:t>
            </a:r>
          </a:p>
          <a:p>
            <a:pPr lvl="1"/>
            <a:r>
              <a:rPr lang="en-US" dirty="0">
                <a:hlinkClick r:id="rId4"/>
              </a:rPr>
              <a:t>https://www.asme.org/topics-resources/content</a:t>
            </a:r>
            <a:r>
              <a:rPr lang="en-US">
                <a:hlinkClick r:id="rId4"/>
              </a:rPr>
              <a:t>/dead-spiders-as-grippers-for-micro-assembly-tasks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https://gizmodo.com/scientists-are-using-dead-spiders-as-horrifying-claw-gr-1849327111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D79D-4F31-9B40-FF72-D2E6EC18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0608-674D-F2DE-4C2F-FFA7A5D5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“the two” primary Python/ML working environments modes and libraries that we might need to know about as we learn about and experiment with Machine Learning</a:t>
            </a:r>
          </a:p>
          <a:p>
            <a:pPr lvl="1"/>
            <a:r>
              <a:rPr lang="en-US" dirty="0"/>
              <a:t>Google Colab (cloud based)</a:t>
            </a:r>
          </a:p>
          <a:p>
            <a:pPr lvl="1"/>
            <a:r>
              <a:rPr lang="en-US" dirty="0"/>
              <a:t>Anaconda – Jupyter Notebook (local machine)</a:t>
            </a:r>
          </a:p>
          <a:p>
            <a:r>
              <a:rPr lang="en-US" dirty="0"/>
              <a:t>These slides will have links to get you there, to help you remember, and to give me good ideas for homework and test questions</a:t>
            </a:r>
          </a:p>
        </p:txBody>
      </p:sp>
    </p:spTree>
    <p:extLst>
      <p:ext uri="{BB962C8B-B14F-4D97-AF65-F5344CB8AC3E}">
        <p14:creationId xmlns:p14="http://schemas.microsoft.com/office/powerpoint/2010/main" val="329722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EFE4-F50F-BB07-9A32-6C3AED04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EASY- Google Colab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8DA8-FB5C-D9EC-B196-7E660C5D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books and references use this, so it’s worth knowing about</a:t>
            </a:r>
          </a:p>
          <a:p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r>
              <a:rPr lang="en-US" dirty="0"/>
              <a:t>The intro page has lots of great information and tutorials</a:t>
            </a:r>
          </a:p>
          <a:p>
            <a:pPr lvl="1"/>
            <a:r>
              <a:rPr lang="en-US" dirty="0"/>
              <a:t>Try “Copy to Drive…” Where does it go?</a:t>
            </a:r>
          </a:p>
          <a:p>
            <a:r>
              <a:rPr lang="en-US" dirty="0"/>
              <a:t>File: New….</a:t>
            </a:r>
          </a:p>
          <a:p>
            <a:pPr lvl="1"/>
            <a:r>
              <a:rPr lang="en-US" dirty="0"/>
              <a:t>Playing with Colab</a:t>
            </a:r>
          </a:p>
          <a:p>
            <a:pPr lvl="2"/>
            <a:r>
              <a:rPr lang="en-US" dirty="0"/>
              <a:t>Executing out of sequence, interactive experiments</a:t>
            </a:r>
          </a:p>
          <a:p>
            <a:pPr lvl="2"/>
            <a:r>
              <a:rPr lang="en-US" dirty="0"/>
              <a:t>Saving and Restoring</a:t>
            </a:r>
          </a:p>
          <a:p>
            <a:pPr lvl="1"/>
            <a:r>
              <a:rPr lang="en-US" dirty="0"/>
              <a:t>Summary: it’s like Jupyter Notebooks but enhanced and online</a:t>
            </a:r>
          </a:p>
          <a:p>
            <a:pPr lvl="1"/>
            <a:r>
              <a:rPr lang="en-US" dirty="0"/>
              <a:t>Integrates with Google Drive</a:t>
            </a:r>
          </a:p>
        </p:txBody>
      </p:sp>
    </p:spTree>
    <p:extLst>
      <p:ext uri="{BB962C8B-B14F-4D97-AF65-F5344CB8AC3E}">
        <p14:creationId xmlns:p14="http://schemas.microsoft.com/office/powerpoint/2010/main" val="306269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ECFE-2128-4FB6-88BE-135C951B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Interaction and Pandas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D241-0E8F-4702-8D61-389B98B3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373374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Colab, try the tabs on the left!</a:t>
            </a:r>
          </a:p>
          <a:p>
            <a:pPr lvl="1"/>
            <a:r>
              <a:rPr lang="en-US" dirty="0"/>
              <a:t>Contents, Search, Variables(COOL!), Files</a:t>
            </a:r>
          </a:p>
          <a:p>
            <a:r>
              <a:rPr lang="en-US" dirty="0"/>
              <a:t>Text Cells</a:t>
            </a:r>
          </a:p>
          <a:p>
            <a:pPr lvl="1"/>
            <a:r>
              <a:rPr lang="en-US" dirty="0">
                <a:hlinkClick r:id="rId2"/>
              </a:rPr>
              <a:t>Markdown</a:t>
            </a:r>
            <a:endParaRPr lang="en-US" dirty="0"/>
          </a:p>
          <a:p>
            <a:r>
              <a:rPr lang="en-US" dirty="0"/>
              <a:t>Let’s load one of those demo CSV files</a:t>
            </a:r>
          </a:p>
          <a:p>
            <a:pPr lvl="1"/>
            <a:r>
              <a:rPr lang="en-US" dirty="0"/>
              <a:t>Pandas to the rescue</a:t>
            </a:r>
          </a:p>
          <a:p>
            <a:r>
              <a:rPr lang="en-US" dirty="0"/>
              <a:t>Colab/Pandas things to play with</a:t>
            </a:r>
          </a:p>
          <a:p>
            <a:pPr lvl="1"/>
            <a:r>
              <a:rPr lang="en-US" dirty="0" err="1"/>
              <a:t>Data.loc</a:t>
            </a:r>
            <a:r>
              <a:rPr lang="en-US" dirty="0"/>
              <a:t>[:,’</a:t>
            </a:r>
            <a:r>
              <a:rPr lang="en-US" dirty="0" err="1"/>
              <a:t>column_name</a:t>
            </a:r>
            <a:r>
              <a:rPr lang="en-US" dirty="0"/>
              <a:t>’]</a:t>
            </a:r>
          </a:p>
          <a:p>
            <a:pPr lvl="1"/>
            <a:r>
              <a:rPr lang="en-US" dirty="0" err="1"/>
              <a:t>Data.to_csv</a:t>
            </a:r>
            <a:r>
              <a:rPr lang="en-US" dirty="0"/>
              <a:t>(‘filename’)</a:t>
            </a:r>
          </a:p>
          <a:p>
            <a:pPr lvl="1"/>
            <a:r>
              <a:rPr lang="en-US" dirty="0"/>
              <a:t>Mounting your Google Drive</a:t>
            </a:r>
          </a:p>
          <a:p>
            <a:pPr lvl="2"/>
            <a:r>
              <a:rPr lang="en-US" dirty="0"/>
              <a:t>File read/write</a:t>
            </a:r>
          </a:p>
          <a:p>
            <a:r>
              <a:rPr lang="en-US" dirty="0"/>
              <a:t>Later: More Pandas 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B6D4C-409B-4E1E-8537-10F4B672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86" y="1853248"/>
            <a:ext cx="5177189" cy="34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9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D33A-69EC-8769-B57C-EF2D97DC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A1A2-1CEC-FC9E-D605-D8975404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</a:t>
            </a:r>
          </a:p>
          <a:p>
            <a:r>
              <a:rPr lang="en-US" dirty="0"/>
              <a:t>No Install</a:t>
            </a:r>
          </a:p>
          <a:p>
            <a:r>
              <a:rPr lang="en-US" dirty="0"/>
              <a:t>Use from anywhere you can log in to your Plattsburgh.edu account</a:t>
            </a:r>
          </a:p>
          <a:p>
            <a:r>
              <a:rPr lang="en-US" dirty="0"/>
              <a:t>Files are persistent</a:t>
            </a:r>
          </a:p>
          <a:p>
            <a:r>
              <a:rPr lang="en-US" dirty="0"/>
              <a:t>Drive Integration</a:t>
            </a:r>
          </a:p>
          <a:p>
            <a:r>
              <a:rPr lang="en-US" dirty="0"/>
              <a:t>Build a whole document/story with nice explanations</a:t>
            </a:r>
          </a:p>
          <a:p>
            <a:r>
              <a:rPr lang="en-US" dirty="0"/>
              <a:t>Easy to hand in as a finished one-piece assignment</a:t>
            </a:r>
          </a:p>
          <a:p>
            <a:r>
              <a:rPr lang="en-US" dirty="0"/>
              <a:t>Limited if you’re trying to train on 10M samples with a huge neural net, but great for most projects</a:t>
            </a:r>
          </a:p>
        </p:txBody>
      </p:sp>
    </p:spTree>
    <p:extLst>
      <p:ext uri="{BB962C8B-B14F-4D97-AF65-F5344CB8AC3E}">
        <p14:creationId xmlns:p14="http://schemas.microsoft.com/office/powerpoint/2010/main" val="402813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3177-786F-45FE-AE3A-1347B9BF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4129" cy="1400530"/>
          </a:xfrm>
        </p:spPr>
        <p:txBody>
          <a:bodyPr/>
          <a:lstStyle/>
          <a:p>
            <a:r>
              <a:rPr lang="en-US" dirty="0"/>
              <a:t>Method 2: Native Execution</a:t>
            </a:r>
            <a:br>
              <a:rPr lang="en-US" dirty="0"/>
            </a:br>
            <a:r>
              <a:rPr lang="en-US" dirty="0"/>
              <a:t>on Your Machine: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7B2C-C5F3-4C84-AAF0-10FF0A80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your data is HUGE or you want long runtimes or locally-hosted runtimes</a:t>
            </a:r>
          </a:p>
          <a:p>
            <a:pPr lvl="1"/>
            <a:r>
              <a:rPr lang="en-US" dirty="0"/>
              <a:t>(BTW you can get HUGE performance on Colab but it’s $$$ and you’re using GCP)</a:t>
            </a:r>
          </a:p>
          <a:p>
            <a:r>
              <a:rPr lang="en-US" dirty="0"/>
              <a:t>So how do I do it locally?</a:t>
            </a:r>
          </a:p>
          <a:p>
            <a:r>
              <a:rPr lang="en-US" dirty="0"/>
              <a:t>Easiest and well-known in ML: Anaconda and Jupyter Notebooks</a:t>
            </a:r>
          </a:p>
          <a:p>
            <a:pPr lvl="1"/>
            <a:r>
              <a:rPr lang="en-US" dirty="0"/>
              <a:t>Basically an update to pip with all libraries carefully vetted to be happy with each other’s versions and to not have any circular dependencies</a:t>
            </a:r>
          </a:p>
          <a:p>
            <a:pPr lvl="2"/>
            <a:r>
              <a:rPr lang="en-US" dirty="0"/>
              <a:t>This is the primary curse of Python, so eliminating it can save significant frustration</a:t>
            </a:r>
          </a:p>
          <a:p>
            <a:pPr lvl="2"/>
            <a:r>
              <a:rPr lang="en-US" dirty="0"/>
              <a:t>Also smooths the path to executing your code on other machines!</a:t>
            </a:r>
          </a:p>
        </p:txBody>
      </p:sp>
    </p:spTree>
    <p:extLst>
      <p:ext uri="{BB962C8B-B14F-4D97-AF65-F5344CB8AC3E}">
        <p14:creationId xmlns:p14="http://schemas.microsoft.com/office/powerpoint/2010/main" val="3342674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930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CSC485B Machine Learning for Robotics</vt:lpstr>
      <vt:lpstr>Some Funny AI Asides</vt:lpstr>
      <vt:lpstr>Meanwhile, Concern!</vt:lpstr>
      <vt:lpstr>General Interest</vt:lpstr>
      <vt:lpstr>Today</vt:lpstr>
      <vt:lpstr>Method 1: EASY- Google Colab</vt:lpstr>
      <vt:lpstr>Files Interaction and Pandas </vt:lpstr>
      <vt:lpstr>Summary</vt:lpstr>
      <vt:lpstr>Method 2: Native Execution on Your Machine: Anaconda</vt:lpstr>
      <vt:lpstr>How to Install?</vt:lpstr>
      <vt:lpstr>Which is Better?</vt:lpstr>
      <vt:lpstr>Now What?</vt:lpstr>
      <vt:lpstr>Your Assignment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27</cp:revision>
  <dcterms:created xsi:type="dcterms:W3CDTF">2023-01-30T13:51:52Z</dcterms:created>
  <dcterms:modified xsi:type="dcterms:W3CDTF">2023-02-02T16:40:41Z</dcterms:modified>
</cp:coreProperties>
</file>