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2"/>
  </p:notesMasterIdLst>
  <p:sldIdLst>
    <p:sldId id="256" r:id="rId2"/>
    <p:sldId id="356" r:id="rId3"/>
    <p:sldId id="360" r:id="rId4"/>
    <p:sldId id="358" r:id="rId5"/>
    <p:sldId id="363" r:id="rId6"/>
    <p:sldId id="357" r:id="rId7"/>
    <p:sldId id="364" r:id="rId8"/>
    <p:sldId id="359" r:id="rId9"/>
    <p:sldId id="361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nfs.io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feed/update/urn:li:activity:7052717153057140736/?utm_source=share&amp;utm_medium=member_android" TargetMode="External"/><Relationship Id="rId4" Type="http://schemas.openxmlformats.org/officeDocument/2006/relationships/hyperlink" Target="http://www.chatgp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c7G7xOG2A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21: Generative AI and ML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5D12-00CB-B2F0-D97D-DED50BE0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28" y="1183404"/>
            <a:ext cx="5807098" cy="3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26F-ED7A-E09A-1313-CF4CABED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968026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Type 3:</a:t>
            </a:r>
            <a:br>
              <a:rPr lang="en-US" dirty="0"/>
            </a:br>
            <a:r>
              <a:rPr lang="en-US" dirty="0"/>
              <a:t>Embedded AI</a:t>
            </a:r>
          </a:p>
        </p:txBody>
      </p:sp>
      <p:pic>
        <p:nvPicPr>
          <p:cNvPr id="16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791386BF-53FB-EA80-2C58-6CEB63FCD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1" r="557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95CF-7F34-DEB6-DCEC-896AAFD0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39A7-6F00-A815-D8B0-016C6BEB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Pick a problem we’ve worked </a:t>
            </a:r>
            <a:r>
              <a:rPr lang="en-US" dirty="0" err="1"/>
              <a:t>opn</a:t>
            </a:r>
            <a:r>
              <a:rPr lang="en-US" dirty="0"/>
              <a:t> in class</a:t>
            </a:r>
          </a:p>
          <a:p>
            <a:r>
              <a:rPr lang="en-US" dirty="0"/>
              <a:t>Get the same results in Python or C++ without using any ML libraries</a:t>
            </a:r>
          </a:p>
          <a:p>
            <a:pPr lvl="1"/>
            <a:r>
              <a:rPr lang="en-US" dirty="0"/>
              <a:t>Build your own NN</a:t>
            </a:r>
          </a:p>
          <a:p>
            <a:pPr lvl="1"/>
            <a:r>
              <a:rPr lang="en-US" dirty="0"/>
              <a:t>Build your own learning algorithm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>
                <a:hlinkClick r:id="rId3"/>
              </a:rPr>
              <a:t>https://nnfs.io/</a:t>
            </a:r>
            <a:endParaRPr lang="en-US" dirty="0"/>
          </a:p>
          <a:p>
            <a:r>
              <a:rPr lang="en-US" dirty="0"/>
              <a:t>Or, </a:t>
            </a:r>
            <a:r>
              <a:rPr lang="en-US" dirty="0" err="1"/>
              <a:t>ChatGPT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How can I create a neural network in python without using any libraries?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4A89-7590-4FDD-348A-DC43206F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86452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72BB9-02E0-58F5-A6B5-30F69A86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Generative AI</a:t>
            </a:r>
            <a:endParaRPr lang="en-US" dirty="0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ze">
            <a:extLst>
              <a:ext uri="{FF2B5EF4-FFF2-40B4-BE49-F238E27FC236}">
                <a16:creationId xmlns:a16="http://schemas.microsoft.com/office/drawing/2014/main" id="{E1D3766E-B377-59B8-E962-EBDCA73A1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7" r="28858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97B3-B890-7F58-9FEA-3218046B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94DA-9DD4-1785-3C43-8A5A3C4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 dirty="0"/>
              <a:t>ChatGPT, obvs </a:t>
            </a:r>
            <a:r>
              <a:rPr lang="en-US" dirty="0">
                <a:hlinkClick r:id="rId4"/>
              </a:rPr>
              <a:t>www.chatgpt.com</a:t>
            </a:r>
            <a:endParaRPr lang="en-US" dirty="0"/>
          </a:p>
          <a:p>
            <a:r>
              <a:rPr lang="en-US" dirty="0"/>
              <a:t>Possible Alternatives and Additions</a:t>
            </a:r>
          </a:p>
          <a:p>
            <a:pPr lvl="1"/>
            <a:r>
              <a:rPr lang="en-US" dirty="0">
                <a:hlinkClick r:id="rId5"/>
              </a:rPr>
              <a:t>https://www.linkedin.com/feed/update/urn:li:activity:7052717153057140736/?utm_source=share&amp;utm_medium=member_android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5878D-4C46-7D59-25FF-DB5D9CC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3484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06B3D-049B-F380-03AA-EDC8771F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Summary: Monetization Reigns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7A2F-4825-6A8C-E5A4-6F7A089A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many of these are valuable?</a:t>
            </a:r>
          </a:p>
          <a:p>
            <a:r>
              <a:rPr lang="en-US" dirty="0">
                <a:solidFill>
                  <a:srgbClr val="FFFFFF"/>
                </a:solidFill>
              </a:rPr>
              <a:t>Lots of folks trying to get our money!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Big shock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9D389-008B-02A8-1D5D-EC543A0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 descr="Old wrinkled hands with some coins">
            <a:extLst>
              <a:ext uri="{FF2B5EF4-FFF2-40B4-BE49-F238E27FC236}">
                <a16:creationId xmlns:a16="http://schemas.microsoft.com/office/drawing/2014/main" id="{9DF36495-94F0-A834-124A-B1312692B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8" r="3630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83523-C4EB-A41A-A37C-D787FAAE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4019-F505-ADCC-34FB-3D72CBA5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72" y="883921"/>
            <a:ext cx="6188189" cy="2545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ask….</a:t>
            </a:r>
          </a:p>
          <a:p>
            <a:r>
              <a:rPr lang="en-US" dirty="0">
                <a:solidFill>
                  <a:srgbClr val="FFFFFF"/>
                </a:solidFill>
              </a:rPr>
              <a:t>Context- my grandfather. Worked at Bell Labs from 1929 to 1966.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Gosh, what about “Who is Ned Lecky?”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ED3C-ABA4-EF94-23D8-79DA5F5A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 descr="Hotel bell">
            <a:extLst>
              <a:ext uri="{FF2B5EF4-FFF2-40B4-BE49-F238E27FC236}">
                <a16:creationId xmlns:a16="http://schemas.microsoft.com/office/drawing/2014/main" id="{D86DA0DB-7215-7191-EB76-D62F3D37A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4" r="2038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2D6CD-05EE-54B6-5DEE-B308AFBC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C391-074C-2737-EE61-35C6D157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2" y="172099"/>
            <a:ext cx="7688628" cy="976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Who was Frederick Cecil Ward?</a:t>
            </a:r>
          </a:p>
        </p:txBody>
      </p:sp>
    </p:spTree>
    <p:extLst>
      <p:ext uri="{BB962C8B-B14F-4D97-AF65-F5344CB8AC3E}">
        <p14:creationId xmlns:p14="http://schemas.microsoft.com/office/powerpoint/2010/main" val="6662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B7244-E555-4CAD-9FCE-7559914483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95" r="-1" b="2980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C391-074C-2737-EE61-35C6D157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Hallucinations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4019-F505-ADCC-34FB-3D72CBA5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Some of it seems like the </a:t>
            </a: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  <a:hlinkClick r:id="rId8"/>
              </a:rPr>
              <a:t>Turbo Encabulator</a:t>
            </a:r>
            <a:endParaRPr lang="en-US" cap="all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ED3C-ABA4-EF94-23D8-79DA5F5A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6" y="6355080"/>
            <a:ext cx="7544872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2D6CD-05EE-54B6-5DEE-B308AFBC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984" y="5826454"/>
            <a:ext cx="838199" cy="833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3B850FF-6169-4056-8077-06FFA93A5366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5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A4DEB-149F-5B68-898A-1972DB57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Last Week’s Example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on clear background">
            <a:extLst>
              <a:ext uri="{FF2B5EF4-FFF2-40B4-BE49-F238E27FC236}">
                <a16:creationId xmlns:a16="http://schemas.microsoft.com/office/drawing/2014/main" id="{CCCF0AC7-519B-2398-2AE8-1F63DC6E7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8" r="12658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B3E2-F26A-4564-C420-6997218E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0B20-32A3-E189-B4A1-D4F2B641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tried ChatGPT</a:t>
            </a:r>
          </a:p>
          <a:p>
            <a:pPr lvl="1"/>
            <a:r>
              <a:rPr lang="en-US" dirty="0"/>
              <a:t>Can you use machine learning to set the gain values of a PID controller?</a:t>
            </a:r>
          </a:p>
          <a:p>
            <a:pPr lvl="1"/>
            <a:r>
              <a:rPr lang="en-US" dirty="0"/>
              <a:t>Can you show me an example in PyTorch?</a:t>
            </a:r>
          </a:p>
          <a:p>
            <a:r>
              <a:rPr lang="en-US" dirty="0"/>
              <a:t>My results:</a:t>
            </a:r>
          </a:p>
          <a:p>
            <a:pPr lvl="1"/>
            <a:r>
              <a:rPr lang="en-US" dirty="0"/>
              <a:t>Several different versions</a:t>
            </a:r>
          </a:p>
          <a:p>
            <a:pPr lvl="1"/>
            <a:r>
              <a:rPr lang="en-US" dirty="0"/>
              <a:t>Several different coding styles</a:t>
            </a:r>
          </a:p>
          <a:p>
            <a:pPr lvl="1"/>
            <a:r>
              <a:rPr lang="en-US" dirty="0"/>
              <a:t>I’d say</a:t>
            </a:r>
          </a:p>
          <a:p>
            <a:pPr lvl="2"/>
            <a:r>
              <a:rPr lang="en-US" dirty="0"/>
              <a:t>Valuable examples</a:t>
            </a:r>
          </a:p>
          <a:p>
            <a:pPr lvl="2"/>
            <a:r>
              <a:rPr lang="en-US" dirty="0"/>
              <a:t>Not getting me to finished code</a:t>
            </a:r>
          </a:p>
          <a:p>
            <a:pPr lvl="2"/>
            <a:r>
              <a:rPr lang="en-US" dirty="0"/>
              <a:t>Probably helping me get basic work done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02919-E0DA-364E-2EEC-74DD3A58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9397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864-FA6F-CC8E-BDF1-8EFE0430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of Our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84D-5E7A-1178-615F-F3E522B8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down to 4 weeks</a:t>
            </a:r>
          </a:p>
          <a:p>
            <a:r>
              <a:rPr lang="en-US" dirty="0"/>
              <a:t>Final Projects due to be handed in by final exam slot 1 MONTH</a:t>
            </a:r>
          </a:p>
          <a:p>
            <a:pPr lvl="1"/>
            <a:r>
              <a:rPr lang="en-US" dirty="0"/>
              <a:t>CSC485B 3832 Machine Learning for Robotics</a:t>
            </a:r>
          </a:p>
          <a:p>
            <a:pPr lvl="1"/>
            <a:r>
              <a:rPr lang="en-US" dirty="0"/>
              <a:t>18-MAY-2023 1220</a:t>
            </a:r>
          </a:p>
          <a:p>
            <a:r>
              <a:rPr lang="en-US" dirty="0"/>
              <a:t>Final Project Assignment</a:t>
            </a:r>
          </a:p>
          <a:p>
            <a:pPr lvl="1"/>
            <a:r>
              <a:rPr lang="en-US" dirty="0"/>
              <a:t>4/17 Week 1: Propose your project and get started</a:t>
            </a:r>
          </a:p>
          <a:p>
            <a:pPr lvl="1"/>
            <a:r>
              <a:rPr lang="en-US" dirty="0"/>
              <a:t>4/ 24, 5/1 Weeks 2,3: Work away</a:t>
            </a:r>
          </a:p>
          <a:p>
            <a:pPr lvl="1"/>
            <a:r>
              <a:rPr lang="en-US" dirty="0"/>
              <a:t>5/8 Week 4 or during Finals Slot 5/18</a:t>
            </a:r>
          </a:p>
          <a:p>
            <a:pPr lvl="2"/>
            <a:r>
              <a:rPr lang="en-US" dirty="0"/>
              <a:t>Presentations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0AE1-64BF-81EE-44C4-BF1245CC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244A1-667D-E85A-098B-9FB9D4C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26F-ED7A-E09A-1313-CF4CABED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5195119" cy="1641986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Type 1:</a:t>
            </a:r>
            <a:br>
              <a:rPr lang="en-US" dirty="0"/>
            </a:br>
            <a:r>
              <a:rPr lang="en-US" dirty="0"/>
              <a:t>Robotics</a:t>
            </a:r>
          </a:p>
        </p:txBody>
      </p:sp>
      <p:pic>
        <p:nvPicPr>
          <p:cNvPr id="15" name="Picture 6" descr="Cute yellow robot">
            <a:extLst>
              <a:ext uri="{FF2B5EF4-FFF2-40B4-BE49-F238E27FC236}">
                <a16:creationId xmlns:a16="http://schemas.microsoft.com/office/drawing/2014/main" id="{982894B4-3E16-37D8-BD32-BA06E47D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7" r="4652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95CF-7F34-DEB6-DCEC-896AAFD0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4A89-7590-4FDD-348A-DC43206F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CSC485B SUNY Plattsburgh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39A7-6F00-A815-D8B0-016C6BEB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Combine robotics, ML, and Generative AI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Pick a topic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Pick a simulation tool (Python, Gym, NetLogo, other)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Use ChatGPT or others to get as much of a head start as possible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Tidy things up and have a beautiful </a:t>
            </a:r>
            <a:r>
              <a:rPr lang="en-US" sz="1600" dirty="0" err="1"/>
              <a:t>Colab</a:t>
            </a:r>
            <a:r>
              <a:rPr lang="en-US" sz="1600" dirty="0"/>
              <a:t> to hand in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it as a presentation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code must be runnable and sharable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visuals (Matplotlib or other) to show results</a:t>
            </a:r>
          </a:p>
        </p:txBody>
      </p:sp>
    </p:spTree>
    <p:extLst>
      <p:ext uri="{BB962C8B-B14F-4D97-AF65-F5344CB8AC3E}">
        <p14:creationId xmlns:p14="http://schemas.microsoft.com/office/powerpoint/2010/main" val="12084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9E26F-ED7A-E09A-1313-CF4CABED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968026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Type 2:</a:t>
            </a:r>
            <a:br>
              <a:rPr lang="en-US" dirty="0"/>
            </a:br>
            <a:r>
              <a:rPr lang="en-US" dirty="0"/>
              <a:t>Generative AI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791386BF-53FB-EA80-2C58-6CEB63FCD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1" r="557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95CF-7F34-DEB6-DCEC-896AAFD0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39A7-6F00-A815-D8B0-016C6BEB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 dirty="0"/>
              <a:t>Pick a (not necessarily robotics-related) problem</a:t>
            </a:r>
          </a:p>
          <a:p>
            <a:r>
              <a:rPr lang="en-US" dirty="0"/>
              <a:t>Use ChatGPT or others to get as much of a head start as possible</a:t>
            </a:r>
          </a:p>
          <a:p>
            <a:r>
              <a:rPr lang="en-US" dirty="0"/>
              <a:t>Tidy things up and have a beautiful </a:t>
            </a:r>
            <a:r>
              <a:rPr lang="en-US" dirty="0" err="1"/>
              <a:t>Colab</a:t>
            </a:r>
            <a:r>
              <a:rPr lang="en-US" dirty="0"/>
              <a:t> to hand in</a:t>
            </a:r>
          </a:p>
          <a:p>
            <a:pPr lvl="1"/>
            <a:r>
              <a:rPr lang="en-US" dirty="0"/>
              <a:t>Use it as a presentation</a:t>
            </a:r>
          </a:p>
          <a:p>
            <a:pPr lvl="1"/>
            <a:r>
              <a:rPr lang="en-US" dirty="0"/>
              <a:t>The code must be runnable and sharable</a:t>
            </a:r>
          </a:p>
          <a:p>
            <a:pPr lvl="1"/>
            <a:r>
              <a:rPr lang="en-US" dirty="0"/>
              <a:t>Use visuals (Matplotlib or other) to show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4A89-7590-4FDD-348A-DC43206F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12797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1506</TotalTime>
  <Words>490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Generative AI</vt:lpstr>
      <vt:lpstr>Summary: Monetization Reigns</vt:lpstr>
      <vt:lpstr>Who was Frederick Cecil Ward?</vt:lpstr>
      <vt:lpstr>Hallucinations</vt:lpstr>
      <vt:lpstr>Last Week’s Example</vt:lpstr>
      <vt:lpstr>Remainder of Our Semester</vt:lpstr>
      <vt:lpstr>Final Project Type 1: Robotics</vt:lpstr>
      <vt:lpstr>Final Project Type 2: Generative AI</vt:lpstr>
      <vt:lpstr>Final Project Type 3: Embedded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117</cp:revision>
  <dcterms:created xsi:type="dcterms:W3CDTF">2023-01-30T13:51:52Z</dcterms:created>
  <dcterms:modified xsi:type="dcterms:W3CDTF">2023-04-18T15:44:07Z</dcterms:modified>
</cp:coreProperties>
</file>