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65" r:id="rId2"/>
    <p:sldId id="269" r:id="rId3"/>
    <p:sldId id="267" r:id="rId4"/>
    <p:sldId id="263" r:id="rId5"/>
    <p:sldId id="268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Wingdings 3" panose="050401020108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8ad4d745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8ad4d745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85520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3974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43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8484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7714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4836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8621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58660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9519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0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30935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6241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16298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325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78465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2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2127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0816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954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mB1aAQLWY" TargetMode="External"/><Relationship Id="rId2" Type="http://schemas.openxmlformats.org/officeDocument/2006/relationships/hyperlink" Target="https://www.google.com/search?q=robot+dress+pack&amp;source=lnms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ESITp_bXor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07" y="117358"/>
            <a:ext cx="3723193" cy="245439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50" dirty="0">
                <a:solidFill>
                  <a:srgbClr val="FFFFFF"/>
                </a:solidFill>
              </a:rPr>
              <a:t>CSC485B</a:t>
            </a:r>
            <a:br>
              <a:rPr lang="en-US" sz="3750" dirty="0">
                <a:solidFill>
                  <a:srgbClr val="FFFFFF"/>
                </a:solidFill>
              </a:rPr>
            </a:br>
            <a:r>
              <a:rPr lang="en-US" sz="3750" dirty="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07" y="3123683"/>
            <a:ext cx="3441221" cy="1179390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dirty="0">
                <a:solidFill>
                  <a:srgbClr val="FFFFFF"/>
                </a:solidFill>
              </a:rPr>
              <a:t>Class 06- </a:t>
            </a:r>
            <a:r>
              <a:rPr lang="pt-BR" dirty="0">
                <a:solidFill>
                  <a:srgbClr val="FFFFFF"/>
                </a:solidFill>
              </a:rPr>
              <a:t> More Details on the UR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22" y="3646690"/>
            <a:ext cx="1312765" cy="13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icroscope on a desk&#10;&#10;Description automatically generated with medium confidence">
            <a:extLst>
              <a:ext uri="{FF2B5EF4-FFF2-40B4-BE49-F238E27FC236}">
                <a16:creationId xmlns:a16="http://schemas.microsoft.com/office/drawing/2014/main" id="{989EBD97-1A12-34D1-2E65-E8AAB437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83" y="384499"/>
            <a:ext cx="3011556" cy="44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681-84B4-2C89-34CD-F53A182F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Homework1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0A54-9EF7-7FF1-3746-DBBD70F6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1178561"/>
            <a:ext cx="6709906" cy="3507740"/>
          </a:xfrm>
        </p:spPr>
        <p:txBody>
          <a:bodyPr>
            <a:normAutofit fontScale="92500"/>
          </a:bodyPr>
          <a:lstStyle/>
          <a:p>
            <a:r>
              <a:rPr lang="en-US" dirty="0"/>
              <a:t>Grades are on the Moodle</a:t>
            </a:r>
          </a:p>
          <a:p>
            <a:r>
              <a:rPr lang="en-US" dirty="0"/>
              <a:t>Feedback</a:t>
            </a:r>
          </a:p>
          <a:p>
            <a:pPr lvl="1"/>
            <a:r>
              <a:rPr lang="en-US" dirty="0"/>
              <a:t>A few of you didn’t address the assignment and so got no grade</a:t>
            </a:r>
          </a:p>
          <a:p>
            <a:pPr lvl="2"/>
            <a:r>
              <a:rPr lang="en-US" dirty="0"/>
              <a:t>Feel free to resubmit for no penalty (this time!)</a:t>
            </a:r>
          </a:p>
          <a:p>
            <a:pPr lvl="1"/>
            <a:r>
              <a:rPr lang="en-US" dirty="0"/>
              <a:t>Formatting</a:t>
            </a:r>
          </a:p>
          <a:p>
            <a:pPr lvl="2"/>
            <a:r>
              <a:rPr lang="en-US" dirty="0"/>
              <a:t>Please put your name in the top cell and include it in the filename</a:t>
            </a:r>
          </a:p>
          <a:p>
            <a:pPr lvl="3"/>
            <a:r>
              <a:rPr lang="en-US" dirty="0"/>
              <a:t>E.g. CSC485B_HW1_NedLecky.ipynb</a:t>
            </a:r>
          </a:p>
          <a:p>
            <a:pPr lvl="2"/>
            <a:r>
              <a:rPr lang="en-US" dirty="0"/>
              <a:t>Use Text and Code cells in your </a:t>
            </a:r>
            <a:r>
              <a:rPr lang="en-US" dirty="0" err="1"/>
              <a:t>Colab</a:t>
            </a:r>
            <a:r>
              <a:rPr lang="en-US" dirty="0"/>
              <a:t> to describe what you’re doing</a:t>
            </a:r>
          </a:p>
          <a:p>
            <a:pPr lvl="1"/>
            <a:r>
              <a:rPr lang="en-US" dirty="0"/>
              <a:t>Your code must run EASILY- if you use data files, they need to be included!</a:t>
            </a:r>
          </a:p>
          <a:p>
            <a:r>
              <a:rPr lang="en-US" dirty="0"/>
              <a:t>Attaching your submissions to the Moodle assignment seems less chaotic and it’s easy for me to download and then run it locally</a:t>
            </a:r>
          </a:p>
          <a:p>
            <a:pPr lvl="1"/>
            <a:r>
              <a:rPr lang="en-US" dirty="0"/>
              <a:t>Also, there’s a record and a snapshot in case you go edit your old </a:t>
            </a:r>
            <a:r>
              <a:rPr lang="en-US" dirty="0" err="1"/>
              <a:t>Colab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900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0757-07E1-29E7-999B-9E3171BE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Things Worth Showing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9568-E144-A1C4-F3C5-68EEFC8A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1600"/>
            <a:ext cx="5357580" cy="3397200"/>
          </a:xfrm>
        </p:spPr>
        <p:txBody>
          <a:bodyPr/>
          <a:lstStyle/>
          <a:p>
            <a:r>
              <a:rPr lang="en-US" dirty="0"/>
              <a:t>IO</a:t>
            </a:r>
          </a:p>
          <a:p>
            <a:pPr lvl="1"/>
            <a:r>
              <a:rPr lang="en-US" dirty="0"/>
              <a:t>A look in the cabinet</a:t>
            </a:r>
          </a:p>
          <a:p>
            <a:pPr lvl="1"/>
            <a:r>
              <a:rPr lang="en-US" dirty="0"/>
              <a:t>And always remember your </a:t>
            </a:r>
            <a:r>
              <a:rPr lang="en-US" dirty="0">
                <a:hlinkClick r:id="rId2"/>
              </a:rPr>
              <a:t>Dress Pack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85% of all robot failures</a:t>
            </a:r>
          </a:p>
          <a:p>
            <a:r>
              <a:rPr lang="en-US" dirty="0"/>
              <a:t>Screwdriving/tool changing</a:t>
            </a:r>
          </a:p>
          <a:p>
            <a:pPr lvl="1"/>
            <a:r>
              <a:rPr lang="en-US" dirty="0">
                <a:hlinkClick r:id="rId3"/>
              </a:rPr>
              <a:t>https://www.youtube.com/watch?v=RXmB1aAQLWY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https://www.youtube.com/watch?v=ESITp_bXorg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DFE2C-1D51-B53A-BDD2-09255D705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997" y="1261188"/>
            <a:ext cx="3295715" cy="33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Different Example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Let’s try pick-and-place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With re-orienting a simple part?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Kinda hard, right?? Why?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Robot motion limitations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Gripper motion limitations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Gripper/part size factors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Lots of assumptions….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Where is the part?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How is the part oriented?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H</a:t>
            </a:r>
            <a:r>
              <a:rPr lang="en" dirty="0"/>
              <a:t>ow big is the table?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Is there anything else in the way? Collision concerns?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Our solution is “fragile”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Small things changing would totally break our program!</a:t>
            </a:r>
          </a:p>
          <a:p>
            <a:pPr lvl="1" indent="-342900"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17A6-4ED5-413C-369C-AA8E83B9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System Integration Platform…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293F-47FC-CDA3-3B13-FEB740E2B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an integration platform to simplify coding</a:t>
            </a:r>
          </a:p>
          <a:p>
            <a:pPr lvl="1"/>
            <a:r>
              <a:rPr lang="en-US" dirty="0"/>
              <a:t>The robot programming language really only controls the robot</a:t>
            </a:r>
          </a:p>
          <a:p>
            <a:pPr lvl="1"/>
            <a:r>
              <a:rPr lang="en-US" dirty="0"/>
              <a:t>We will want to programmatically move the robot AND</a:t>
            </a:r>
          </a:p>
          <a:p>
            <a:pPr lvl="2"/>
            <a:r>
              <a:rPr lang="en-US" dirty="0"/>
              <a:t>Talk to image processing systems</a:t>
            </a:r>
          </a:p>
          <a:p>
            <a:pPr lvl="2"/>
            <a:r>
              <a:rPr lang="en-US" dirty="0"/>
              <a:t>\Talk to other sensors</a:t>
            </a:r>
          </a:p>
          <a:p>
            <a:pPr lvl="2"/>
            <a:r>
              <a:rPr lang="en-US" dirty="0"/>
              <a:t>Create data files that we can use for training</a:t>
            </a:r>
          </a:p>
          <a:p>
            <a:r>
              <a:rPr lang="en-US" dirty="0"/>
              <a:t>LEonard: My own product, so FREE! (For us!)</a:t>
            </a:r>
          </a:p>
          <a:p>
            <a:pPr lvl="1"/>
            <a:r>
              <a:rPr lang="en-US" dirty="0"/>
              <a:t>Currently in use for semiconductor glass polishing applications in Portland</a:t>
            </a:r>
          </a:p>
          <a:p>
            <a:pPr lvl="1"/>
            <a:r>
              <a:rPr lang="en-US" dirty="0"/>
              <a:t>Also in use for fighter jet assembly research</a:t>
            </a:r>
          </a:p>
          <a:p>
            <a:pPr lvl="1"/>
            <a:r>
              <a:rPr lang="en-US" dirty="0"/>
              <a:t>Advantage for us- free, and I can hack it any way we like since I wrote it!</a:t>
            </a:r>
          </a:p>
          <a:p>
            <a:r>
              <a:rPr lang="en-US" dirty="0"/>
              <a:t>Crucially:</a:t>
            </a:r>
          </a:p>
          <a:p>
            <a:pPr lvl="1"/>
            <a:r>
              <a:rPr lang="en-US" dirty="0"/>
              <a:t>Gives us a way to programmatically move the robot around using Python without needing to know too much about LEonard!</a:t>
            </a:r>
          </a:p>
          <a:p>
            <a:r>
              <a:rPr lang="en-US"/>
              <a:t>DEM</a:t>
            </a:r>
            <a:r>
              <a:rPr lang="en-US" dirty="0"/>
              <a:t>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404</Words>
  <Application>Microsoft Office PowerPoint</Application>
  <PresentationFormat>On-screen Show (16:9)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Wingdings 3</vt:lpstr>
      <vt:lpstr>Arial</vt:lpstr>
      <vt:lpstr>Century Gothic</vt:lpstr>
      <vt:lpstr>Ion</vt:lpstr>
      <vt:lpstr>CSC485B Machine Learning for Robotics</vt:lpstr>
      <vt:lpstr>Learnings from Homework1</vt:lpstr>
      <vt:lpstr>Other Things Worth Showing</vt:lpstr>
      <vt:lpstr>A Different Example</vt:lpstr>
      <vt:lpstr>A System Integration Platform…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cp:lastModifiedBy>Ned Lecky</cp:lastModifiedBy>
  <cp:revision>10</cp:revision>
  <dcterms:modified xsi:type="dcterms:W3CDTF">2023-02-16T17:03:08Z</dcterms:modified>
</cp:coreProperties>
</file>