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6"/>
  </p:notesMasterIdLst>
  <p:sldIdLst>
    <p:sldId id="256" r:id="rId2"/>
    <p:sldId id="325" r:id="rId3"/>
    <p:sldId id="33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9" r:id="rId12"/>
    <p:sldId id="340" r:id="rId13"/>
    <p:sldId id="337" r:id="rId14"/>
    <p:sldId id="34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7549640/type-error-new-missing-1-required-positional-argument-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torchvis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5" y="323850"/>
            <a:ext cx="3658691" cy="44535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CSC485B</a:t>
            </a:r>
            <a:br>
              <a:rPr lang="en-US" sz="5600" dirty="0"/>
            </a:br>
            <a:r>
              <a:rPr lang="en-US" sz="5600" dirty="0"/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834" y="4871614"/>
            <a:ext cx="311374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15- </a:t>
            </a:r>
            <a:r>
              <a:rPr lang="pt-BR" sz="1100" dirty="0"/>
              <a:t> Running Exercise 1 IDLR</a:t>
            </a:r>
            <a:endParaRPr lang="en-US" sz="1100" dirty="0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2CE00AD7-CB45-498E-8A82-6BCD4A3D7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5" y="480824"/>
            <a:ext cx="6858001" cy="5896353"/>
          </a:xfrm>
          <a:custGeom>
            <a:avLst/>
            <a:gdLst>
              <a:gd name="connsiteX0" fmla="*/ 6858001 w 6858001"/>
              <a:gd name="connsiteY0" fmla="*/ 1177 h 5896353"/>
              <a:gd name="connsiteX1" fmla="*/ 6858001 w 6858001"/>
              <a:gd name="connsiteY1" fmla="*/ 1344715 h 5896353"/>
              <a:gd name="connsiteX2" fmla="*/ 6858000 w 6858001"/>
              <a:gd name="connsiteY2" fmla="*/ 1344715 h 5896353"/>
              <a:gd name="connsiteX3" fmla="*/ 6858000 w 6858001"/>
              <a:gd name="connsiteY3" fmla="*/ 5896353 h 5896353"/>
              <a:gd name="connsiteX4" fmla="*/ 0 w 6858001"/>
              <a:gd name="connsiteY4" fmla="*/ 5896352 h 5896353"/>
              <a:gd name="connsiteX5" fmla="*/ 0 w 6858001"/>
              <a:gd name="connsiteY5" fmla="*/ 904460 h 5896353"/>
              <a:gd name="connsiteX6" fmla="*/ 1 w 6858001"/>
              <a:gd name="connsiteY6" fmla="*/ 904460 h 5896353"/>
              <a:gd name="connsiteX7" fmla="*/ 1 w 6858001"/>
              <a:gd name="connsiteY7" fmla="*/ 0 h 5896353"/>
              <a:gd name="connsiteX8" fmla="*/ 40463 w 6858001"/>
              <a:gd name="connsiteY8" fmla="*/ 5883 h 5896353"/>
              <a:gd name="connsiteX9" fmla="*/ 159107 w 6858001"/>
              <a:gd name="connsiteY9" fmla="*/ 23196 h 5896353"/>
              <a:gd name="connsiteX10" fmla="*/ 245518 w 6858001"/>
              <a:gd name="connsiteY10" fmla="*/ 35299 h 5896353"/>
              <a:gd name="connsiteX11" fmla="*/ 348388 w 6858001"/>
              <a:gd name="connsiteY11" fmla="*/ 48073 h 5896353"/>
              <a:gd name="connsiteX12" fmla="*/ 470460 w 6858001"/>
              <a:gd name="connsiteY12" fmla="*/ 63369 h 5896353"/>
              <a:gd name="connsiteX13" fmla="*/ 605563 w 6858001"/>
              <a:gd name="connsiteY13" fmla="*/ 79506 h 5896353"/>
              <a:gd name="connsiteX14" fmla="*/ 757810 w 6858001"/>
              <a:gd name="connsiteY14" fmla="*/ 96483 h 5896353"/>
              <a:gd name="connsiteX15" fmla="*/ 923774 w 6858001"/>
              <a:gd name="connsiteY15" fmla="*/ 114469 h 5896353"/>
              <a:gd name="connsiteX16" fmla="*/ 1104139 w 6858001"/>
              <a:gd name="connsiteY16" fmla="*/ 132454 h 5896353"/>
              <a:gd name="connsiteX17" fmla="*/ 1296163 w 6858001"/>
              <a:gd name="connsiteY17" fmla="*/ 150776 h 5896353"/>
              <a:gd name="connsiteX18" fmla="*/ 1503275 w 6858001"/>
              <a:gd name="connsiteY18" fmla="*/ 167753 h 5896353"/>
              <a:gd name="connsiteX19" fmla="*/ 1719988 w 6858001"/>
              <a:gd name="connsiteY19" fmla="*/ 184058 h 5896353"/>
              <a:gd name="connsiteX20" fmla="*/ 1949045 w 6858001"/>
              <a:gd name="connsiteY20" fmla="*/ 198849 h 5896353"/>
              <a:gd name="connsiteX21" fmla="*/ 2187703 w 6858001"/>
              <a:gd name="connsiteY21" fmla="*/ 212969 h 5896353"/>
              <a:gd name="connsiteX22" fmla="*/ 2436649 w 6858001"/>
              <a:gd name="connsiteY22" fmla="*/ 226248 h 5896353"/>
              <a:gd name="connsiteX23" fmla="*/ 2564208 w 6858001"/>
              <a:gd name="connsiteY23" fmla="*/ 230955 h 5896353"/>
              <a:gd name="connsiteX24" fmla="*/ 2694509 w 6858001"/>
              <a:gd name="connsiteY24" fmla="*/ 236165 h 5896353"/>
              <a:gd name="connsiteX25" fmla="*/ 2826868 w 6858001"/>
              <a:gd name="connsiteY25" fmla="*/ 241040 h 5896353"/>
              <a:gd name="connsiteX26" fmla="*/ 2959914 w 6858001"/>
              <a:gd name="connsiteY26" fmla="*/ 244234 h 5896353"/>
              <a:gd name="connsiteX27" fmla="*/ 3095702 w 6858001"/>
              <a:gd name="connsiteY27" fmla="*/ 247091 h 5896353"/>
              <a:gd name="connsiteX28" fmla="*/ 3232862 w 6858001"/>
              <a:gd name="connsiteY28" fmla="*/ 250117 h 5896353"/>
              <a:gd name="connsiteX29" fmla="*/ 3372765 w 6858001"/>
              <a:gd name="connsiteY29" fmla="*/ 252134 h 5896353"/>
              <a:gd name="connsiteX30" fmla="*/ 3514040 w 6858001"/>
              <a:gd name="connsiteY30" fmla="*/ 252134 h 5896353"/>
              <a:gd name="connsiteX31" fmla="*/ 3656686 w 6858001"/>
              <a:gd name="connsiteY31" fmla="*/ 253142 h 5896353"/>
              <a:gd name="connsiteX32" fmla="*/ 3800704 w 6858001"/>
              <a:gd name="connsiteY32" fmla="*/ 252134 h 5896353"/>
              <a:gd name="connsiteX33" fmla="*/ 3946780 w 6858001"/>
              <a:gd name="connsiteY33" fmla="*/ 250117 h 5896353"/>
              <a:gd name="connsiteX34" fmla="*/ 4092855 w 6858001"/>
              <a:gd name="connsiteY34" fmla="*/ 248268 h 5896353"/>
              <a:gd name="connsiteX35" fmla="*/ 4240988 w 6858001"/>
              <a:gd name="connsiteY35" fmla="*/ 244234 h 5896353"/>
              <a:gd name="connsiteX36" fmla="*/ 4390492 w 6858001"/>
              <a:gd name="connsiteY36" fmla="*/ 240032 h 5896353"/>
              <a:gd name="connsiteX37" fmla="*/ 4539997 w 6858001"/>
              <a:gd name="connsiteY37" fmla="*/ 235157 h 5896353"/>
              <a:gd name="connsiteX38" fmla="*/ 4690873 w 6858001"/>
              <a:gd name="connsiteY38" fmla="*/ 228266 h 5896353"/>
              <a:gd name="connsiteX39" fmla="*/ 4843120 w 6858001"/>
              <a:gd name="connsiteY39" fmla="*/ 220029 h 5896353"/>
              <a:gd name="connsiteX40" fmla="*/ 4996054 w 6858001"/>
              <a:gd name="connsiteY40" fmla="*/ 212129 h 5896353"/>
              <a:gd name="connsiteX41" fmla="*/ 5148987 w 6858001"/>
              <a:gd name="connsiteY41" fmla="*/ 202044 h 5896353"/>
              <a:gd name="connsiteX42" fmla="*/ 5303978 w 6858001"/>
              <a:gd name="connsiteY42" fmla="*/ 189941 h 5896353"/>
              <a:gd name="connsiteX43" fmla="*/ 5456911 w 6858001"/>
              <a:gd name="connsiteY43" fmla="*/ 177839 h 5896353"/>
              <a:gd name="connsiteX44" fmla="*/ 5612588 w 6858001"/>
              <a:gd name="connsiteY44" fmla="*/ 163887 h 5896353"/>
              <a:gd name="connsiteX45" fmla="*/ 5768950 w 6858001"/>
              <a:gd name="connsiteY45" fmla="*/ 148591 h 5896353"/>
              <a:gd name="connsiteX46" fmla="*/ 5923255 w 6858001"/>
              <a:gd name="connsiteY46" fmla="*/ 132455 h 5896353"/>
              <a:gd name="connsiteX47" fmla="*/ 6079618 w 6858001"/>
              <a:gd name="connsiteY47" fmla="*/ 113629 h 5896353"/>
              <a:gd name="connsiteX48" fmla="*/ 6235294 w 6858001"/>
              <a:gd name="connsiteY48" fmla="*/ 93458 h 5896353"/>
              <a:gd name="connsiteX49" fmla="*/ 6391657 w 6858001"/>
              <a:gd name="connsiteY49" fmla="*/ 73455 h 5896353"/>
              <a:gd name="connsiteX50" fmla="*/ 6547333 w 6858001"/>
              <a:gd name="connsiteY50" fmla="*/ 50091 h 5896353"/>
              <a:gd name="connsiteX51" fmla="*/ 6702324 w 6858001"/>
              <a:gd name="connsiteY51" fmla="*/ 26222 h 589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3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3"/>
                </a:lnTo>
                <a:lnTo>
                  <a:pt x="0" y="5896352"/>
                </a:lnTo>
                <a:lnTo>
                  <a:pt x="0" y="904460"/>
                </a:lnTo>
                <a:lnTo>
                  <a:pt x="1" y="904460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3" name="Freeform 8">
            <a:extLst>
              <a:ext uri="{FF2B5EF4-FFF2-40B4-BE49-F238E27FC236}">
                <a16:creationId xmlns:a16="http://schemas.microsoft.com/office/drawing/2014/main" id="{4F8E9684-0CFC-49C9-A74B-9BDBACB2E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48B001B-EC85-48B9-A863-A918A8169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9674" y="121920"/>
            <a:ext cx="2042159" cy="20421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620D3-E9B0-9ED9-9040-F2A7466D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72" y="2581275"/>
            <a:ext cx="8798029" cy="4333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5160-B3A1-66D7-79B2-02804967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3: Why not try latest EXCEPT </a:t>
            </a:r>
            <a:r>
              <a:rPr lang="en-US" dirty="0" err="1"/>
              <a:t>pymunk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1669-E56F-FF26-6857-27BD4ED6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7582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create -n nn2                  # Python 3.10.10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activate nn2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effectLst/>
                <a:latin typeface="Consolas" panose="020B0609020204030204" pitchFamily="49" charset="0"/>
              </a:rPr>
              <a:t> install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 Torch 1.12.1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0.13.1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pip install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pygame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# 2.3.0  Won’t install through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pymunk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==5.7.0            # 5.7.0 Won’t install through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Code runs but still runs in circles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Maybe the code is fine and our hyperparameters aren’t!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Can get it to work as long as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&lt;0.001!!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93C4-DB5B-C8FC-388A-75A5DAF0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E1FA-D1C2-D939-F66C-9430D25C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FDBDB-7459-1233-7A0D-DF8DCE7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860401"/>
          </a:xfrm>
        </p:spPr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ED7ABD-E5BE-E61D-3706-B820964B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6" y="3722134"/>
            <a:ext cx="8825658" cy="860400"/>
          </a:xfrm>
        </p:spPr>
        <p:txBody>
          <a:bodyPr/>
          <a:lstStyle/>
          <a:p>
            <a:r>
              <a:rPr lang="en-US" dirty="0"/>
              <a:t>How did they do this and where did they cheat?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039C8-6492-BEFA-5A4C-D90B53B1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33F73-9AF4-ECAA-764A-8782A84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8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31F25C-89E0-45F4-E159-9CE2188B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Modules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77E561-248C-1CCD-16CD-54D0B860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ExploreAndCollect.py</a:t>
            </a:r>
          </a:p>
          <a:p>
            <a:pPr lvl="1"/>
            <a:r>
              <a:rPr lang="en-US" dirty="0"/>
              <a:t>Use the game and physics models to just drive around and record sensors, steering angle, and whether we smacked into something</a:t>
            </a:r>
          </a:p>
          <a:p>
            <a:pPr lvl="1"/>
            <a:r>
              <a:rPr lang="en-US" dirty="0"/>
              <a:t>Random steering</a:t>
            </a:r>
          </a:p>
          <a:p>
            <a:r>
              <a:rPr lang="en-US" dirty="0"/>
              <a:t>MakeItLearn.py</a:t>
            </a:r>
          </a:p>
          <a:p>
            <a:pPr lvl="1"/>
            <a:r>
              <a:rPr lang="en-US" dirty="0"/>
              <a:t>Define the NN and hyperparameters (critical, of course)</a:t>
            </a:r>
          </a:p>
          <a:p>
            <a:pPr lvl="1"/>
            <a:r>
              <a:rPr lang="en-US" dirty="0"/>
              <a:t>PreProcessing.py</a:t>
            </a:r>
          </a:p>
          <a:p>
            <a:pPr lvl="2"/>
            <a:r>
              <a:rPr lang="en-US" dirty="0"/>
              <a:t>Slide the collision column up by 20 so we are predictive</a:t>
            </a:r>
          </a:p>
          <a:p>
            <a:pPr lvl="2"/>
            <a:r>
              <a:rPr lang="en-US" dirty="0"/>
              <a:t>Build test and train splits</a:t>
            </a:r>
          </a:p>
          <a:p>
            <a:r>
              <a:rPr lang="en-US" dirty="0"/>
              <a:t>PlayingTheModel.py</a:t>
            </a:r>
          </a:p>
          <a:p>
            <a:pPr lvl="1"/>
            <a:r>
              <a:rPr lang="en-US" dirty="0"/>
              <a:t>Use the game/physics models to drive around</a:t>
            </a:r>
          </a:p>
          <a:p>
            <a:pPr lvl="1"/>
            <a:r>
              <a:rPr lang="en-US" dirty="0"/>
              <a:t>An awful lot of heuristic driving built in… using the NN only to predict whether a crash will happen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37A41-7E5D-135D-BED7-44F24168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9D413-5463-B554-4037-31B2A3E8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0604-9F42-898D-2F3E-472DF006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9C63-F145-73C5-90BF-70DC7343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is a Sea of Versions</a:t>
            </a:r>
          </a:p>
          <a:p>
            <a:r>
              <a:rPr lang="en-US" dirty="0"/>
              <a:t>Hyperparameters are mysterious and trial-and-error</a:t>
            </a:r>
          </a:p>
          <a:p>
            <a:pPr lvl="1"/>
            <a:r>
              <a:rPr lang="en-US" dirty="0"/>
              <a:t>N-layers, n-neurons</a:t>
            </a:r>
          </a:p>
          <a:p>
            <a:pPr lvl="1"/>
            <a:r>
              <a:rPr lang="en-US" dirty="0"/>
              <a:t>Learning rate</a:t>
            </a:r>
          </a:p>
          <a:p>
            <a:r>
              <a:rPr lang="en-US" dirty="0"/>
              <a:t>There is a great deal of non-ML algorithm and heuristic involved in</a:t>
            </a:r>
          </a:p>
          <a:p>
            <a:pPr lvl="1"/>
            <a:r>
              <a:rPr lang="en-US" dirty="0"/>
              <a:t>Where to head</a:t>
            </a:r>
          </a:p>
          <a:p>
            <a:pPr lvl="1"/>
            <a:r>
              <a:rPr lang="en-US" dirty="0"/>
              <a:t>How to turn if collision is imminent</a:t>
            </a:r>
          </a:p>
          <a:p>
            <a:pPr lvl="1"/>
            <a:r>
              <a:rPr lang="en-US" dirty="0"/>
              <a:t>How to get out of a box</a:t>
            </a:r>
          </a:p>
          <a:p>
            <a:pPr lvl="2"/>
            <a:r>
              <a:rPr lang="en-US" dirty="0"/>
              <a:t>python PlayingTheModel.py 1</a:t>
            </a:r>
          </a:p>
          <a:p>
            <a:pPr lvl="2"/>
            <a:r>
              <a:rPr lang="en-US" dirty="0"/>
              <a:t>python PlayingTheModel.py 2</a:t>
            </a:r>
          </a:p>
          <a:p>
            <a:pPr lvl="2"/>
            <a:r>
              <a:rPr lang="en-US" dirty="0"/>
              <a:t>python PlayingTheModel.py 3</a:t>
            </a:r>
          </a:p>
          <a:p>
            <a:pPr lvl="2"/>
            <a:r>
              <a:rPr lang="en-US" dirty="0"/>
              <a:t>python PlayingTheModel.py 4 !!!!!!!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77940-5992-CDF0-46D5-DEFED781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C3E7-6BF1-9C1C-9FEF-DB24CCA9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7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EFE5-1902-3B34-1703-ECF34EF4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CE92-C274-1636-6419-19892E44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the code is in the simulation!</a:t>
            </a:r>
          </a:p>
          <a:p>
            <a:pPr lvl="1"/>
            <a:r>
              <a:rPr lang="en-US" dirty="0"/>
              <a:t>Frequently the case</a:t>
            </a:r>
          </a:p>
          <a:p>
            <a:r>
              <a:rPr lang="en-US" dirty="0"/>
              <a:t>We have built a driving heuristic and are only using the NN to predict collision based on sensor data and proposed steering angle</a:t>
            </a:r>
          </a:p>
          <a:p>
            <a:pPr lvl="1"/>
            <a:r>
              <a:rPr lang="en-US" dirty="0"/>
              <a:t>HELLO!</a:t>
            </a:r>
          </a:p>
          <a:p>
            <a:pPr lvl="2"/>
            <a:r>
              <a:rPr lang="en-US" dirty="0"/>
              <a:t>Could you do this (better) without ML?</a:t>
            </a:r>
          </a:p>
          <a:p>
            <a:pPr lvl="2"/>
            <a:r>
              <a:rPr lang="en-US" dirty="0"/>
              <a:t>Often the case…</a:t>
            </a:r>
          </a:p>
          <a:p>
            <a:pPr lvl="2"/>
            <a:r>
              <a:rPr lang="en-US" dirty="0"/>
              <a:t>Often, though, you don’t get the idea for the heuristic until after the NN is working</a:t>
            </a:r>
          </a:p>
          <a:p>
            <a:pPr lvl="2"/>
            <a:r>
              <a:rPr lang="en-US" dirty="0"/>
              <a:t>What would you do?</a:t>
            </a:r>
          </a:p>
          <a:p>
            <a:pPr lvl="3"/>
            <a:r>
              <a:rPr lang="en-US" dirty="0"/>
              <a:t>Leave the NN in and ignore it (and say you’re using ML)</a:t>
            </a:r>
          </a:p>
          <a:p>
            <a:pPr lvl="3"/>
            <a:r>
              <a:rPr lang="en-US" dirty="0"/>
              <a:t>Rip out the 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94492-5150-C376-FC3F-62B2090B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81D57-56FA-2DA9-B54B-7F91A0C5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2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3BB-14D2-A642-FBBE-4C366422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IDLR Week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3AAD-52DC-608F-2251-81C23A99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02420-E85A-2637-EBC3-BC9595EA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2D655-A030-7EF2-6944-5A534915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464"/>
            <a:ext cx="11156152" cy="30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FDBDB-7459-1233-7A0D-DF8DCE7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4" y="414866"/>
            <a:ext cx="8825657" cy="1915647"/>
          </a:xfrm>
        </p:spPr>
        <p:txBody>
          <a:bodyPr/>
          <a:lstStyle/>
          <a:p>
            <a:r>
              <a:rPr lang="en-US" dirty="0"/>
              <a:t>Getting the Code to Run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ED7ABD-E5BE-E61D-3706-B820964B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222" y="2517297"/>
            <a:ext cx="8825658" cy="860400"/>
          </a:xfrm>
        </p:spPr>
        <p:txBody>
          <a:bodyPr/>
          <a:lstStyle/>
          <a:p>
            <a:r>
              <a:rPr lang="en-US" dirty="0"/>
              <a:t>Always a Process…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039C8-6492-BEFA-5A4C-D90B53B1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33F73-9AF4-ECAA-764A-8782A84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CF6-4848-982B-18E7-4842A0C3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Author’s Readme.MD</a:t>
            </a:r>
            <a:br>
              <a:rPr lang="en-US" dirty="0"/>
            </a:br>
            <a:r>
              <a:rPr lang="en-US" dirty="0"/>
              <a:t>Just do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04BD-4A8C-D63A-E7F3-C800692E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2052918"/>
            <a:ext cx="11009871" cy="4195481"/>
          </a:xfrm>
        </p:spPr>
        <p:txBody>
          <a:bodyPr/>
          <a:lstStyle/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create -n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intel_game_env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# Python 3.7.16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activate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intel_game_env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pytorch-cpu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pytorch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# 1.1.0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cython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# 0.29.33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# 0.14.1… Moves us to torch 1.13.1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# 2.3.0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pymunk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# 6.4.0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14509-5A82-9C87-B86F-1368B4A0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03BE-7704-0CD2-3E22-3C0B6726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FD1C-4376-73CF-40BE-EDAB4AA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 doesn’t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048-D678-8F39-A3D9-4BC6D86F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intel_game_env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 python PlayingTheModel.py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2.3.0 (SDL 2.24.2, Python 3.7.16)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community. https://www.pygame.org/contribute.html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"PlayingTheModel.py", line 288, in &lt;module&gt;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"PlayingTheModel.py", line 55, in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self.BuildBot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(100, 300, 20)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"PlayingTheModel.py", line 92,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BuildBot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list(map(Vec2d, [(-size, -size), (-size, size),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size,size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(size, -size)]))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__new__() missing 1 required positional argument: 'y'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98977-C595-F547-E219-0E44E962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E7BCC-0A82-C763-410E-E6C73A0B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5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98F2-B695-7E47-E9A0-4CDC1380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wrong?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CBF38-1D3D-051B-F40A-BB3AE21E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6A9A0-2D71-45BD-C359-B6BB67E1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F4112-22D1-C56F-A4A4-50D77A4E6A90}"/>
              </a:ext>
            </a:extLst>
          </p:cNvPr>
          <p:cNvSpPr txBox="1"/>
          <p:nvPr/>
        </p:nvSpPr>
        <p:spPr>
          <a:xfrm>
            <a:off x="992051" y="1853248"/>
            <a:ext cx="60980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Looks like the new version of </a:t>
            </a:r>
            <a:r>
              <a:rPr lang="en-US" dirty="0" err="1"/>
              <a:t>pymunk</a:t>
            </a:r>
            <a:r>
              <a:rPr lang="en-US" dirty="0"/>
              <a:t> has different calling conventions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https://stackoverflow.com/questions/67549640/type-error-new-missing-1-required-positional-argument-y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what can you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probably should let the people at Intel know that their code is broken with </a:t>
            </a:r>
            <a:r>
              <a:rPr lang="en-US" dirty="0" err="1"/>
              <a:t>Pymunk</a:t>
            </a:r>
            <a:r>
              <a:rPr lang="en-US" dirty="0"/>
              <a:t> 6.0.0 and higher. For the time being you could try to use a version of </a:t>
            </a:r>
            <a:r>
              <a:rPr lang="en-US" dirty="0" err="1"/>
              <a:t>Pymunk</a:t>
            </a:r>
            <a:r>
              <a:rPr lang="en-US" dirty="0"/>
              <a:t> prior to 6.0.0 (that is probably the best solution) or you could change the code that comes with the course and use one of the options above.</a:t>
            </a:r>
          </a:p>
        </p:txBody>
      </p:sp>
    </p:spTree>
    <p:extLst>
      <p:ext uri="{BB962C8B-B14F-4D97-AF65-F5344CB8AC3E}">
        <p14:creationId xmlns:p14="http://schemas.microsoft.com/office/powerpoint/2010/main" val="27768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9807-FF92-8050-E10B-1A470510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9AD1-343B-5231-E9F2-1D3B2447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pymunk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==5.7.0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 now it works…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python PlayingTheModel.py</a:t>
            </a:r>
          </a:p>
          <a:p>
            <a:pPr lvl="1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 let’s try the whole chain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Python ExploreAndCollect.py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Python MakeItLearn.py</a:t>
            </a: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Loss 479.946, 0.1643, 0.1643, 0.1643, 0.1643, … ???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Python PlayingTheModel.py</a:t>
            </a:r>
          </a:p>
          <a:p>
            <a:pPr lvl="2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 just goes in circles!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4F63D-1FDE-F046-1363-39B4FA54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63FB4-8D40-7BD3-1E08-2C426C9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5160-B3A1-66D7-79B2-02804967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1: Maybe try earlier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1669-E56F-FF26-6857-27BD4ED6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75824" cy="4195481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Versions of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(which includes torch)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2"/>
              </a:rPr>
              <a:t>LINK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deactivate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remove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intel_game_env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–-all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create -n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intel_game_env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python=3.6 # Python 3.6.13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activate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intel_game_env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cython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# 0.29.33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==0.9.0       # Installs torch 1.13.1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# 2.3.0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pymunk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==5.7.0            # 5.7.0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Now it runs, but…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Still runs in circles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93C4-DB5B-C8FC-388A-75A5DAF0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E1FA-D1C2-D939-F66C-9430D25C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1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5160-B3A1-66D7-79B2-02804967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2: Why not </a:t>
            </a:r>
            <a:r>
              <a:rPr lang="en-US" dirty="0" err="1"/>
              <a:t>Conda</a:t>
            </a:r>
            <a:r>
              <a:rPr lang="en-US" dirty="0"/>
              <a:t> install?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1669-E56F-FF26-6857-27BD4ED6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7582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create -n nn1 python=3.6       # Python 3.6.13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activate nn1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cython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# 0.29.24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install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 Won’t work– needs latest Python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    # 2.3.0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pymunk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==5.7.0            # 5.7.0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Failed to install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93C4-DB5B-C8FC-388A-75A5DAF0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E1FA-D1C2-D939-F66C-9430D25C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8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1087</TotalTime>
  <Words>931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Courier New</vt:lpstr>
      <vt:lpstr>Wingdings 3</vt:lpstr>
      <vt:lpstr>Ion</vt:lpstr>
      <vt:lpstr>CSC485B Machine Learning for Robotics</vt:lpstr>
      <vt:lpstr>IDLR Week 1</vt:lpstr>
      <vt:lpstr>Getting the Code to Run</vt:lpstr>
      <vt:lpstr>Follow the Author’s Readme.MD Just do it…</vt:lpstr>
      <vt:lpstr>And it doesn’t run</vt:lpstr>
      <vt:lpstr>What is going wrong?</vt:lpstr>
      <vt:lpstr>Fix?</vt:lpstr>
      <vt:lpstr>Try 1: Maybe try earlier versions</vt:lpstr>
      <vt:lpstr>Try 2: Why not Conda install?</vt:lpstr>
      <vt:lpstr>Try 3: Why not try latest EXCEPT pymunk?</vt:lpstr>
      <vt:lpstr>Code Walkthrough</vt:lpstr>
      <vt:lpstr>Three Main Modules</vt:lpstr>
      <vt:lpstr>What Are We Learning?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89</cp:revision>
  <dcterms:created xsi:type="dcterms:W3CDTF">2023-01-30T13:51:52Z</dcterms:created>
  <dcterms:modified xsi:type="dcterms:W3CDTF">2023-03-28T15:32:30Z</dcterms:modified>
</cp:coreProperties>
</file>