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9"/>
  </p:notesMasterIdLst>
  <p:sldIdLst>
    <p:sldId id="256" r:id="rId2"/>
    <p:sldId id="319" r:id="rId3"/>
    <p:sldId id="322" r:id="rId4"/>
    <p:sldId id="320" r:id="rId5"/>
    <p:sldId id="321" r:id="rId6"/>
    <p:sldId id="317" r:id="rId7"/>
    <p:sldId id="31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576-3C4B-4818-8AA4-97FC8EE79D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151-2C99-4E8D-ABD0-08087D34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E5AC-2EF0-4555-AC29-47A2893F2442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5BDE-DE48-4906-A290-73767EB595FE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031-0AD7-4E0E-8DAC-B4E366270BDF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5A6C-98EC-4972-ABD3-E88CE4254514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E15-5221-4298-9948-566BB2D48149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770-2E7A-4609-9D17-0DE2CA2222F0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0C3E-D960-4900-878F-474AA93797F1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861-E744-4B47-B227-A05186251D55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A572-63D4-4A4F-8F99-D7530B5F3559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41080" y="6474158"/>
            <a:ext cx="990599" cy="304799"/>
          </a:xfrm>
        </p:spPr>
        <p:txBody>
          <a:bodyPr/>
          <a:lstStyle/>
          <a:p>
            <a:fld id="{D511BB68-1BD3-45B2-9A3D-478090D99416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85" y="6474156"/>
            <a:ext cx="3859795" cy="304801"/>
          </a:xfrm>
        </p:spPr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0937" y="6090313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DF8A-D383-472C-B676-89071ECC6FAA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28B9-AEC3-4AC7-A96B-C228F223C3DC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7386-AC50-4779-8BA0-C21410DCA21C}" type="datetime1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086-C693-4256-BFC6-38BDA3DB83BD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7851-F9AA-480F-A5A7-8232F5DE193F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8C48-62C8-4EFC-BD62-1ED68DE99A58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CA98-C4A1-4DE7-801D-EC8534383335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D4746-9BA7-4B4B-B721-0CBECA23DD9F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edlecky/CSC485B/blob/main/CSC485_140_PythagorasPipeline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pipelines-custom-transformers-in-scikit-learn-the-step-by-step-guide-with-python-code-4a7d9b06815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dlecky/CSC485B/blob/main/CSC485_220_IrisClusterStudy.ipynb" TargetMode="External"/><Relationship Id="rId2" Type="http://schemas.openxmlformats.org/officeDocument/2006/relationships/hyperlink" Target="https://github.com/nedlecky/CSC485B/blob/main/CSC485_210_IrisClassifierStudy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dlecky/CSC485B/blob/main/CSC485_225_BlobClusterStudy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156477"/>
            <a:ext cx="10190071" cy="151509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FFFFFF"/>
                </a:solidFill>
              </a:rPr>
              <a:t>CSC485B</a:t>
            </a:r>
            <a:br>
              <a:rPr lang="en-US" sz="5000">
                <a:solidFill>
                  <a:srgbClr val="FFFFFF"/>
                </a:solidFill>
              </a:rPr>
            </a:br>
            <a:r>
              <a:rPr lang="en-US" sz="5000">
                <a:solidFill>
                  <a:srgbClr val="FFFFFF"/>
                </a:solidFill>
              </a:rPr>
              <a:t>Machine Learning for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1856479"/>
            <a:ext cx="9781327" cy="887671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SUNY Plattsburgh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Dr. Ned Lecky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Class </a:t>
            </a:r>
            <a:r>
              <a:rPr lang="en-US" dirty="0">
                <a:solidFill>
                  <a:srgbClr val="FFFFFF"/>
                </a:solidFill>
              </a:rPr>
              <a:t>12</a:t>
            </a:r>
            <a:r>
              <a:rPr lang="en-US" sz="2000" dirty="0">
                <a:solidFill>
                  <a:srgbClr val="FFFFFF"/>
                </a:solidFill>
              </a:rPr>
              <a:t>- 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>
                <a:solidFill>
                  <a:srgbClr val="FFFFFF"/>
                </a:solidFill>
              </a:rPr>
              <a:t>More Techniques And Examples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772" y="4951170"/>
            <a:ext cx="1750353" cy="17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al Robots: Cobots Offer Game Changing Benefits - Allied Automation,  Inc.">
            <a:extLst>
              <a:ext uri="{FF2B5EF4-FFF2-40B4-BE49-F238E27FC236}">
                <a16:creationId xmlns:a16="http://schemas.microsoft.com/office/drawing/2014/main" id="{7EE64379-E3A7-53E3-7444-CEF394F43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75" y="3151511"/>
            <a:ext cx="4515243" cy="300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4BA3-6861-8C95-FDB8-05AD710D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6701-93C0-C0F6-7419-74C54BB61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85" y="2052918"/>
            <a:ext cx="4714566" cy="4195481"/>
          </a:xfrm>
        </p:spPr>
        <p:txBody>
          <a:bodyPr/>
          <a:lstStyle/>
          <a:p>
            <a:r>
              <a:rPr lang="en-US" dirty="0"/>
              <a:t>Using a Pipeline (Pythagoras Example)</a:t>
            </a:r>
          </a:p>
          <a:p>
            <a:pPr lvl="1"/>
            <a:r>
              <a:rPr lang="en-US" dirty="0">
                <a:hlinkClick r:id="rId2"/>
              </a:rPr>
              <a:t>https://github.com/nedlecky/CSC485B/blob/main/CSC485_140_PythagorasPipeline.ipynb</a:t>
            </a:r>
            <a:endParaRPr lang="en-US" dirty="0"/>
          </a:p>
          <a:p>
            <a:r>
              <a:rPr lang="en-US" dirty="0"/>
              <a:t>A bunch easier and keeps us from forgetting to scale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ADFF1-EDC7-08A8-502F-42904F01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BFC83-2CF1-29E8-1B55-F7DD793B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BEC8C-91E2-D9B2-38D2-3A1EEDDBD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319126"/>
            <a:ext cx="6163535" cy="3467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7969CE-46B9-FE19-C1A5-8FF39A16A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59205"/>
            <a:ext cx="4410691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3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F5AE-646E-7591-F11B-724A870D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Custom Pipeline Steps?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A728-5EE3-729F-0331-48E927E4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started writing an example, but then discovered something twice as detailed as what I was working on!</a:t>
            </a:r>
          </a:p>
          <a:p>
            <a:r>
              <a:rPr lang="en-US" dirty="0">
                <a:hlinkClick r:id="rId2"/>
              </a:rPr>
              <a:t>https://towardsdatascience.com/pipelines-custom-transformers-in-scikit-learn-the-step-by-step-guide-with-python-code-4a7d9b068156</a:t>
            </a:r>
            <a:endParaRPr lang="en-US" dirty="0"/>
          </a:p>
          <a:p>
            <a:pPr lvl="1"/>
            <a:r>
              <a:rPr lang="en-US" dirty="0"/>
              <a:t>Let’s walk through the Himanshu Chandra’s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So much good stuff in here!</a:t>
            </a:r>
          </a:p>
          <a:p>
            <a:pPr lvl="2"/>
            <a:r>
              <a:rPr lang="en-US" dirty="0"/>
              <a:t>Using Pandas data frames throughout so you can index by name</a:t>
            </a:r>
          </a:p>
          <a:p>
            <a:pPr lvl="2"/>
            <a:r>
              <a:rPr lang="en-US" dirty="0"/>
              <a:t>Some alternative coding strategies</a:t>
            </a:r>
          </a:p>
          <a:p>
            <a:pPr lvl="2"/>
            <a:r>
              <a:rPr lang="en-US" dirty="0"/>
              <a:t>Great to look at and pick up ideas from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7635B-4947-228F-F699-ADA730F3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C8651-3F49-A2EF-9A8F-0F3B73A7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7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A760-DFB7-D93E-BF99-AD0584A0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Dataset Walkthroughs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D5C-8546-EBB6-09D1-AA0AD5FA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602277" cy="4195481"/>
          </a:xfrm>
        </p:spPr>
        <p:txBody>
          <a:bodyPr/>
          <a:lstStyle/>
          <a:p>
            <a:r>
              <a:rPr lang="en-US" dirty="0"/>
              <a:t>Some other code ideas that will help with your work</a:t>
            </a:r>
          </a:p>
          <a:p>
            <a:pPr lvl="1"/>
            <a:r>
              <a:rPr lang="en-US" dirty="0"/>
              <a:t>With a Classifier</a:t>
            </a:r>
          </a:p>
          <a:p>
            <a:pPr lvl="1"/>
            <a:r>
              <a:rPr lang="en-US" dirty="0">
                <a:hlinkClick r:id="rId2"/>
              </a:rPr>
              <a:t>https://github.com/nedlecky/CSC485B/blob/main/CSC485_210_IrisClassifierStudy.ipynb</a:t>
            </a:r>
            <a:endParaRPr lang="en-US" dirty="0"/>
          </a:p>
          <a:p>
            <a:pPr lvl="1"/>
            <a:r>
              <a:rPr lang="en-US" dirty="0"/>
              <a:t>With Clustering</a:t>
            </a:r>
          </a:p>
          <a:p>
            <a:pPr lvl="1"/>
            <a:r>
              <a:rPr lang="en-US" dirty="0">
                <a:hlinkClick r:id="rId3"/>
              </a:rPr>
              <a:t>https://github.com/nedlecky/CSC485B/blob/main/CSC485_220_IrisClusterStudy.ipynb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BD7E8-2332-4D28-1573-3A631CF8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C8CA7-0092-BF8A-1FE1-1197AE20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1FE59-968D-85F5-EB0C-AE852A5E6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6005" y="1405622"/>
            <a:ext cx="2818913" cy="437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3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F74A-DAF8-F2B9-CFAE-C0561FD6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Blob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CD34-A41D-D7C9-B209-961D691F3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Synthesize random positions</a:t>
            </a:r>
          </a:p>
          <a:p>
            <a:r>
              <a:rPr lang="en-US" dirty="0">
                <a:hlinkClick r:id="rId2"/>
              </a:rPr>
              <a:t>https://github.com/nedlecky/CSC485B/blob/main/CSC485_225_BlobClusterStudy.ipynb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EA6EB-547C-3706-7E49-0C22333F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9854E-6343-40C1-0D71-EAECB8EB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887A-98E2-FB83-0B7B-FA829658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Assignment: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C0CF-2AFD-610C-F2D3-782C1DC3D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your own real-world classification problem</a:t>
            </a:r>
          </a:p>
          <a:p>
            <a:pPr lvl="1"/>
            <a:r>
              <a:rPr lang="en-US" dirty="0"/>
              <a:t>Invent a (simple) problem</a:t>
            </a:r>
          </a:p>
          <a:p>
            <a:pPr lvl="1"/>
            <a:r>
              <a:rPr lang="en-US" dirty="0"/>
              <a:t>Generate synthetic data (or acquire something real)</a:t>
            </a:r>
          </a:p>
          <a:p>
            <a:pPr lvl="1"/>
            <a:r>
              <a:rPr lang="en-US" dirty="0"/>
              <a:t>Try different classifiers and adjust your data and approach until you are successful</a:t>
            </a:r>
          </a:p>
          <a:p>
            <a:r>
              <a:rPr lang="en-US" dirty="0"/>
              <a:t>Build your own real-world clustering problem </a:t>
            </a:r>
          </a:p>
          <a:p>
            <a:pPr lvl="1"/>
            <a:r>
              <a:rPr lang="en-US" dirty="0"/>
              <a:t>Invent a (simple) problem</a:t>
            </a:r>
          </a:p>
          <a:p>
            <a:pPr lvl="1"/>
            <a:r>
              <a:rPr lang="en-US" dirty="0"/>
              <a:t>Generate synthetic data (or acquire something real)</a:t>
            </a:r>
          </a:p>
          <a:p>
            <a:pPr lvl="1"/>
            <a:r>
              <a:rPr lang="en-US" dirty="0"/>
              <a:t>Try different clustering algorithms and adjust your data and approach until you are successful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891F2-DE31-8751-6413-DBCD16F5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0AFFA-D7E1-6D78-E192-5D4C67C9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1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49DB-410F-E506-0593-8729B71D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Brainstorm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BC8E-5806-0F1F-4CC6-FB8B959C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to think about over break</a:t>
            </a:r>
          </a:p>
          <a:p>
            <a:pPr lvl="1"/>
            <a:r>
              <a:rPr lang="en-US" dirty="0"/>
              <a:t>Where do you see datasets that you could use ML tools on?</a:t>
            </a:r>
          </a:p>
          <a:p>
            <a:pPr lvl="2"/>
            <a:r>
              <a:rPr lang="en-US" dirty="0"/>
              <a:t>Regression</a:t>
            </a:r>
          </a:p>
          <a:p>
            <a:pPr lvl="2"/>
            <a:r>
              <a:rPr lang="en-US" dirty="0"/>
              <a:t>Classification</a:t>
            </a:r>
          </a:p>
          <a:p>
            <a:pPr lvl="2"/>
            <a:r>
              <a:rPr lang="en-US" dirty="0"/>
              <a:t>Clustering</a:t>
            </a:r>
          </a:p>
          <a:p>
            <a:r>
              <a:rPr lang="en-US" dirty="0"/>
              <a:t>Remember my pie chart and try to pick something that you believe can 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2313D-D0E6-0288-AFA7-2236F780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F9780-7D74-8567-182F-C139AB40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87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922</TotalTime>
  <Words>343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CSC485B Machine Learning for Robotics</vt:lpstr>
      <vt:lpstr>Basic Pipeline</vt:lpstr>
      <vt:lpstr>How About Custom Pipeline Steps?</vt:lpstr>
      <vt:lpstr>Iris Dataset Walkthroughs</vt:lpstr>
      <vt:lpstr>Random Blob Walkthrough</vt:lpstr>
      <vt:lpstr>Next Assignment: Reminder</vt:lpstr>
      <vt:lpstr>Idea Brainstorm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75</cp:revision>
  <dcterms:created xsi:type="dcterms:W3CDTF">2023-01-30T13:51:52Z</dcterms:created>
  <dcterms:modified xsi:type="dcterms:W3CDTF">2023-03-09T11:01:46Z</dcterms:modified>
</cp:coreProperties>
</file>