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9"/>
  </p:notesMasterIdLst>
  <p:sldIdLst>
    <p:sldId id="256" r:id="rId2"/>
    <p:sldId id="319" r:id="rId3"/>
    <p:sldId id="322" r:id="rId4"/>
    <p:sldId id="320" r:id="rId5"/>
    <p:sldId id="321" r:id="rId6"/>
    <p:sldId id="317" r:id="rId7"/>
    <p:sldId id="31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edlecky/CSC485B/blob/main/CSC485_140_PythagorasPipelin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ipelines-custom-transformers-in-scikit-learn-the-step-by-step-guide-with-python-code-4a7d9b0681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dlecky/CSC485B/blob/main/CSC485_220_IrisClusterStudy.ipynb" TargetMode="External"/><Relationship Id="rId2" Type="http://schemas.openxmlformats.org/officeDocument/2006/relationships/hyperlink" Target="https://github.com/nedlecky/CSC485B/blob/main/CSC485_210_IrisClassifierStud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225_BlobClusterStudy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</a:t>
            </a:r>
            <a:r>
              <a:rPr lang="en-US" dirty="0">
                <a:solidFill>
                  <a:srgbClr val="FFFFFF"/>
                </a:solidFill>
              </a:rPr>
              <a:t>12</a:t>
            </a: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More Techniques And Examples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BA3-6861-8C95-FDB8-05AD710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6701-93C0-C0F6-7419-74C54BB6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5" y="2052918"/>
            <a:ext cx="4714566" cy="4195481"/>
          </a:xfrm>
        </p:spPr>
        <p:txBody>
          <a:bodyPr/>
          <a:lstStyle/>
          <a:p>
            <a:r>
              <a:rPr lang="en-US" dirty="0"/>
              <a:t>Using a Pipeline (Pythagoras Example)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https://github.com/nedlecky/CSC485B/blob/main/CSC485_140_PythagorasPipeline.ipynb</a:t>
            </a:r>
            <a:endParaRPr lang="en-US" dirty="0"/>
          </a:p>
          <a:p>
            <a:r>
              <a:rPr lang="en-US" dirty="0"/>
              <a:t>A bunch easier and keeps us from forgetting to scale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DFF1-EDC7-08A8-502F-42904F01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FC83-2CF1-29E8-1B55-F7DD793B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BEC8C-91E2-D9B2-38D2-3A1EEDDB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19126"/>
            <a:ext cx="6163535" cy="346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969CE-46B9-FE19-C1A5-8FF39A16A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9205"/>
            <a:ext cx="441069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F5AE-646E-7591-F11B-724A870D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Custom Pipeline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A728-5EE3-729F-0331-48E927E4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writing an example, but then discovered something twice as detailed as what I was working on!</a:t>
            </a:r>
          </a:p>
          <a:p>
            <a:r>
              <a:rPr lang="en-US" dirty="0">
                <a:hlinkClick r:id="rId2"/>
              </a:rPr>
              <a:t>https://towardsdatascience.com/pipelines-custom-transformers-in-scikit-learn-the-step-by-step-guide-with-python-code-4a7d9b068156</a:t>
            </a:r>
            <a:endParaRPr lang="en-US" dirty="0"/>
          </a:p>
          <a:p>
            <a:pPr lvl="1"/>
            <a:r>
              <a:rPr lang="en-US" dirty="0"/>
              <a:t>Let’s walk through Himanshu Chandra’s Colab</a:t>
            </a:r>
          </a:p>
          <a:p>
            <a:pPr lvl="1"/>
            <a:r>
              <a:rPr lang="en-US" dirty="0"/>
              <a:t>So much good stuff in here!</a:t>
            </a:r>
          </a:p>
          <a:p>
            <a:pPr lvl="2"/>
            <a:r>
              <a:rPr lang="en-US" dirty="0"/>
              <a:t>Using Pandas data frames throughout so you can index by name</a:t>
            </a:r>
          </a:p>
          <a:p>
            <a:pPr lvl="2"/>
            <a:r>
              <a:rPr lang="en-US" dirty="0"/>
              <a:t>Some alternative coding strategies</a:t>
            </a:r>
          </a:p>
          <a:p>
            <a:pPr lvl="2"/>
            <a:r>
              <a:rPr lang="en-US" dirty="0"/>
              <a:t>Great to look at and pick up ideas from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7635B-4947-228F-F699-ADA730F3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8651-3F49-A2EF-9A8F-0F3B73A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A760-DFB7-D93E-BF99-AD0584A0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 Walkthroughs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D5C-8546-EBB6-09D1-AA0AD5FA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02277" cy="4195481"/>
          </a:xfrm>
        </p:spPr>
        <p:txBody>
          <a:bodyPr/>
          <a:lstStyle/>
          <a:p>
            <a:r>
              <a:rPr lang="en-US" dirty="0"/>
              <a:t>Some other code ideas that will help with your work</a:t>
            </a:r>
          </a:p>
          <a:p>
            <a:pPr lvl="1"/>
            <a:r>
              <a:rPr lang="en-US" dirty="0"/>
              <a:t>With a Classifier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https://github.com/nedlecky/CSC485B/blob/main/CSC485_210_IrisClassifierStudy.ipynb</a:t>
            </a:r>
            <a:endParaRPr lang="en-US" dirty="0"/>
          </a:p>
          <a:p>
            <a:pPr lvl="1"/>
            <a:r>
              <a:rPr lang="en-US" dirty="0"/>
              <a:t>With Clustering</a:t>
            </a:r>
          </a:p>
          <a:p>
            <a:pPr lvl="1"/>
            <a:r>
              <a:rPr lang="en-US" dirty="0">
                <a:hlinkClick r:id="rId3"/>
              </a:rPr>
              <a:t>https://github.com/nedlecky/CSC485B/blob/main/CSC485_220_IrisClusterStudy.ipynb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BD7E8-2332-4D28-1573-3A631CF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8CA7-0092-BF8A-1FE1-1197AE2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1FE59-968D-85F5-EB0C-AE852A5E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005" y="1405622"/>
            <a:ext cx="2818913" cy="43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F74A-DAF8-F2B9-CFAE-C0561FD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Blob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CD34-A41D-D7C9-B209-961D691F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 random positions</a:t>
            </a:r>
          </a:p>
          <a:p>
            <a:r>
              <a:rPr lang="en-US" dirty="0">
                <a:hlinkClick r:id="rId2"/>
              </a:rPr>
              <a:t>https://github.com/nedlecky/CSC485B/blob/main/CSC485_225_BlobClusterStudy.ipynb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EA6EB-547C-3706-7E49-0C22333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854E-6343-40C1-0D71-EAECB8E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87A-98E2-FB83-0B7B-FA829658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C0CF-2AFD-610C-F2D3-782C1DC3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real-world classification problem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classifiers and adjust your data and approach until you are successful</a:t>
            </a:r>
          </a:p>
          <a:p>
            <a:r>
              <a:rPr lang="en-US" dirty="0"/>
              <a:t>Build your own real-world clustering problem 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clustering algorithms and adjust your data and approach until you are successful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91F2-DE31-8751-6413-DBCD16F5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0AFFA-D7E1-6D78-E192-5D4C67C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9DB-410F-E506-0593-8729B71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BC8E-5806-0F1F-4CC6-FB8B959C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to think about over break</a:t>
            </a:r>
          </a:p>
          <a:p>
            <a:pPr lvl="1"/>
            <a:r>
              <a:rPr lang="en-US" dirty="0"/>
              <a:t>Where do you see datasets that you could use ML tools on?</a:t>
            </a:r>
          </a:p>
          <a:p>
            <a:pPr lvl="2"/>
            <a:r>
              <a:rPr lang="en-US" dirty="0"/>
              <a:t>Regression</a:t>
            </a:r>
          </a:p>
          <a:p>
            <a:pPr lvl="2"/>
            <a:r>
              <a:rPr lang="en-US" dirty="0"/>
              <a:t>Classification</a:t>
            </a:r>
          </a:p>
          <a:p>
            <a:pPr lvl="2"/>
            <a:r>
              <a:rPr lang="en-US" dirty="0"/>
              <a:t>Clustering</a:t>
            </a:r>
          </a:p>
          <a:p>
            <a:r>
              <a:rPr lang="en-US" dirty="0"/>
              <a:t>Remember my pie chart and try to pick something that you believe can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2313D-D0E6-0288-AFA7-2236F78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9780-7D74-8567-182F-C139AB4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940</TotalTime>
  <Words>342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Basic Pipeline</vt:lpstr>
      <vt:lpstr>How About Custom Pipeline Steps?</vt:lpstr>
      <vt:lpstr>Iris Dataset Walkthroughs</vt:lpstr>
      <vt:lpstr>Random Blob Walkthrough</vt:lpstr>
      <vt:lpstr>Next Assignment: Reminder</vt:lpstr>
      <vt:lpstr>Idea Brainstorm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77</cp:revision>
  <dcterms:created xsi:type="dcterms:W3CDTF">2023-01-30T13:51:52Z</dcterms:created>
  <dcterms:modified xsi:type="dcterms:W3CDTF">2023-03-09T15:23:42Z</dcterms:modified>
</cp:coreProperties>
</file>