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0"/>
  </p:notesMasterIdLst>
  <p:sldIdLst>
    <p:sldId id="256" r:id="rId2"/>
    <p:sldId id="356" r:id="rId3"/>
    <p:sldId id="387" r:id="rId4"/>
    <p:sldId id="357" r:id="rId5"/>
    <p:sldId id="388" r:id="rId6"/>
    <p:sldId id="389" r:id="rId7"/>
    <p:sldId id="390" r:id="rId8"/>
    <p:sldId id="39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B576-3C4B-4818-8AA4-97FC8EE79D0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2151-2C99-4E8D-ABD0-08087D34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E5AC-2EF0-4555-AC29-47A2893F2442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5BDE-DE48-4906-A290-73767EB595FE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A031-0AD7-4E0E-8DAC-B4E366270BDF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5A6C-98EC-4972-ABD3-E88CE4254514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AE15-5221-4298-9948-566BB2D48149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770-2E7A-4609-9D17-0DE2CA2222F0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0C3E-D960-4900-878F-474AA93797F1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861-E744-4B47-B227-A05186251D55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A572-63D4-4A4F-8F99-D7530B5F3559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041080" y="6474158"/>
            <a:ext cx="990599" cy="304799"/>
          </a:xfrm>
        </p:spPr>
        <p:txBody>
          <a:bodyPr/>
          <a:lstStyle/>
          <a:p>
            <a:fld id="{D511BB68-1BD3-45B2-9A3D-478090D99416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85" y="6474156"/>
            <a:ext cx="3859795" cy="304801"/>
          </a:xfrm>
        </p:spPr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0937" y="6090313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DF8A-D383-472C-B676-89071ECC6FAA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28B9-AEC3-4AC7-A96B-C228F223C3DC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7386-AC50-4779-8BA0-C21410DCA21C}" type="datetime1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086-C693-4256-BFC6-38BDA3DB83BD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7851-F9AA-480F-A5A7-8232F5DE193F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8C48-62C8-4EFC-BD62-1ED68DE99A58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CA98-C4A1-4DE7-801D-EC8534383335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D4746-9BA7-4B4B-B721-0CBECA23DD9F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FD8D8F-BAB6-0B7C-4376-D0C0C21E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49" y="4935673"/>
            <a:ext cx="4374379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SUNY Plattsburgh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Dr. Ned Lecky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Class 23: Deep Computer Vision</a:t>
            </a:r>
          </a:p>
        </p:txBody>
      </p:sp>
      <p:sp>
        <p:nvSpPr>
          <p:cNvPr id="1056" name="Rectangle 1051">
            <a:extLst>
              <a:ext uri="{FF2B5EF4-FFF2-40B4-BE49-F238E27FC236}">
                <a16:creationId xmlns:a16="http://schemas.microsoft.com/office/drawing/2014/main" id="{D2CCF678-F0AD-4A72-8B6B-AC284AF5B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4320057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71134-07A5-2DA9-8C41-75FA4D8B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5707" y="4414557"/>
            <a:ext cx="1903653" cy="19036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C9D9D-D11C-8E3A-5D9D-8898A21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7" y="1363133"/>
            <a:ext cx="4114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chemeClr val="bg1"/>
                </a:solidFill>
              </a:rPr>
              <a:t>CSC485B</a:t>
            </a:r>
            <a:br>
              <a:rPr lang="en-US" sz="5600" dirty="0">
                <a:solidFill>
                  <a:schemeClr val="bg1"/>
                </a:solidFill>
              </a:rPr>
            </a:br>
            <a:r>
              <a:rPr lang="en-US" sz="5600" dirty="0">
                <a:solidFill>
                  <a:schemeClr val="bg1"/>
                </a:solidFill>
              </a:rPr>
              <a:t>Machine Learning for Robotics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2C12D-CA24-139C-469C-9D916A13F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182" y="1363133"/>
            <a:ext cx="647790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2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72BB9-02E0-58F5-A6B5-30F69A86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CNNs</a:t>
            </a:r>
          </a:p>
        </p:txBody>
      </p:sp>
      <p:sp>
        <p:nvSpPr>
          <p:cNvPr id="205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F97B3-B890-7F58-9FEA-3218046B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394DA-9DD4-1785-3C43-8A5A3C451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26" y="1654628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Vision has a HUGE input space</a:t>
            </a:r>
          </a:p>
          <a:p>
            <a:r>
              <a:rPr lang="en-US" dirty="0">
                <a:solidFill>
                  <a:srgbClr val="EBEBEB"/>
                </a:solidFill>
              </a:rPr>
              <a:t>Treating all the pixels as independent inputs swamps you with data</a:t>
            </a:r>
          </a:p>
          <a:p>
            <a:r>
              <a:rPr lang="en-US" dirty="0">
                <a:solidFill>
                  <a:srgbClr val="EBEBEB"/>
                </a:solidFill>
              </a:rPr>
              <a:t>Some sort of feature extraction needs to happen first!</a:t>
            </a:r>
          </a:p>
          <a:p>
            <a:r>
              <a:rPr lang="en-US" dirty="0">
                <a:solidFill>
                  <a:srgbClr val="EBEBEB"/>
                </a:solidFill>
              </a:rPr>
              <a:t>Today we’ll explore with Sherlock and AuroraVision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5878D-4C46-7D59-25FF-DB5D9CCD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4" y="6355080"/>
            <a:ext cx="4206240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60000"/>
                  </a:srgbClr>
                </a:solidFill>
              </a:rPr>
              <a:t>CSC485B SUNY Plattsburgh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458FAB-D0D2-6D19-C89F-E82E11AD2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57" y="2075519"/>
            <a:ext cx="5839640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38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A696-BF4E-6E4E-50D8-2CA13D2D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AEF4-1090-046D-9EFD-877DF3975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862059" cy="4195481"/>
          </a:xfrm>
        </p:spPr>
        <p:txBody>
          <a:bodyPr/>
          <a:lstStyle/>
          <a:p>
            <a:r>
              <a:rPr lang="en-US" dirty="0"/>
              <a:t>Subsampling! Throwing away resolution!</a:t>
            </a:r>
          </a:p>
          <a:p>
            <a:r>
              <a:rPr lang="en-US" dirty="0"/>
              <a:t>Critical to getting decent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5EED9-A75B-332B-DF73-0D90F193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678F6-80C2-9B69-0075-ED0346CE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2F838-B56D-37AF-17E2-005D34341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215" y="1853248"/>
            <a:ext cx="650648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994C-2E54-A58C-EC7B-209B466D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0547"/>
            <a:ext cx="4546375" cy="1742701"/>
          </a:xfrm>
        </p:spPr>
        <p:txBody>
          <a:bodyPr/>
          <a:lstStyle/>
          <a:p>
            <a:r>
              <a:rPr lang="en-US" dirty="0"/>
              <a:t>Convolutional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C097-E042-675C-628F-C01882E89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3490460" cy="3237538"/>
          </a:xfrm>
        </p:spPr>
        <p:txBody>
          <a:bodyPr>
            <a:normAutofit/>
          </a:bodyPr>
          <a:lstStyle/>
          <a:p>
            <a:r>
              <a:rPr lang="en-US" dirty="0"/>
              <a:t>Two flavors… hand crafted and automatic</a:t>
            </a:r>
          </a:p>
          <a:p>
            <a:r>
              <a:rPr lang="en-US" dirty="0"/>
              <a:t>Imagine we take a 2D image and then</a:t>
            </a:r>
          </a:p>
          <a:p>
            <a:pPr lvl="1"/>
            <a:r>
              <a:rPr lang="en-US" dirty="0"/>
              <a:t>Create N 2D images (or sets of “features”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9C000-2224-854C-90EC-0E2E3204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AFCE6-8C56-B9B7-2A3E-232C11EC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E446C1-5A43-E572-25EF-37CA43B8B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10547"/>
            <a:ext cx="6601746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1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964B-C16D-84B2-ABE1-D8117DE3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Our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F36E-628E-2B96-020E-0F78401A1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152984"/>
            <a:ext cx="6938029" cy="528194"/>
          </a:xfrm>
        </p:spPr>
        <p:txBody>
          <a:bodyPr/>
          <a:lstStyle/>
          <a:p>
            <a:r>
              <a:rPr lang="en-US" dirty="0"/>
              <a:t>We can use our knowledge of the problem!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52A70-6CDB-13BB-04B8-DCB4E171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64332-FC4A-6D7A-9A32-E241751E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2D4CC-E616-9374-E5AF-F7C8F2EF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66" y="1658001"/>
            <a:ext cx="8496300" cy="50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31AF-44F0-7791-06FF-29C4C3F3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B7E39-990B-C5DD-BF90-FCC120D7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497" y="1331259"/>
            <a:ext cx="2721338" cy="4195481"/>
          </a:xfrm>
        </p:spPr>
        <p:txBody>
          <a:bodyPr/>
          <a:lstStyle/>
          <a:p>
            <a:r>
              <a:rPr lang="en-US" dirty="0"/>
              <a:t>Reduce and apply!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139A8-8F3D-E2C7-BE40-E57DEAFB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C9296-D95E-B3BC-0E62-6B249252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3D5817-D471-EE28-E145-43C619905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080" y="1108640"/>
            <a:ext cx="7954485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1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2E60-33FD-BEF8-EE8A-2BC1D3FC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Complex- Bottle 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B002-A1CF-5CFF-678F-11354BE91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10" y="1243648"/>
            <a:ext cx="1495304" cy="2794952"/>
          </a:xfrm>
        </p:spPr>
        <p:txBody>
          <a:bodyPr/>
          <a:lstStyle/>
          <a:p>
            <a:r>
              <a:rPr lang="en-US" dirty="0"/>
              <a:t>Lots to unpack here!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AEEAC-4A75-3671-A3CD-683E7BDC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05C07-FB37-6BFA-77BE-A8CC672A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F38CD5-72DA-F0FD-F201-A6B3D5556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152983"/>
            <a:ext cx="9601200" cy="515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9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ECE5-96E1-57B8-79E5-591D8237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7" y="452719"/>
            <a:ext cx="4849814" cy="1400530"/>
          </a:xfrm>
        </p:spPr>
        <p:txBody>
          <a:bodyPr/>
          <a:lstStyle/>
          <a:p>
            <a:r>
              <a:rPr lang="en-US" dirty="0"/>
              <a:t>Too Complicated By Hand!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CEC1-6E2B-1090-07F3-CC34387CE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62" y="1853249"/>
            <a:ext cx="4306887" cy="920656"/>
          </a:xfrm>
        </p:spPr>
        <p:txBody>
          <a:bodyPr/>
          <a:lstStyle/>
          <a:p>
            <a:r>
              <a:rPr lang="en-US" dirty="0"/>
              <a:t>AuroraVision Deep Learning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3FD0D-9EA0-32EC-722C-3CB819BE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42C84-02A3-7CC9-C24A-158E533C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B2C1A-CBA4-9365-087A-EF56D9CE3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4" y="135747"/>
            <a:ext cx="4464423" cy="2512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02F68-4263-63CD-EBDF-85B70574F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964" y="2932233"/>
            <a:ext cx="9404723" cy="37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22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1690</TotalTime>
  <Words>158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CSC485B Machine Learning for Robotics</vt:lpstr>
      <vt:lpstr>CNNs</vt:lpstr>
      <vt:lpstr>Pooling Layers</vt:lpstr>
      <vt:lpstr>Convolutional Layers</vt:lpstr>
      <vt:lpstr>Designing Our Features</vt:lpstr>
      <vt:lpstr>Counting Things</vt:lpstr>
      <vt:lpstr>More Complex- Bottle Inspection</vt:lpstr>
      <vt:lpstr>Too Complicated By Hand!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CSC485B Machine Learning for Robotics</dc:title>
  <dc:creator>Ned Lecky</dc:creator>
  <cp:lastModifiedBy>Ned Lecky</cp:lastModifiedBy>
  <cp:revision>132</cp:revision>
  <dcterms:created xsi:type="dcterms:W3CDTF">2023-01-30T13:51:52Z</dcterms:created>
  <dcterms:modified xsi:type="dcterms:W3CDTF">2023-04-25T13:38:10Z</dcterms:modified>
</cp:coreProperties>
</file>