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jwwalkTiEBhHcEFou5XsHvWmkB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54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f10f117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f10f117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3538877" y="933153"/>
            <a:ext cx="4865821" cy="3277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</a:rPr>
              <a:t>Leonard Design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780795" y="933153"/>
            <a:ext cx="2086432" cy="3277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/>
              <a:t>Rev 13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/>
              <a:t>11/5/2022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6140675" y="1587435"/>
            <a:ext cx="1017000" cy="47028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6820853" y="2335525"/>
            <a:ext cx="1169400" cy="50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Sherlock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4498325" y="4248800"/>
            <a:ext cx="1169400" cy="56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Gocator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3088430" y="1323585"/>
            <a:ext cx="906600" cy="81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p2"/>
          <p:cNvCxnSpPr>
            <a:stCxn id="93" idx="3"/>
            <a:endCxn id="95" idx="3"/>
          </p:cNvCxnSpPr>
          <p:nvPr/>
        </p:nvCxnSpPr>
        <p:spPr>
          <a:xfrm>
            <a:off x="3995030" y="1729785"/>
            <a:ext cx="526500" cy="936900"/>
          </a:xfrm>
          <a:prstGeom prst="bentConnector3">
            <a:avLst>
              <a:gd name="adj1" fmla="val 14344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2"/>
          <p:cNvCxnSpPr>
            <a:stCxn id="97" idx="3"/>
            <a:endCxn id="90" idx="1"/>
          </p:cNvCxnSpPr>
          <p:nvPr/>
        </p:nvCxnSpPr>
        <p:spPr>
          <a:xfrm rot="10800000" flipH="1">
            <a:off x="4521645" y="1822476"/>
            <a:ext cx="1619100" cy="10002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2"/>
          <p:cNvCxnSpPr>
            <a:stCxn id="99" idx="3"/>
            <a:endCxn id="91" idx="1"/>
          </p:cNvCxnSpPr>
          <p:nvPr/>
        </p:nvCxnSpPr>
        <p:spPr>
          <a:xfrm rot="10800000" flipH="1">
            <a:off x="4521645" y="2586321"/>
            <a:ext cx="2299200" cy="397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00;p2"/>
          <p:cNvCxnSpPr>
            <a:stCxn id="101" idx="3"/>
            <a:endCxn id="92" idx="1"/>
          </p:cNvCxnSpPr>
          <p:nvPr/>
        </p:nvCxnSpPr>
        <p:spPr>
          <a:xfrm flipH="1">
            <a:off x="4498245" y="3462614"/>
            <a:ext cx="23400" cy="1070400"/>
          </a:xfrm>
          <a:prstGeom prst="bentConnector5">
            <a:avLst>
              <a:gd name="adj1" fmla="val -976923"/>
              <a:gd name="adj2" fmla="val 40487"/>
              <a:gd name="adj3" fmla="val 107658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" name="Google Shape;102;p2"/>
          <p:cNvSpPr/>
          <p:nvPr/>
        </p:nvSpPr>
        <p:spPr>
          <a:xfrm>
            <a:off x="6222875" y="3124375"/>
            <a:ext cx="13275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HALCON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>
            <a:stCxn id="104" idx="3"/>
            <a:endCxn id="102" idx="1"/>
          </p:cNvCxnSpPr>
          <p:nvPr/>
        </p:nvCxnSpPr>
        <p:spPr>
          <a:xfrm>
            <a:off x="4521645" y="3144966"/>
            <a:ext cx="1701300" cy="1482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2"/>
          <p:cNvSpPr/>
          <p:nvPr/>
        </p:nvSpPr>
        <p:spPr>
          <a:xfrm>
            <a:off x="3131745" y="2586243"/>
            <a:ext cx="1182012" cy="109895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LEonard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4313757" y="2742103"/>
            <a:ext cx="207888" cy="161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313757" y="2903248"/>
            <a:ext cx="207888" cy="161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4313757" y="3064393"/>
            <a:ext cx="207888" cy="161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4313757" y="3223630"/>
            <a:ext cx="207888" cy="161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4313757" y="3382041"/>
            <a:ext cx="207888" cy="161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5949475" y="3866713"/>
            <a:ext cx="1169400" cy="56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Cognex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4806531" y="539563"/>
            <a:ext cx="2183103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Device Interface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⇒ System-specific Command String</a:t>
            </a:r>
            <a:endParaRPr sz="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sz="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⇒ System-specific Command String</a:t>
            </a:r>
            <a:endParaRPr sz="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⇐ </a:t>
            </a:r>
            <a:r>
              <a:rPr lang="en-US" sz="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LeonardMessage</a:t>
            </a:r>
            <a:endParaRPr sz="8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sz="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⇐ </a:t>
            </a:r>
            <a:r>
              <a:rPr lang="en-US" sz="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LeonardMessage</a:t>
            </a:r>
            <a:endParaRPr sz="8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9" name="Google Shape;109;p2"/>
          <p:cNvCxnSpPr>
            <a:stCxn id="106" idx="3"/>
            <a:endCxn id="107" idx="1"/>
          </p:cNvCxnSpPr>
          <p:nvPr/>
        </p:nvCxnSpPr>
        <p:spPr>
          <a:xfrm>
            <a:off x="4521645" y="3304203"/>
            <a:ext cx="1427700" cy="8469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2"/>
          <p:cNvSpPr txBox="1"/>
          <p:nvPr/>
        </p:nvSpPr>
        <p:spPr>
          <a:xfrm>
            <a:off x="487548" y="1049565"/>
            <a:ext cx="31674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Client Interface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⇒ </a:t>
            </a:r>
            <a:r>
              <a:rPr lang="en-US" sz="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LEonardMessage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⇒ </a:t>
            </a: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LEonardMessage</a:t>
            </a:r>
            <a:endParaRPr sz="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⇐ System-specific Response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⇒ </a:t>
            </a: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LEonardMessage</a:t>
            </a:r>
            <a:endParaRPr sz="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⇐ </a:t>
            </a: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LEonardMessage</a:t>
            </a: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(if client can parse)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107449" y="2377925"/>
            <a:ext cx="2929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LEonardMessage</a:t>
            </a:r>
            <a:endParaRPr sz="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&lt;TERM&gt;	Message Terminator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default = &lt;LF&gt;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&lt;DEL&gt;	Multistatement Statement delimiter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default = #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LEonardStatement&lt;TERM&gt;  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LEonardStatement&lt;DEL&gt;LEonardStatement]&lt;TERM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246037" y="3504463"/>
            <a:ext cx="20493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LEonardStatement</a:t>
            </a:r>
            <a:endParaRPr sz="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filename.py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filename.js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LE:LEonardStatement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JE:JavaScript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PE:PythonScript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varName=value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varName value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varName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4313757" y="2586243"/>
            <a:ext cx="207888" cy="161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 txBox="1">
            <a:spLocks noGrp="1"/>
          </p:cNvSpPr>
          <p:nvPr>
            <p:ph type="title"/>
          </p:nvPr>
        </p:nvSpPr>
        <p:spPr>
          <a:xfrm>
            <a:off x="311700" y="44114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Command Structure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f10f1170f_0_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</a:t>
            </a:r>
            <a:endParaRPr/>
          </a:p>
        </p:txBody>
      </p:sp>
      <p:sp>
        <p:nvSpPr>
          <p:cNvPr id="119" name="Google Shape;119;g17f10f1170f_0_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LEScript, Java, and Python have independent variables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 err="1"/>
              <a:t>LEVariables</a:t>
            </a:r>
            <a:r>
              <a:rPr lang="en-US" dirty="0"/>
              <a:t> are variables created in LEScript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All </a:t>
            </a:r>
            <a:r>
              <a:rPr lang="en-US" dirty="0" err="1"/>
              <a:t>LEVariables</a:t>
            </a:r>
            <a:r>
              <a:rPr lang="en-US" dirty="0"/>
              <a:t> are duplicated to Java and Python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 err="1"/>
              <a:t>LEVariables</a:t>
            </a:r>
            <a:r>
              <a:rPr lang="en-US" dirty="0"/>
              <a:t> are all strings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 Java or Python variable can be written back to </a:t>
            </a:r>
            <a:r>
              <a:rPr lang="en-US" dirty="0" err="1"/>
              <a:t>LEVariables</a:t>
            </a:r>
            <a:endParaRPr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 err="1"/>
              <a:t>leWriteVar</a:t>
            </a:r>
            <a:r>
              <a:rPr lang="en-US" dirty="0"/>
              <a:t>(‘name’, value)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There are some special system </a:t>
            </a:r>
            <a:r>
              <a:rPr lang="en-US" dirty="0" err="1"/>
              <a:t>LEVariables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 err="1"/>
              <a:t>DateTime</a:t>
            </a:r>
            <a:r>
              <a:rPr lang="en-US" dirty="0"/>
              <a:t>: Current </a:t>
            </a:r>
            <a:r>
              <a:rPr lang="en-US" dirty="0" err="1"/>
              <a:t>yyyy</a:t>
            </a:r>
            <a:r>
              <a:rPr lang="en-US" dirty="0"/>
              <a:t>-MM-</a:t>
            </a:r>
            <a:r>
              <a:rPr lang="en-US" dirty="0" err="1"/>
              <a:t>ddTHH</a:t>
            </a:r>
            <a:r>
              <a:rPr lang="en-US" dirty="0"/>
              <a:t>-mm-ss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 err="1"/>
              <a:t>LEScriptFilename</a:t>
            </a:r>
            <a:r>
              <a:rPr lang="en-US" dirty="0"/>
              <a:t>: currently executing LEScript program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 err="1"/>
              <a:t>LEonardLanguage</a:t>
            </a:r>
            <a:r>
              <a:rPr lang="en-US" dirty="0"/>
              <a:t>: Current language executing in LEScript 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 err="1"/>
              <a:t>LEonardRoot</a:t>
            </a:r>
            <a:r>
              <a:rPr lang="en-US" dirty="0"/>
              <a:t>: Folder for the LEonard directory “tree” 	</a:t>
            </a:r>
            <a:endParaRPr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>
            <a:spLocks noGrp="1"/>
          </p:cNvSpPr>
          <p:nvPr>
            <p:ph type="title"/>
          </p:nvPr>
        </p:nvSpPr>
        <p:spPr>
          <a:xfrm>
            <a:off x="311700" y="8244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 and Language Flow</a:t>
            </a:r>
            <a:endParaRPr/>
          </a:p>
        </p:txBody>
      </p:sp>
      <p:sp>
        <p:nvSpPr>
          <p:cNvPr id="125" name="Google Shape;125;p3"/>
          <p:cNvSpPr txBox="1"/>
          <p:nvPr/>
        </p:nvSpPr>
        <p:spPr>
          <a:xfrm>
            <a:off x="882630" y="1245164"/>
            <a:ext cx="2089200" cy="30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LEonardRecipe</a:t>
            </a:r>
            <a:endParaRPr sz="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LEScript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LEScript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call(label1)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exec_java(JavaProgram.js)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exec_python(PythonProgram.py)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label1: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LEScript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LEScript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leLanguage(1)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 Statements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leLanguage(2)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Python Statements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5603024" y="1525340"/>
            <a:ext cx="3463703" cy="301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LEonardLib for all 3 Languages</a:t>
            </a:r>
            <a:endParaRPr sz="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labelname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jump(label)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jumpif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(condition, label) (LEScript has </a:t>
            </a: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jump_gt_zero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lePrint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(message)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leShowConsole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(False | True)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800"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leClearConsole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lePrompt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(message)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leExec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LEonardScript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Line)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leSend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devName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message)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leAsk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devName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message, </a:t>
            </a: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timeoutMs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leLogInfo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(message)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leLogError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(message)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sv-SE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leClearVariables()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sv-SE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leWriteVar(varName, value)</a:t>
            </a:r>
            <a:endParaRPr lang="sv-SE" sz="800" dirty="0"/>
          </a:p>
          <a:p>
            <a:pPr>
              <a:buClr>
                <a:schemeClr val="dk1"/>
              </a:buClr>
              <a:buSzPts val="800"/>
            </a:pPr>
            <a:r>
              <a:rPr lang="sv-SE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leWriteVarSys(varName, value)</a:t>
            </a:r>
            <a:endParaRPr lang="sv-SE" sz="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leReadVar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varName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leLanguage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(int language)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UseLEScript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UseJava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UsePython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3203298" y="1332820"/>
            <a:ext cx="1314938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JavaProgram.js</a:t>
            </a:r>
            <a:endParaRPr sz="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 Statements…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LEonardLib Calls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 Statements…</a:t>
            </a: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3203298" y="2005578"/>
            <a:ext cx="1453412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PythonProgram.py</a:t>
            </a:r>
            <a:endParaRPr sz="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Python Statements…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LEonardLib Calls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Python Statements…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</p:txBody>
      </p:sp>
      <p:cxnSp>
        <p:nvCxnSpPr>
          <p:cNvPr id="129" name="Google Shape;129;p3"/>
          <p:cNvCxnSpPr/>
          <p:nvPr/>
        </p:nvCxnSpPr>
        <p:spPr>
          <a:xfrm>
            <a:off x="4342206" y="1749135"/>
            <a:ext cx="1177270" cy="15477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0" name="Google Shape;130;p3"/>
          <p:cNvCxnSpPr/>
          <p:nvPr/>
        </p:nvCxnSpPr>
        <p:spPr>
          <a:xfrm rot="10800000" flipH="1">
            <a:off x="4342206" y="2194579"/>
            <a:ext cx="1177270" cy="1893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1" name="Google Shape;131;p3"/>
          <p:cNvCxnSpPr>
            <a:endCxn id="127" idx="1"/>
          </p:cNvCxnSpPr>
          <p:nvPr/>
        </p:nvCxnSpPr>
        <p:spPr>
          <a:xfrm rot="10800000" flipH="1">
            <a:off x="2436798" y="1671359"/>
            <a:ext cx="766500" cy="450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2" name="Google Shape;132;p3"/>
          <p:cNvCxnSpPr>
            <a:endCxn id="128" idx="1"/>
          </p:cNvCxnSpPr>
          <p:nvPr/>
        </p:nvCxnSpPr>
        <p:spPr>
          <a:xfrm>
            <a:off x="2704398" y="2383773"/>
            <a:ext cx="498900" cy="21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3" name="Google Shape;133;p3"/>
          <p:cNvSpPr/>
          <p:nvPr/>
        </p:nvSpPr>
        <p:spPr>
          <a:xfrm>
            <a:off x="946891" y="1824158"/>
            <a:ext cx="766446" cy="129966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946891" y="2805767"/>
            <a:ext cx="766446" cy="129966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3"/>
          <p:cNvCxnSpPr>
            <a:stCxn id="133" idx="1"/>
            <a:endCxn id="134" idx="1"/>
          </p:cNvCxnSpPr>
          <p:nvPr/>
        </p:nvCxnSpPr>
        <p:spPr>
          <a:xfrm>
            <a:off x="946891" y="1889141"/>
            <a:ext cx="600" cy="981600"/>
          </a:xfrm>
          <a:prstGeom prst="bentConnector3">
            <a:avLst>
              <a:gd name="adj1" fmla="val -18190506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6" name="Google Shape;136;p3"/>
          <p:cNvSpPr/>
          <p:nvPr/>
        </p:nvSpPr>
        <p:spPr>
          <a:xfrm>
            <a:off x="946890" y="3290811"/>
            <a:ext cx="766446" cy="129966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3"/>
          <p:cNvCxnSpPr>
            <a:endCxn id="133" idx="3"/>
          </p:cNvCxnSpPr>
          <p:nvPr/>
        </p:nvCxnSpPr>
        <p:spPr>
          <a:xfrm rot="-5400000">
            <a:off x="973687" y="2616191"/>
            <a:ext cx="1466700" cy="12600"/>
          </a:xfrm>
          <a:prstGeom prst="bentConnector4">
            <a:avLst>
              <a:gd name="adj1" fmla="val 516"/>
              <a:gd name="adj2" fmla="val 1946261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>
            <a:spLocks noGrp="1"/>
          </p:cNvSpPr>
          <p:nvPr>
            <p:ph type="title"/>
          </p:nvPr>
        </p:nvSpPr>
        <p:spPr>
          <a:xfrm>
            <a:off x="311700" y="8244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Other LEScript Functions</a:t>
            </a:r>
            <a:endParaRPr/>
          </a:p>
        </p:txBody>
      </p:sp>
      <p:sp>
        <p:nvSpPr>
          <p:cNvPr id="143" name="Google Shape;143;p4"/>
          <p:cNvSpPr txBox="1"/>
          <p:nvPr/>
        </p:nvSpPr>
        <p:spPr>
          <a:xfrm>
            <a:off x="238340" y="576307"/>
            <a:ext cx="37443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LEScript: General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leLanguage(0|1|2)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exec_java(filename)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exec_python(filename)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clear()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import(filename)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var_name = 12.3      var_name = {other_var_name}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var_name++           var_name--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var_name -= 17.5     var_name += 18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jump(label)     jump_gt_zero(var_name, label)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call(label)     return 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prompt(message) sleep(seconds)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assert(var_name, value)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connect(device_name)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connect_all()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disconnect(device_name)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disconnect_all()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3536919" y="1215928"/>
            <a:ext cx="34482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LEScript: Robot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save_position(name)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move_linear(name)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move_joint(name)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move_relative(dx,dy)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move_tool_home()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move_tool_mount()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free_drive(on/off)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set_linear_speed(speed_mm/s)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set_linear_accel(accel_mm/s^2)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set_joint_speed(speed_deg/s)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set_joint_accel(accel_deg/s^2)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set_blend_radius(blend_radius_mm)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select_tool(tool_name)    set_part_geometry(FLAT|CYLINDER|SPHERE, part_diam_mm)</a:t>
            </a:r>
            <a:endParaRPr/>
          </a:p>
        </p:txBody>
      </p:sp>
      <p:sp>
        <p:nvSpPr>
          <p:cNvPr id="145" name="Google Shape;145;p4"/>
          <p:cNvSpPr txBox="1"/>
          <p:nvPr/>
        </p:nvSpPr>
        <p:spPr>
          <a:xfrm>
            <a:off x="6942778" y="1215928"/>
            <a:ext cx="1864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LEScript: Gocator</a:t>
            </a:r>
            <a:endParaRPr sz="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gocator_send(message)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gocator_trigger(pre_delay)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gocator_adjust()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write_gocator_data()</a:t>
            </a:r>
            <a:endParaRPr/>
          </a:p>
        </p:txBody>
      </p:sp>
      <p:sp>
        <p:nvSpPr>
          <p:cNvPr id="146" name="Google Shape;146;p4"/>
          <p:cNvSpPr txBox="1"/>
          <p:nvPr/>
        </p:nvSpPr>
        <p:spPr>
          <a:xfrm>
            <a:off x="115588" y="3628223"/>
            <a:ext cx="75411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LEScript: Grind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grind_line(dx_mm, dy_mm, n_cycles, speed_mm/s, force_N, stay_in_contact)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grind_line_deg(length_mm, angle_deg, n_cycles, speed_mm/s, force_N, stay_in_contact)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grind_rect(dx_mm, dy_mm, n_cycles, speed_mm/s, force_N, stay_in_contact)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grind_serp(dx_mm, dy_mm, n_xsteps, n_ysteps, n_cycles, speed_mm/s, force_N, stay_in_contact)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grind_poly(circle_diam_mm, n_sides, n_cycles, speed_mm/s, force_N, stay_in_contact)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grind_circle(circle_diam_mm, n_cycles, speed_mm/s, force_N, stay_in_contact)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grind_spiral(circle1_diam_mm, grind_circle2_diam_mm, n_spirals, n_cycles, speed_mm/s, force_N, stay_in_contact)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grind_retract()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grind_contact_enable(0=Touch OFF,Grind OFF|1=Touch ON,Grind OFF| 2=Touch ON,Grind ON)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select_tool(tool_name)    set_part_geometry(FLAT|CYLINDER|SPHERE, part_diam_mm)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956</Words>
  <Application>Microsoft Office PowerPoint</Application>
  <PresentationFormat>On-screen Show (16:9)</PresentationFormat>
  <Paragraphs>160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Office Theme</vt:lpstr>
      <vt:lpstr>Leonard Design</vt:lpstr>
      <vt:lpstr>Command Structure</vt:lpstr>
      <vt:lpstr>Variables</vt:lpstr>
      <vt:lpstr>Program and Language Flow</vt:lpstr>
      <vt:lpstr>Other LEScript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Leonard Design</dc:title>
  <cp:lastModifiedBy>Ned Lecky</cp:lastModifiedBy>
  <cp:revision>6</cp:revision>
  <dcterms:modified xsi:type="dcterms:W3CDTF">2022-11-07T21:45:18Z</dcterms:modified>
</cp:coreProperties>
</file>