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wwalkTiEBhHcEFou5XsHvWmk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10f11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f10f11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538877" y="933153"/>
            <a:ext cx="4865821" cy="3277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Leonard Design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80795" y="933153"/>
            <a:ext cx="2086432" cy="3277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Rev 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11/5</a:t>
            </a:r>
            <a:r>
              <a:rPr lang="en-US" sz="2100"/>
              <a:t>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140675" y="1587435"/>
            <a:ext cx="1017000" cy="47028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820853" y="2335525"/>
            <a:ext cx="11694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Sherlock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498325" y="4248800"/>
            <a:ext cx="1169400" cy="5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Gocator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088430" y="1323585"/>
            <a:ext cx="9066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>
            <a:stCxn id="93" idx="3"/>
            <a:endCxn id="95" idx="3"/>
          </p:cNvCxnSpPr>
          <p:nvPr/>
        </p:nvCxnSpPr>
        <p:spPr>
          <a:xfrm>
            <a:off x="3995030" y="1729785"/>
            <a:ext cx="526500" cy="936900"/>
          </a:xfrm>
          <a:prstGeom prst="bentConnector3">
            <a:avLst>
              <a:gd fmla="val 1434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>
            <a:stCxn id="97" idx="3"/>
            <a:endCxn id="90" idx="1"/>
          </p:cNvCxnSpPr>
          <p:nvPr/>
        </p:nvCxnSpPr>
        <p:spPr>
          <a:xfrm flipH="1" rot="10800000">
            <a:off x="4521645" y="1822476"/>
            <a:ext cx="1619100" cy="1000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>
            <a:stCxn id="99" idx="3"/>
            <a:endCxn id="91" idx="1"/>
          </p:cNvCxnSpPr>
          <p:nvPr/>
        </p:nvCxnSpPr>
        <p:spPr>
          <a:xfrm flipH="1" rot="10800000">
            <a:off x="4521645" y="2586321"/>
            <a:ext cx="2299200" cy="39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2"/>
          <p:cNvCxnSpPr>
            <a:stCxn id="101" idx="3"/>
            <a:endCxn id="92" idx="1"/>
          </p:cNvCxnSpPr>
          <p:nvPr/>
        </p:nvCxnSpPr>
        <p:spPr>
          <a:xfrm flipH="1">
            <a:off x="4498245" y="3462614"/>
            <a:ext cx="23400" cy="1070400"/>
          </a:xfrm>
          <a:prstGeom prst="bentConnector5">
            <a:avLst>
              <a:gd fmla="val -976923" name="adj1"/>
              <a:gd fmla="val 40487" name="adj2"/>
              <a:gd fmla="val 107658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"/>
          <p:cNvSpPr/>
          <p:nvPr/>
        </p:nvSpPr>
        <p:spPr>
          <a:xfrm>
            <a:off x="6222875" y="3124375"/>
            <a:ext cx="1327500" cy="3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HALCON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>
            <a:stCxn id="104" idx="3"/>
            <a:endCxn id="102" idx="1"/>
          </p:cNvCxnSpPr>
          <p:nvPr/>
        </p:nvCxnSpPr>
        <p:spPr>
          <a:xfrm>
            <a:off x="4521645" y="3144966"/>
            <a:ext cx="1701300" cy="148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"/>
          <p:cNvSpPr/>
          <p:nvPr/>
        </p:nvSpPr>
        <p:spPr>
          <a:xfrm>
            <a:off x="3131745" y="2586243"/>
            <a:ext cx="1182012" cy="109895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313757" y="2742103"/>
            <a:ext cx="207888" cy="161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13757" y="2903248"/>
            <a:ext cx="207888" cy="161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13757" y="3064393"/>
            <a:ext cx="207888" cy="161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313757" y="3223630"/>
            <a:ext cx="207888" cy="161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13757" y="3382041"/>
            <a:ext cx="207888" cy="161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49475" y="3866713"/>
            <a:ext cx="1169400" cy="5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Cognex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806531" y="539563"/>
            <a:ext cx="2183103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"/>
          <p:cNvCxnSpPr>
            <a:stCxn id="106" idx="3"/>
            <a:endCxn id="107" idx="1"/>
          </p:cNvCxnSpPr>
          <p:nvPr/>
        </p:nvCxnSpPr>
        <p:spPr>
          <a:xfrm>
            <a:off x="4521645" y="3304203"/>
            <a:ext cx="1427700" cy="846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487548" y="1049565"/>
            <a:ext cx="3167400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System-specific Response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(if client can parse)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7449" y="2377925"/>
            <a:ext cx="292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&lt;TERM&gt;	Message Terminator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&lt;LF&gt;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	Multistatement Statement delimiter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#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LEonardStatement&lt;TERM&gt; 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LEonardStatement&lt;DEL&gt;LEonardStatement]&lt;TERM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46037" y="3504463"/>
            <a:ext cx="204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filename.py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filename.js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LE:LEonardStatement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JE:JavaScript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PE:PythonScript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varName=value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varName value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varName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313757" y="2586243"/>
            <a:ext cx="207888" cy="1611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311700" y="4411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Command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f10f1170f_0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19" name="Google Shape;119;g17f10f1170f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LEScript, Java, and Python have </a:t>
            </a:r>
            <a:r>
              <a:rPr lang="en-US"/>
              <a:t>independent</a:t>
            </a:r>
            <a:r>
              <a:rPr lang="en-US"/>
              <a:t>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LEVariables are variables created in LEScript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LEVariables duplicated to Java and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LEVariables are all strings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Java or Python variable can be written back to LEVariables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leWriteVar(‘name’,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some special system LEVariables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DateTime: Current yyyy-MM-ddTHH-mm-ss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LEScriptFilename: currently executing LEScript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LEonardLanguage</a:t>
            </a:r>
            <a:r>
              <a:rPr lang="en-US"/>
              <a:t>: Current language executing in LEScript 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 and Language Flow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82630" y="1245164"/>
            <a:ext cx="2089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LEonardRecipe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exec_java(JavaProgram.js)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exec_python(PythonProgram.py)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603025" y="1525340"/>
            <a:ext cx="2419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for all 3 Languages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rint(message)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leShowConsole(False | True)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rompt(message)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xec(LEonardScript)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leSend(devName, message)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leAsk(devName, message, timeoutMs)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LogInfo(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LogError(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WriteVar(varName,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ReadVar(varName)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leLanguage(int language)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UseLEScript()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UseJava()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UsePython()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203298" y="1332820"/>
            <a:ext cx="1314938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JavaProgram.js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203298" y="2005578"/>
            <a:ext cx="145341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PythonProgram.py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4342206" y="1749135"/>
            <a:ext cx="1177270" cy="1547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/>
          <p:nvPr/>
        </p:nvCxnSpPr>
        <p:spPr>
          <a:xfrm flipH="1" rot="10800000">
            <a:off x="4342206" y="2194579"/>
            <a:ext cx="1177270" cy="1893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>
            <a:endCxn id="127" idx="1"/>
          </p:cNvCxnSpPr>
          <p:nvPr/>
        </p:nvCxnSpPr>
        <p:spPr>
          <a:xfrm flipH="1" rot="10800000">
            <a:off x="2436798" y="1671359"/>
            <a:ext cx="766500" cy="45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>
            <a:endCxn id="128" idx="1"/>
          </p:cNvCxnSpPr>
          <p:nvPr/>
        </p:nvCxnSpPr>
        <p:spPr>
          <a:xfrm>
            <a:off x="2704398" y="2383773"/>
            <a:ext cx="498900" cy="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3"/>
          <p:cNvSpPr/>
          <p:nvPr/>
        </p:nvSpPr>
        <p:spPr>
          <a:xfrm>
            <a:off x="946891" y="1824158"/>
            <a:ext cx="766446" cy="12996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46891" y="2805767"/>
            <a:ext cx="766446" cy="12996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>
            <a:stCxn id="133" idx="1"/>
            <a:endCxn id="134" idx="1"/>
          </p:cNvCxnSpPr>
          <p:nvPr/>
        </p:nvCxnSpPr>
        <p:spPr>
          <a:xfrm>
            <a:off x="946891" y="1889141"/>
            <a:ext cx="600" cy="981600"/>
          </a:xfrm>
          <a:prstGeom prst="bentConnector3">
            <a:avLst>
              <a:gd fmla="val -181905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3"/>
          <p:cNvSpPr/>
          <p:nvPr/>
        </p:nvSpPr>
        <p:spPr>
          <a:xfrm>
            <a:off x="946890" y="3290811"/>
            <a:ext cx="766446" cy="12996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endCxn id="133" idx="3"/>
          </p:cNvCxnSpPr>
          <p:nvPr/>
        </p:nvCxnSpPr>
        <p:spPr>
          <a:xfrm rot="-5400000">
            <a:off x="973687" y="2616191"/>
            <a:ext cx="1466700" cy="12600"/>
          </a:xfrm>
          <a:prstGeom prst="bentConnector4">
            <a:avLst>
              <a:gd fmla="val 516" name="adj1"/>
              <a:gd fmla="val 194626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LEScript Functions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38340" y="576307"/>
            <a:ext cx="3744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leLanguage(0|1|2)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import(filename)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= 12.3      var_name = {other_var_name}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var_name++           var_name--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-= 17.5     var_name +=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     jump_gt_zero(var_name, label)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call(label)     return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prompt(message) sleep(seconds)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assert(var_name,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connect(device_name)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connect_all()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disconnect(device_name)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disconnect_all()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536919" y="1215928"/>
            <a:ext cx="344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Robot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save_position(name)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move_linear(name)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move_joint(name)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move_relative(dx,dy)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move_tool_home()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move_tool_mount()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free_drive(on/off)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set_linear_speed(speed_mm/s)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set_linear_accel(accel_mm/s^2)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set_joint_speed(speed_deg/s)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set_joint_accel(accel_deg/s^2)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set_blend_radius(blend_radius_mm)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942778" y="1215928"/>
            <a:ext cx="186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Gocator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gocator_send(message)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gocator_trigger(pre_delay)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gocator_adjust()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write_gocator_data()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15588" y="3628223"/>
            <a:ext cx="754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Grind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grind_line(dx_mm, dy_mm,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grind_line_deg(length_mm, angle_deg,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grind_rect(dx_mm, dy_mm,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grind_serp(dx_mm, dy_mm, n_xsteps, n_ysteps,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grind_poly(circle_diam_mm, n_sides,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grind_circle(circle_diam_mm,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grind_spiral(circle1_diam_mm, grind_circle2_diam_mm, n_spirals, n_cycles, speed_mm/s, force_N, stay_in_contact)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grind_retract()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grind_contact_enable(0=Touch OFF,Grind OFF|1=Touch ON,Grind OFF| 2=Touch ON,Grind 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