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FD98-3E3D-4BC9-8F92-79F42642034C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57FF-D10E-4634-B2ED-A1233480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79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FD98-3E3D-4BC9-8F92-79F42642034C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57FF-D10E-4634-B2ED-A1233480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65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FD98-3E3D-4BC9-8F92-79F42642034C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57FF-D10E-4634-B2ED-A1233480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50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FD98-3E3D-4BC9-8F92-79F42642034C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57FF-D10E-4634-B2ED-A1233480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FD98-3E3D-4BC9-8F92-79F42642034C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57FF-D10E-4634-B2ED-A1233480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2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FD98-3E3D-4BC9-8F92-79F42642034C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57FF-D10E-4634-B2ED-A1233480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28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FD98-3E3D-4BC9-8F92-79F42642034C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57FF-D10E-4634-B2ED-A1233480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83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FD98-3E3D-4BC9-8F92-79F42642034C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57FF-D10E-4634-B2ED-A1233480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25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FD98-3E3D-4BC9-8F92-79F42642034C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57FF-D10E-4634-B2ED-A1233480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8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FD98-3E3D-4BC9-8F92-79F42642034C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57FF-D10E-4634-B2ED-A1233480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1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FD98-3E3D-4BC9-8F92-79F42642034C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57FF-D10E-4634-B2ED-A1233480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33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6FD98-3E3D-4BC9-8F92-79F42642034C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357FF-D10E-4634-B2ED-A1233480E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51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381000"/>
            <a:ext cx="227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Prefix Sum  (1</a:t>
            </a:r>
            <a:r>
              <a:rPr lang="ko-KR" altLang="en-US" smtClean="0"/>
              <a:t>차원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51100" y="3245535"/>
            <a:ext cx="9283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https://pro.mincoding.co.kr/problem-step/7/level/125/detail/prefix_01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54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381000"/>
            <a:ext cx="138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Prefix Sum 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09600" y="750332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구간합을 빠르게 구하는 알고리즘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823501"/>
              </p:ext>
            </p:extLst>
          </p:nvPr>
        </p:nvGraphicFramePr>
        <p:xfrm>
          <a:off x="387401" y="4708531"/>
          <a:ext cx="5283200" cy="563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40">
                  <a:extLst>
                    <a:ext uri="{9D8B030D-6E8A-4147-A177-3AD203B41FA5}">
                      <a16:colId xmlns:a16="http://schemas.microsoft.com/office/drawing/2014/main" val="1684083271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4287437055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3766702165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2668064765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669977764"/>
                    </a:ext>
                  </a:extLst>
                </a:gridCol>
              </a:tblGrid>
              <a:tr h="56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14055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156547"/>
              </p:ext>
            </p:extLst>
          </p:nvPr>
        </p:nvGraphicFramePr>
        <p:xfrm>
          <a:off x="6210300" y="4708531"/>
          <a:ext cx="5283200" cy="563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40">
                  <a:extLst>
                    <a:ext uri="{9D8B030D-6E8A-4147-A177-3AD203B41FA5}">
                      <a16:colId xmlns:a16="http://schemas.microsoft.com/office/drawing/2014/main" val="1684083271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4287437055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3766702165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2668064765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669977764"/>
                    </a:ext>
                  </a:extLst>
                </a:gridCol>
              </a:tblGrid>
              <a:tr h="56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14055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10300" y="5365835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1~1</a:t>
            </a:r>
            <a:r>
              <a:rPr lang="ko-KR" altLang="en-US" sz="1000" smtClean="0"/>
              <a:t>까지의 합</a:t>
            </a:r>
            <a:endParaRPr lang="ko-KR" alt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7306480" y="5365834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1~2</a:t>
            </a:r>
            <a:r>
              <a:rPr lang="ko-KR" altLang="en-US" sz="1000" smtClean="0"/>
              <a:t>까지의 합</a:t>
            </a:r>
            <a:endParaRPr lang="ko-KR" alt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8365228" y="5338023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1~3</a:t>
            </a:r>
            <a:r>
              <a:rPr lang="ko-KR" altLang="en-US" sz="1000" smtClean="0"/>
              <a:t>까지의 합</a:t>
            </a:r>
            <a:endParaRPr lang="ko-KR" altLang="en-US" sz="1000"/>
          </a:p>
        </p:txBody>
      </p:sp>
      <p:sp>
        <p:nvSpPr>
          <p:cNvPr id="10" name="TextBox 9"/>
          <p:cNvSpPr txBox="1"/>
          <p:nvPr/>
        </p:nvSpPr>
        <p:spPr>
          <a:xfrm>
            <a:off x="9461408" y="5338023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1~4</a:t>
            </a:r>
            <a:r>
              <a:rPr lang="ko-KR" altLang="en-US" sz="1000" smtClean="0"/>
              <a:t>까지의 합</a:t>
            </a:r>
            <a:endParaRPr lang="ko-KR" altLang="en-US" sz="1000"/>
          </a:p>
        </p:txBody>
      </p:sp>
      <p:sp>
        <p:nvSpPr>
          <p:cNvPr id="11" name="TextBox 10"/>
          <p:cNvSpPr txBox="1"/>
          <p:nvPr/>
        </p:nvSpPr>
        <p:spPr>
          <a:xfrm>
            <a:off x="10434751" y="5338023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1~5</a:t>
            </a:r>
            <a:r>
              <a:rPr lang="ko-KR" altLang="en-US" sz="1000" smtClean="0"/>
              <a:t>까지의 합</a:t>
            </a:r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609600" y="1323263"/>
            <a:ext cx="7513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위 문제는 정수 </a:t>
            </a:r>
            <a:r>
              <a:rPr lang="en-US" altLang="ko-KR" smtClean="0"/>
              <a:t>N</a:t>
            </a:r>
            <a:r>
              <a:rPr lang="ko-KR" altLang="en-US" smtClean="0"/>
              <a:t>개를 </a:t>
            </a:r>
            <a:r>
              <a:rPr lang="en-US" altLang="ko-KR" smtClean="0"/>
              <a:t>M</a:t>
            </a:r>
            <a:r>
              <a:rPr lang="ko-KR" altLang="en-US" smtClean="0"/>
              <a:t>개의 쿼리만큼 계속 합을 직접 구해본다면</a:t>
            </a:r>
            <a:r>
              <a:rPr lang="en-US" altLang="ko-KR" smtClean="0"/>
              <a:t>(for)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 O(N^2)  </a:t>
            </a:r>
            <a:r>
              <a:rPr lang="ko-KR" altLang="en-US" smtClean="0">
                <a:sym typeface="Wingdings" panose="05000000000000000000" pitchFamily="2" charset="2"/>
              </a:rPr>
              <a:t>시간초과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" y="2173193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빠르게 구간합을 구할수 있는 알고리즘을 사용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94801" y="422111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arr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445499" y="417232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sumarr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7999" y="3745332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각</a:t>
            </a:r>
            <a:r>
              <a:rPr lang="en-US" altLang="ko-KR" smtClean="0"/>
              <a:t> </a:t>
            </a:r>
            <a:r>
              <a:rPr lang="ko-KR" altLang="en-US" smtClean="0"/>
              <a:t>위치까지의 합을 </a:t>
            </a:r>
            <a:r>
              <a:rPr lang="en-US" altLang="ko-KR" smtClean="0"/>
              <a:t>sumarr</a:t>
            </a:r>
            <a:r>
              <a:rPr lang="ko-KR" altLang="en-US" smtClean="0"/>
              <a:t>배열에 저장</a:t>
            </a:r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79400" y="3115804"/>
            <a:ext cx="11214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09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7999" y="481432"/>
            <a:ext cx="552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2. Query</a:t>
            </a:r>
            <a:r>
              <a:rPr lang="ko-KR" altLang="en-US" smtClean="0"/>
              <a:t>에서 주어진 </a:t>
            </a:r>
            <a:r>
              <a:rPr lang="en-US" altLang="ko-KR" smtClean="0"/>
              <a:t>start</a:t>
            </a:r>
            <a:r>
              <a:rPr lang="ko-KR" altLang="en-US" smtClean="0"/>
              <a:t>와 </a:t>
            </a:r>
            <a:r>
              <a:rPr lang="en-US" altLang="ko-KR" smtClean="0"/>
              <a:t>end</a:t>
            </a:r>
            <a:r>
              <a:rPr lang="ko-KR" altLang="en-US" smtClean="0"/>
              <a:t>의 구간 합 구하기</a:t>
            </a:r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654961"/>
              </p:ext>
            </p:extLst>
          </p:nvPr>
        </p:nvGraphicFramePr>
        <p:xfrm>
          <a:off x="3388680" y="1852326"/>
          <a:ext cx="5283200" cy="563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40">
                  <a:extLst>
                    <a:ext uri="{9D8B030D-6E8A-4147-A177-3AD203B41FA5}">
                      <a16:colId xmlns:a16="http://schemas.microsoft.com/office/drawing/2014/main" val="1684083271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4287437055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3766702165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2668064765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669977764"/>
                    </a:ext>
                  </a:extLst>
                </a:gridCol>
              </a:tblGrid>
              <a:tr h="56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14055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23879" y="1316115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sumarr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14458" y="2582239"/>
            <a:ext cx="112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Start = 3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548624" y="2575194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End = 5</a:t>
            </a:r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672846"/>
              </p:ext>
            </p:extLst>
          </p:nvPr>
        </p:nvGraphicFramePr>
        <p:xfrm>
          <a:off x="1902779" y="3629031"/>
          <a:ext cx="5283200" cy="563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40">
                  <a:extLst>
                    <a:ext uri="{9D8B030D-6E8A-4147-A177-3AD203B41FA5}">
                      <a16:colId xmlns:a16="http://schemas.microsoft.com/office/drawing/2014/main" val="1684083271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4287437055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3766702165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2668064765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669977764"/>
                    </a:ext>
                  </a:extLst>
                </a:gridCol>
              </a:tblGrid>
              <a:tr h="56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15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140553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388680" y="4370065"/>
            <a:ext cx="556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3~5</a:t>
            </a:r>
            <a:r>
              <a:rPr lang="ko-KR" altLang="en-US" smtClean="0"/>
              <a:t>까지의 합은 </a:t>
            </a:r>
            <a:r>
              <a:rPr lang="en-US" altLang="ko-KR" smtClean="0"/>
              <a:t>= (1~5</a:t>
            </a:r>
            <a:r>
              <a:rPr lang="ko-KR" altLang="en-US" smtClean="0"/>
              <a:t>까지의 합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r>
              <a:rPr lang="en-US" altLang="ko-KR" smtClean="0"/>
              <a:t>– (1~2</a:t>
            </a:r>
            <a:r>
              <a:rPr lang="ko-KR" altLang="en-US" smtClean="0"/>
              <a:t>까지의 합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358942" y="3725882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</a:t>
            </a:r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07161"/>
              </p:ext>
            </p:extLst>
          </p:nvPr>
        </p:nvGraphicFramePr>
        <p:xfrm>
          <a:off x="7811149" y="3629031"/>
          <a:ext cx="2113280" cy="563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40">
                  <a:extLst>
                    <a:ext uri="{9D8B030D-6E8A-4147-A177-3AD203B41FA5}">
                      <a16:colId xmlns:a16="http://schemas.microsoft.com/office/drawing/2014/main" val="1684083271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4287437055"/>
                    </a:ext>
                  </a:extLst>
                </a:gridCol>
              </a:tblGrid>
              <a:tr h="56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14055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760589" y="536206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15 – 3 = 12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8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9600" y="381000"/>
            <a:ext cx="227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Prefix Sum  (2</a:t>
            </a:r>
            <a:r>
              <a:rPr lang="ko-KR" altLang="en-US" smtClean="0"/>
              <a:t>차원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51100" y="3245535"/>
            <a:ext cx="9283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https://pro.mincoding.co.kr/problem-step/7/level/125/detail/prefix_02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6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982749"/>
              </p:ext>
            </p:extLst>
          </p:nvPr>
        </p:nvGraphicFramePr>
        <p:xfrm>
          <a:off x="1892301" y="2036232"/>
          <a:ext cx="3263900" cy="2798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345258506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19045556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638923505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342464652"/>
                    </a:ext>
                  </a:extLst>
                </a:gridCol>
              </a:tblGrid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466473"/>
                  </a:ext>
                </a:extLst>
              </a:tr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760560"/>
                  </a:ext>
                </a:extLst>
              </a:tr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897642"/>
                  </a:ext>
                </a:extLst>
              </a:tr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203757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308740" y="1329266"/>
            <a:ext cx="443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아래와 같이 </a:t>
            </a:r>
            <a:r>
              <a:rPr lang="en-US" altLang="ko-KR" smtClean="0"/>
              <a:t>3 x 3</a:t>
            </a:r>
            <a:r>
              <a:rPr lang="ko-KR" altLang="en-US" smtClean="0"/>
              <a:t>의 배열이 있다고 하자</a:t>
            </a:r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15993"/>
              </p:ext>
            </p:extLst>
          </p:nvPr>
        </p:nvGraphicFramePr>
        <p:xfrm>
          <a:off x="6819900" y="1951566"/>
          <a:ext cx="3263900" cy="2798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345258506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19045556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638923505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342464652"/>
                    </a:ext>
                  </a:extLst>
                </a:gridCol>
              </a:tblGrid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66473"/>
                  </a:ext>
                </a:extLst>
              </a:tr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760560"/>
                  </a:ext>
                </a:extLst>
              </a:tr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897642"/>
                  </a:ext>
                </a:extLst>
              </a:tr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9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03757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277739" y="1244600"/>
            <a:ext cx="2047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Prefix sum</a:t>
            </a:r>
            <a:r>
              <a:rPr lang="ko-KR" altLang="en-US" smtClean="0"/>
              <a:t>을 하면</a:t>
            </a:r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2717801" y="1811866"/>
            <a:ext cx="0" cy="34163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574801" y="2726266"/>
            <a:ext cx="4025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620000" y="1727200"/>
            <a:ext cx="0" cy="34163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477000" y="2641600"/>
            <a:ext cx="4025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78800" y="5228166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Sumarr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511553" y="522816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arr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09600" y="381000"/>
            <a:ext cx="227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Prefix Sum  (2</a:t>
            </a:r>
            <a:r>
              <a:rPr lang="ko-KR" altLang="en-US" smtClean="0"/>
              <a:t>차원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67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906316"/>
              </p:ext>
            </p:extLst>
          </p:nvPr>
        </p:nvGraphicFramePr>
        <p:xfrm>
          <a:off x="2155505" y="1936328"/>
          <a:ext cx="3263900" cy="2798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345258506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19045556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638923505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342464652"/>
                    </a:ext>
                  </a:extLst>
                </a:gridCol>
              </a:tblGrid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66473"/>
                  </a:ext>
                </a:extLst>
              </a:tr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760560"/>
                  </a:ext>
                </a:extLst>
              </a:tr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897642"/>
                  </a:ext>
                </a:extLst>
              </a:tr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9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037570"/>
                  </a:ext>
                </a:extLst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2955605" y="1711962"/>
            <a:ext cx="0" cy="34163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812605" y="2626362"/>
            <a:ext cx="4025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14405" y="5128262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Sumarr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55605" y="2626362"/>
            <a:ext cx="1633021" cy="139699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714735"/>
              </p:ext>
            </p:extLst>
          </p:nvPr>
        </p:nvGraphicFramePr>
        <p:xfrm>
          <a:off x="6729648" y="2624242"/>
          <a:ext cx="815975" cy="1399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932633790"/>
                    </a:ext>
                  </a:extLst>
                </a:gridCol>
              </a:tblGrid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298296"/>
                  </a:ext>
                </a:extLst>
              </a:tr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9655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94009"/>
              </p:ext>
            </p:extLst>
          </p:nvPr>
        </p:nvGraphicFramePr>
        <p:xfrm>
          <a:off x="7635735" y="1817312"/>
          <a:ext cx="1631950" cy="69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382633982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758636254"/>
                    </a:ext>
                  </a:extLst>
                </a:gridCol>
              </a:tblGrid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246312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/>
          <p:nvPr/>
        </p:nvCxnSpPr>
        <p:spPr>
          <a:xfrm>
            <a:off x="5838505" y="3335446"/>
            <a:ext cx="472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 rot="2606515">
            <a:off x="7094008" y="1410618"/>
            <a:ext cx="1083452" cy="21514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662156" y="1332785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중복된 구간 빼주기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31871"/>
              </p:ext>
            </p:extLst>
          </p:nvPr>
        </p:nvGraphicFramePr>
        <p:xfrm>
          <a:off x="8447878" y="3335446"/>
          <a:ext cx="815975" cy="69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1483726808"/>
                    </a:ext>
                  </a:extLst>
                </a:gridCol>
              </a:tblGrid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2237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39891" y="4192673"/>
            <a:ext cx="323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+ </a:t>
            </a:r>
            <a:r>
              <a:rPr lang="ko-KR" altLang="en-US" smtClean="0"/>
              <a:t>지금 접근한 </a:t>
            </a:r>
            <a:r>
              <a:rPr lang="en-US" altLang="ko-KR" smtClean="0"/>
              <a:t>(y,x) </a:t>
            </a:r>
            <a:r>
              <a:rPr lang="ko-KR" altLang="en-US" smtClean="0"/>
              <a:t>더해주기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919377" y="3270548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(y,x)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" y="381000"/>
            <a:ext cx="227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Prefix Sum  (2</a:t>
            </a:r>
            <a:r>
              <a:rPr lang="ko-KR" altLang="en-US" smtClean="0"/>
              <a:t>차원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06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051927"/>
              </p:ext>
            </p:extLst>
          </p:nvPr>
        </p:nvGraphicFramePr>
        <p:xfrm>
          <a:off x="1333776" y="1599663"/>
          <a:ext cx="3263900" cy="2798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345258506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19045556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638923505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342464652"/>
                    </a:ext>
                  </a:extLst>
                </a:gridCol>
              </a:tblGrid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66473"/>
                  </a:ext>
                </a:extLst>
              </a:tr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760560"/>
                  </a:ext>
                </a:extLst>
              </a:tr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897642"/>
                  </a:ext>
                </a:extLst>
              </a:tr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9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037570"/>
                  </a:ext>
                </a:extLst>
              </a:tr>
            </a:tbl>
          </a:graphicData>
        </a:graphic>
      </p:graphicFrame>
      <p:cxnSp>
        <p:nvCxnSpPr>
          <p:cNvPr id="26" name="직선 연결선 25"/>
          <p:cNvCxnSpPr/>
          <p:nvPr/>
        </p:nvCxnSpPr>
        <p:spPr>
          <a:xfrm>
            <a:off x="2133876" y="1375297"/>
            <a:ext cx="0" cy="34163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90876" y="2289697"/>
            <a:ext cx="4025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92676" y="4791597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Sumarr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133876" y="2289697"/>
            <a:ext cx="1624708" cy="143024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75202"/>
              </p:ext>
            </p:extLst>
          </p:nvPr>
        </p:nvGraphicFramePr>
        <p:xfrm>
          <a:off x="7794200" y="1655718"/>
          <a:ext cx="1631950" cy="69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1176883092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489327239"/>
                    </a:ext>
                  </a:extLst>
                </a:gridCol>
              </a:tblGrid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16055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143904"/>
              </p:ext>
            </p:extLst>
          </p:nvPr>
        </p:nvGraphicFramePr>
        <p:xfrm>
          <a:off x="6871493" y="2412029"/>
          <a:ext cx="815975" cy="1399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143893358"/>
                    </a:ext>
                  </a:extLst>
                </a:gridCol>
              </a:tblGrid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417561"/>
                  </a:ext>
                </a:extLst>
              </a:tr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24866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59513" y="395542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arr[y][x]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50361" y="3926542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Sumarr[y][x-1]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470281" y="114595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Sumarr[y-1][x] 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16876" y="1820831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Sumarr[y-1][x-1] </a:t>
            </a:r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 rot="2606515">
            <a:off x="7252474" y="1223788"/>
            <a:ext cx="1083452" cy="21514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012596"/>
              </p:ext>
            </p:extLst>
          </p:nvPr>
        </p:nvGraphicFramePr>
        <p:xfrm>
          <a:off x="8659513" y="3226983"/>
          <a:ext cx="815975" cy="69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1483726808"/>
                    </a:ext>
                  </a:extLst>
                </a:gridCol>
              </a:tblGrid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223741"/>
                  </a:ext>
                </a:extLst>
              </a:tr>
            </a:tbl>
          </a:graphicData>
        </a:graphic>
      </p:graphicFrame>
      <p:cxnSp>
        <p:nvCxnSpPr>
          <p:cNvPr id="35" name="직선 화살표 연결선 34"/>
          <p:cNvCxnSpPr/>
          <p:nvPr/>
        </p:nvCxnSpPr>
        <p:spPr>
          <a:xfrm>
            <a:off x="5257845" y="3106846"/>
            <a:ext cx="472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6972285" y="4324756"/>
            <a:ext cx="610772" cy="61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8927214" y="506300"/>
            <a:ext cx="610772" cy="61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404519" y="1178007"/>
            <a:ext cx="610772" cy="61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094121" y="5431642"/>
            <a:ext cx="808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sumarr[y][x] = sumarr[y][x-1] + sumarr[y-1][x] – summar[y-1][x-1] + arr[y][x]</a:t>
            </a:r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9652280" y="4057125"/>
            <a:ext cx="610772" cy="610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437743" y="5836722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= 2 + 2 – 1 + 1 = 4</a:t>
            </a: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09600" y="381000"/>
            <a:ext cx="227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Prefix Sum  (2</a:t>
            </a:r>
            <a:r>
              <a:rPr lang="ko-KR" altLang="en-US" smtClean="0"/>
              <a:t>차원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90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730557"/>
              </p:ext>
            </p:extLst>
          </p:nvPr>
        </p:nvGraphicFramePr>
        <p:xfrm>
          <a:off x="808843" y="1828263"/>
          <a:ext cx="3263900" cy="2798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345258506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19045556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638923505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342464652"/>
                    </a:ext>
                  </a:extLst>
                </a:gridCol>
              </a:tblGrid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66473"/>
                  </a:ext>
                </a:extLst>
              </a:tr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760560"/>
                  </a:ext>
                </a:extLst>
              </a:tr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897642"/>
                  </a:ext>
                </a:extLst>
              </a:tr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9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037570"/>
                  </a:ext>
                </a:extLst>
              </a:tr>
            </a:tbl>
          </a:graphicData>
        </a:graphic>
      </p:graphicFrame>
      <p:cxnSp>
        <p:nvCxnSpPr>
          <p:cNvPr id="26" name="직선 연결선 25"/>
          <p:cNvCxnSpPr/>
          <p:nvPr/>
        </p:nvCxnSpPr>
        <p:spPr>
          <a:xfrm>
            <a:off x="1608943" y="1603897"/>
            <a:ext cx="0" cy="34163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65943" y="2518297"/>
            <a:ext cx="4025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48000" y="5020197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Sumarr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09043" y="3208331"/>
            <a:ext cx="1663699" cy="141816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353332" y="3132051"/>
            <a:ext cx="103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(sty, stx)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11691" y="4256957"/>
            <a:ext cx="118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(eny, enx)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491843" y="3227381"/>
            <a:ext cx="472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196531"/>
              </p:ext>
            </p:extLst>
          </p:nvPr>
        </p:nvGraphicFramePr>
        <p:xfrm>
          <a:off x="5332208" y="2134626"/>
          <a:ext cx="2447925" cy="2098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3377171750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287947140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1233946122"/>
                    </a:ext>
                  </a:extLst>
                </a:gridCol>
              </a:tblGrid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313534"/>
                  </a:ext>
                </a:extLst>
              </a:tr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040381"/>
                  </a:ext>
                </a:extLst>
              </a:tr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9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0539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794483" y="3023665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</a:t>
            </a:r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84394"/>
              </p:ext>
            </p:extLst>
          </p:nvPr>
        </p:nvGraphicFramePr>
        <p:xfrm>
          <a:off x="8422731" y="2178042"/>
          <a:ext cx="815975" cy="2098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826997467"/>
                    </a:ext>
                  </a:extLst>
                </a:gridCol>
              </a:tblGrid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679357"/>
                  </a:ext>
                </a:extLst>
              </a:tr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527555"/>
                  </a:ext>
                </a:extLst>
              </a:tr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41608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770120"/>
              </p:ext>
            </p:extLst>
          </p:nvPr>
        </p:nvGraphicFramePr>
        <p:xfrm>
          <a:off x="9299145" y="1440150"/>
          <a:ext cx="2447925" cy="69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3430515004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1193679883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3448993742"/>
                    </a:ext>
                  </a:extLst>
                </a:gridCol>
              </a:tblGrid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373346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700191"/>
              </p:ext>
            </p:extLst>
          </p:nvPr>
        </p:nvGraphicFramePr>
        <p:xfrm>
          <a:off x="10111066" y="2877601"/>
          <a:ext cx="1631950" cy="1399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1884806509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736474384"/>
                    </a:ext>
                  </a:extLst>
                </a:gridCol>
              </a:tblGrid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904412"/>
                  </a:ext>
                </a:extLst>
              </a:tr>
              <a:tr h="699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9</a:t>
                      </a:r>
                      <a:endParaRPr lang="ko-KR" altLang="en-US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20416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848670" y="4260084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sumarr[ey][ex]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796492" y="4243922"/>
            <a:ext cx="206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sumarr[eny][stx-1]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649887" y="947503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sumarr[sty - 1][enx]</a:t>
            </a: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409160" y="1508099"/>
            <a:ext cx="261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+ sumarr[sty-1][stx - 1]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9600" y="381000"/>
            <a:ext cx="227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Prefix Sum  (2</a:t>
            </a:r>
            <a:r>
              <a:rPr lang="ko-KR" altLang="en-US" smtClean="0"/>
              <a:t>차원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95094" y="710148"/>
            <a:ext cx="82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Query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072742" y="5600312"/>
            <a:ext cx="436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(sty,stx) </a:t>
            </a:r>
            <a:r>
              <a:rPr lang="ko-KR" altLang="en-US" smtClean="0"/>
              <a:t>부터 </a:t>
            </a:r>
            <a:r>
              <a:rPr lang="en-US" altLang="ko-KR" smtClean="0"/>
              <a:t>(eny, enx)</a:t>
            </a:r>
            <a:r>
              <a:rPr lang="ko-KR" altLang="en-US" smtClean="0"/>
              <a:t>까지의 부분합 </a:t>
            </a:r>
            <a:r>
              <a:rPr lang="en-US" altLang="ko-KR" smtClean="0"/>
              <a:t>= </a:t>
            </a: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054186" y="6056513"/>
            <a:ext cx="881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sumarr[eny][enx] – sumarr[eny][stx-1] – sumarr[sty-1][enx] + sumarr[sty-1][stx-1] </a:t>
            </a: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009123" y="119483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중복해서 빠졌으니 더해주기</a:t>
            </a:r>
            <a:r>
              <a:rPr lang="en-US" altLang="ko-KR" smtClean="0">
                <a:solidFill>
                  <a:srgbClr val="FF0000"/>
                </a:solidFill>
              </a:rPr>
              <a:t>!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8534400" y="6425845"/>
            <a:ext cx="19134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53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423</Words>
  <Application>Microsoft Office PowerPoint</Application>
  <PresentationFormat>와이드스크린</PresentationFormat>
  <Paragraphs>190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</cp:revision>
  <dcterms:created xsi:type="dcterms:W3CDTF">2022-08-17T03:58:44Z</dcterms:created>
  <dcterms:modified xsi:type="dcterms:W3CDTF">2022-08-17T04:54:22Z</dcterms:modified>
</cp:coreProperties>
</file>