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efc35a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7efc35a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7efc35a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7efc35a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7efc35a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7efc35a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7efc35af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7efc35af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efc35af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efc35a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7efc35af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7efc35af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7efc35a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7efc35a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efc35af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efc35af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7efc35a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7efc35a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a671b27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a671b27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efc35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efc35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7efc35a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7efc35a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7efc35a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7efc35a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efc35a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efc35a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efc35a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efc35a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efc35a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efc35a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efc35a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efc35a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rew.sh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s://en.wikipedia.org/wiki/Windows_Subsystem_for_Linux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Dpkg" TargetMode="External"/><Relationship Id="rId4" Type="http://schemas.openxmlformats.org/officeDocument/2006/relationships/hyperlink" Target="https://ru.wikipedia.org/wiki/RPM" TargetMode="External"/><Relationship Id="rId5" Type="http://schemas.openxmlformats.org/officeDocument/2006/relationships/hyperlink" Target="https://ru.wikipedia.org/wiki/Advanced_Packaging_Tool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sublimetext.com/" TargetMode="External"/><Relationship Id="rId6" Type="http://schemas.openxmlformats.org/officeDocument/2006/relationships/hyperlink" Target="https://www.vim.org/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Рабочее окружение</a:t>
            </a:r>
            <a:br>
              <a:rPr lang="en-GB"/>
            </a:br>
            <a:r>
              <a:rPr lang="en-GB"/>
              <a:t>ML разработчика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Education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в терминале (продолжение)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Получить справку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man &lt;название команды&gt;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Отобразить историю ранее введенных команд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history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Очистить экран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clear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Какой дистрибутив Linux используется?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lsb_release -a</a:t>
            </a:r>
            <a:endParaRPr sz="10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Виртуальное окружение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Создаем папку для проекта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mkdir &lt;название папки&gt;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Переходим в нее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cd &lt;название папки&gt;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Создаем виртуальное окружение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python3 -m venv env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Активируем окружение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source venv/bin/activate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Если вы работаете над проектом, тем более в составе команды, необходимо сохранять промежуточные этапы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Система контроля версий - это система </a:t>
            </a:r>
            <a:r>
              <a:rPr lang="en-GB"/>
              <a:t>записывающая изменения в файл или набор файлов в течение времени и позволяющая вернуться позже к определенной версии</a:t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Системы контроля версий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Д</a:t>
            </a:r>
            <a:r>
              <a:rPr lang="en-GB"/>
              <a:t>ля каждого файла, зарегистрированного в системе, хранится полная история изменений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Недостатки?</a:t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Локальные системы контроля версий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100" y="2158600"/>
            <a:ext cx="2823176" cy="24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И</a:t>
            </a:r>
            <a:r>
              <a:rPr lang="en-GB"/>
              <a:t>спользуется единственный сервер, который содержит все версии файлов. Клиенты, обращаясь к этому серверу, получают код проекта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Недостатки?</a:t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Централизованные системы контроля версий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430" y="2137150"/>
            <a:ext cx="3498876" cy="24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К</a:t>
            </a:r>
            <a:r>
              <a:rPr lang="en-GB"/>
              <a:t>лиенты не просто выгружают последние версии файлов, а полностью копируют весь </a:t>
            </a:r>
            <a:r>
              <a:rPr i="1" lang="en-GB"/>
              <a:t>репозиторий</a:t>
            </a:r>
            <a:r>
              <a:rPr lang="en-GB"/>
              <a:t> (место, где хранятся и поддерживаются какие-либо данные)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Недостатки?</a:t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Распределенные</a:t>
            </a:r>
            <a:r>
              <a:rPr lang="en-GB"/>
              <a:t> системы контроля версий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301" y="1849125"/>
            <a:ext cx="2270980" cy="27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Установка git на локальный компьютер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Linux, Windows (WSL) 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apt install git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MacOS</a:t>
            </a:r>
            <a:br>
              <a:rPr b="1"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brew install git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Windows</a:t>
            </a:r>
            <a:br>
              <a:rPr b="1" lang="en-GB"/>
            </a:br>
            <a:r>
              <a:rPr lang="en-GB"/>
              <a:t>Скачиваем дистрибутив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отсюда</a:t>
            </a:r>
            <a:r>
              <a:rPr lang="en-GB"/>
              <a:t>!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Начальная настройка</a:t>
            </a:r>
            <a:r>
              <a:rPr lang="en-GB"/>
              <a:t> git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Локальная</a:t>
            </a:r>
            <a:br>
              <a:rPr b="1" lang="en-GB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Глобальная</a:t>
            </a:r>
            <a:br>
              <a:rPr b="1"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git config --global user.name "The One"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git config --global user.email neo@example.com</a:t>
            </a:r>
            <a:br>
              <a:rPr b="1" lang="en-GB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Системная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Создаем репозиторий проекта (с осмысленным названием)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Заполняем README описанием задачи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Присылаем ссылку на репозиторий в форму сдачи на Stepik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План на сегодня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Основные инструменты</a:t>
            </a:r>
            <a:br>
              <a:rPr b="1" lang="en-GB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Linux и терминал</a:t>
            </a:r>
            <a:br>
              <a:rPr b="1"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Знакомство с Git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Рабочее окружение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Что делаем?</a:t>
            </a:r>
            <a:br>
              <a:rPr b="1" lang="en-GB"/>
            </a:br>
            <a:r>
              <a:rPr lang="en-GB"/>
              <a:t>Пишем код на Python (версия 3.10)</a:t>
            </a:r>
            <a:br>
              <a:rPr lang="en-GB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Где пишем?</a:t>
            </a:r>
            <a:br>
              <a:rPr b="1" lang="en-GB"/>
            </a:br>
            <a:r>
              <a:rPr lang="en-GB"/>
              <a:t>Jupyter Notebook, Google Colab</a:t>
            </a:r>
            <a:br>
              <a:rPr lang="en-GB"/>
            </a:br>
            <a:r>
              <a:rPr lang="en-GB"/>
              <a:t>PyCharm / VS Code</a:t>
            </a:r>
            <a:br>
              <a:rPr lang="en-GB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Как пишем?</a:t>
            </a:r>
            <a:br>
              <a:rPr b="1" lang="en-GB"/>
            </a:br>
            <a:r>
              <a:rPr lang="en-GB"/>
              <a:t>Красиво! И складываем в Git!</a:t>
            </a:r>
            <a:br>
              <a:rPr lang="en-GB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А потом?</a:t>
            </a:r>
            <a:br>
              <a:rPr b="1" lang="en-GB"/>
            </a:br>
            <a:r>
              <a:rPr lang="en-GB"/>
              <a:t>Открываем терминал и подключаемся к серверу (GNU/Linux)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Установка Python на локальный компьютер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Linux </a:t>
            </a:r>
            <a:br>
              <a:rPr b="1" lang="en-GB"/>
            </a:br>
            <a:r>
              <a:rPr lang="en-GB"/>
              <a:t>Уже установлен! Проверяем версию командой: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python3 --version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MacOS</a:t>
            </a:r>
            <a:br>
              <a:rPr b="1" lang="en-GB"/>
            </a:br>
            <a:r>
              <a:rPr lang="en-GB"/>
              <a:t>Используем менеджер пакетов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Homebrew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brew install python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Windows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python.org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WSL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Менеджер пакетов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Как установить программу на компьютер?</a:t>
            </a:r>
            <a:r>
              <a:rPr b="1" lang="en-GB"/>
              <a:t> </a:t>
            </a:r>
            <a:br>
              <a:rPr b="1"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А как надо?</a:t>
            </a:r>
            <a:br>
              <a:rPr b="1"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Что есть?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DPKG</a:t>
            </a:r>
            <a:r>
              <a:rPr lang="en-GB"/>
              <a:t> (Debian)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RPM</a:t>
            </a:r>
            <a:r>
              <a:rPr lang="en-GB"/>
              <a:t> (Red Hat Package Manager)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</a:t>
            </a:r>
            <a:r>
              <a:rPr lang="en-GB"/>
              <a:t> (Ubuntu)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apt install &lt;название пакета&gt;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…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Packaging Tool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sudo apt update</a:t>
            </a:r>
            <a:br>
              <a:rPr b="1" lang="en-GB"/>
            </a:br>
            <a:r>
              <a:rPr lang="en-GB" sz="1400"/>
              <a:t>Обновление баз данных пакетов (указанных в </a:t>
            </a:r>
            <a:r>
              <a:rPr b="1" lang="en-GB" sz="1400"/>
              <a:t>/etc/apt/sources.list</a:t>
            </a:r>
            <a:r>
              <a:rPr lang="en-GB" sz="1400"/>
              <a:t>)</a:t>
            </a:r>
            <a:br>
              <a:rPr lang="en-GB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sudo apt upgrade</a:t>
            </a:r>
            <a:br>
              <a:rPr b="1" lang="en-GB"/>
            </a:br>
            <a:r>
              <a:rPr lang="en-GB" sz="1400"/>
              <a:t>Обновление системы</a:t>
            </a:r>
            <a:br>
              <a:rPr lang="en-GB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sudo apt install &lt;название пакета&gt;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/>
              <a:t>Установка пакета</a:t>
            </a:r>
            <a:br>
              <a:rPr lang="en-GB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sudo apt show &lt;название пакета&gt;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/>
              <a:t>Вывести название пакета</a:t>
            </a:r>
            <a:endParaRPr sz="14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Substitute User and do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Кто такой суперпользователь?</a:t>
            </a:r>
            <a:br>
              <a:rPr b="1" lang="en-GB"/>
            </a:br>
            <a:r>
              <a:rPr i="1" lang="en-GB"/>
              <a:t>root</a:t>
            </a:r>
            <a:br>
              <a:rPr lang="en-GB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Некоторые команды можно выполнять только от имени </a:t>
            </a:r>
            <a:r>
              <a:rPr i="1" lang="en-GB"/>
              <a:t>root</a:t>
            </a:r>
            <a:br>
              <a:rPr b="1" lang="en-GB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Раньше использовали su</a:t>
            </a:r>
            <a:br>
              <a:rPr b="1" lang="en-GB"/>
            </a:br>
            <a:endParaRPr b="1"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sudo</a:t>
            </a:r>
            <a:br>
              <a:rPr b="1" lang="en-GB"/>
            </a:br>
            <a:r>
              <a:rPr lang="en-GB"/>
              <a:t>способ повышать привилегии в современных системах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Среда разработки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Самая популярная</a:t>
            </a:r>
            <a:br>
              <a:rPr b="1"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VS Code</a:t>
            </a:r>
            <a:br>
              <a:rPr lang="en-GB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А в индустрии?</a:t>
            </a:r>
            <a:br>
              <a:rPr b="1"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PyCharm</a:t>
            </a:r>
            <a:br>
              <a:rPr b="1" lang="en-GB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Для эстетов</a:t>
            </a:r>
            <a:br>
              <a:rPr b="1" lang="en-GB"/>
            </a:br>
            <a:r>
              <a:rPr lang="en-GB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r>
              <a:rPr lang="en-GB"/>
              <a:t>, </a:t>
            </a:r>
            <a:r>
              <a:rPr lang="en-GB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r>
              <a:rPr lang="en-GB"/>
              <a:t> (напишите в чатик, когда сможете выбраться!)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в терминале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Где мы?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Кто мы?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whoami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Что здесь есть?</a:t>
            </a:r>
            <a:br>
              <a:rPr lang="en-GB"/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b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 ls -h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78" y="0"/>
            <a:ext cx="54572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