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d49e93af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d49e93af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d49e93af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d49e93af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d49e93af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d49e93af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d49e93af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d49e93af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d49e93af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d49e93af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d49e93af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d49e93af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d49e93af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d49e93af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d49e93af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d49e93af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9d18eab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9d18eab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c6a5d44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c6a5d44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d49e93af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d49e93af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d49e93af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d49e93af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d49e93a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d49e93a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d49e93a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d49e93a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d49e93af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d49e93af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d49e93af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d49e93af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docker.com/engine/install/ubuntu/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Education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Установка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Весь процесс подробно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описан в документации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Добавляем репозиторий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Устанавливаем docker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Настройка запуска Docker без sudo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Репозиторий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Обновляем индекс и списки пакетов в системе</a:t>
            </a:r>
            <a:br>
              <a:rPr lang="en-GB"/>
            </a:br>
            <a:r>
              <a:rPr b="1" lang="en-GB" sz="1200">
                <a:highlight>
                  <a:schemeClr val="lt2"/>
                </a:highlight>
              </a:rPr>
              <a:t>$ sudo apt-get update</a:t>
            </a:r>
            <a:br>
              <a:rPr lang="en-GB"/>
            </a:br>
            <a:endParaRPr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Устанавливаем необходимые пакеты (HTTPS для APT)</a:t>
            </a:r>
            <a:br>
              <a:rPr lang="en-GB"/>
            </a:br>
            <a:r>
              <a:rPr b="1" lang="en-GB" sz="1200">
                <a:highlight>
                  <a:schemeClr val="lt2"/>
                </a:highlight>
              </a:rPr>
              <a:t>$ </a:t>
            </a:r>
            <a:r>
              <a:rPr b="1" lang="en-GB" sz="1200">
                <a:highlight>
                  <a:schemeClr val="lt2"/>
                </a:highlight>
              </a:rPr>
              <a:t>sudo apt install apt-transport-https ca-certificates curl software-properties-common</a:t>
            </a:r>
            <a:br>
              <a:rPr b="1" lang="en-GB" sz="1400">
                <a:highlight>
                  <a:schemeClr val="lt2"/>
                </a:highlight>
              </a:rPr>
            </a:br>
            <a:endParaRPr b="1" sz="800">
              <a:highlight>
                <a:schemeClr val="lt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Добавляем ключ GPG</a:t>
            </a:r>
            <a:br>
              <a:rPr lang="en-GB"/>
            </a:br>
            <a:r>
              <a:rPr b="1" lang="en-GB" sz="1200">
                <a:highlight>
                  <a:schemeClr val="lt2"/>
                </a:highlight>
              </a:rPr>
              <a:t>$ curl -fsSL https://download.docker.com/linux/ubuntu/gpg | sudo gpg --dearmor -o /usr/share/keyrings/docker-archive-keyring.gpg</a:t>
            </a:r>
            <a:br>
              <a:rPr lang="en-GB"/>
            </a:br>
            <a:endParaRPr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Добавляем репозиторий</a:t>
            </a:r>
            <a:br>
              <a:rPr lang="en-GB"/>
            </a:br>
            <a:r>
              <a:rPr b="1" lang="en-GB" sz="1200">
                <a:highlight>
                  <a:schemeClr val="lt2"/>
                </a:highlight>
              </a:rPr>
              <a:t>$ echo "deb [arch=$(dpkg --print-architecture) signed-by=/usr/share/keyrings/docker-archive-keyring.gpg] https://download.docker.com/linux/ubuntu $(lsb_release -cs) stable" | sudo tee /etc/apt/sources.list.d/docker.list &gt; /dev/null</a:t>
            </a:r>
            <a:br>
              <a:rPr b="1" lang="en-GB" sz="1200">
                <a:highlight>
                  <a:schemeClr val="lt2"/>
                </a:highlight>
              </a:rPr>
            </a:br>
            <a:endParaRPr sz="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Обновляем базу пакетов</a:t>
            </a:r>
            <a:br>
              <a:rPr lang="en-GB"/>
            </a:br>
            <a:r>
              <a:rPr b="1" lang="en-GB" sz="1200">
                <a:highlight>
                  <a:schemeClr val="lt2"/>
                </a:highlight>
              </a:rPr>
              <a:t>$ sudo apt update</a:t>
            </a:r>
            <a:endParaRPr b="1" sz="1200">
              <a:highlight>
                <a:schemeClr val="lt2"/>
              </a:highlight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Установка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Убедимся, что все сделали правильно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</a:t>
            </a:r>
            <a:r>
              <a:rPr b="1" lang="en-GB" sz="1400">
                <a:highlight>
                  <a:schemeClr val="lt2"/>
                </a:highlight>
              </a:rPr>
              <a:t>apt-cache policy docker-ce</a:t>
            </a:r>
            <a:br>
              <a:rPr lang="en-GB"/>
            </a:br>
            <a:endParaRPr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Устанавливаем Docker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</a:t>
            </a:r>
            <a:r>
              <a:rPr b="1" lang="en-GB" sz="1400">
                <a:highlight>
                  <a:schemeClr val="lt2"/>
                </a:highlight>
              </a:rPr>
              <a:t>sudo apt install docker-ce</a:t>
            </a:r>
            <a:br>
              <a:rPr b="1" lang="en-GB" sz="1400">
                <a:highlight>
                  <a:schemeClr val="lt2"/>
                </a:highlight>
              </a:rPr>
            </a:br>
            <a:endParaRPr b="1" sz="800">
              <a:highlight>
                <a:schemeClr val="lt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Проверяем запущен ли процесс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</a:t>
            </a:r>
            <a:r>
              <a:rPr b="1" lang="en-GB" sz="1400">
                <a:highlight>
                  <a:schemeClr val="lt2"/>
                </a:highlight>
              </a:rPr>
              <a:t>sudo systemctl status docker</a:t>
            </a:r>
            <a:endParaRPr b="1" sz="1400">
              <a:highlight>
                <a:schemeClr val="lt2"/>
              </a:highlight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Группа docker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Добавляем пользователя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</a:t>
            </a:r>
            <a:r>
              <a:rPr b="1" lang="en-GB" sz="1400">
                <a:highlight>
                  <a:schemeClr val="lt2"/>
                </a:highlight>
              </a:rPr>
              <a:t>sudo usermod -aG docker ${USER}</a:t>
            </a:r>
            <a:br>
              <a:rPr lang="en-GB"/>
            </a:br>
            <a:endParaRPr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Применяем добавление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</a:t>
            </a:r>
            <a:r>
              <a:rPr b="1" lang="en-GB" sz="1400">
                <a:highlight>
                  <a:schemeClr val="lt2"/>
                </a:highlight>
              </a:rPr>
              <a:t>su - ${USER}</a:t>
            </a:r>
            <a:br>
              <a:rPr b="1" lang="en-GB" sz="1400">
                <a:highlight>
                  <a:schemeClr val="lt2"/>
                </a:highlight>
              </a:rPr>
            </a:br>
            <a:endParaRPr b="1" sz="800">
              <a:highlight>
                <a:schemeClr val="lt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Смотрим что получилось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</a:t>
            </a:r>
            <a:r>
              <a:rPr b="1" lang="en-GB" sz="1400">
                <a:highlight>
                  <a:schemeClr val="lt2"/>
                </a:highlight>
              </a:rPr>
              <a:t>groups</a:t>
            </a:r>
            <a:br>
              <a:rPr lang="en-GB"/>
            </a:br>
            <a:endParaRPr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Если нужно добавить юзера в группу, для которой не выполнили вход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</a:t>
            </a:r>
            <a:r>
              <a:rPr b="1" lang="en-GB" sz="1400">
                <a:highlight>
                  <a:schemeClr val="lt2"/>
                </a:highlight>
              </a:rPr>
              <a:t>sudo usermod -aG docker &lt;username&gt;</a:t>
            </a:r>
            <a:endParaRPr b="1" sz="1400">
              <a:highlight>
                <a:schemeClr val="lt2"/>
              </a:highlight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Начинаем работу!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Формат команд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</a:t>
            </a:r>
            <a:r>
              <a:rPr b="1" lang="en-GB" sz="1400">
                <a:highlight>
                  <a:schemeClr val="lt2"/>
                </a:highlight>
              </a:rPr>
              <a:t>docker [option] [command] [arguments]</a:t>
            </a:r>
            <a:br>
              <a:rPr lang="en-GB"/>
            </a:br>
            <a:endParaRPr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Посмотреть все доступные команды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</a:t>
            </a:r>
            <a:r>
              <a:rPr b="1" lang="en-GB" sz="1400">
                <a:highlight>
                  <a:schemeClr val="lt2"/>
                </a:highlight>
              </a:rPr>
              <a:t>docker</a:t>
            </a:r>
            <a:br>
              <a:rPr b="1" lang="en-GB" sz="1400">
                <a:highlight>
                  <a:schemeClr val="lt2"/>
                </a:highlight>
              </a:rPr>
            </a:br>
            <a:endParaRPr b="1" sz="800">
              <a:highlight>
                <a:schemeClr val="lt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Получить справку о команде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</a:t>
            </a:r>
            <a:r>
              <a:rPr b="1" lang="en-GB" sz="1400">
                <a:highlight>
                  <a:schemeClr val="lt2"/>
                </a:highlight>
              </a:rPr>
              <a:t>docker [command] --help</a:t>
            </a:r>
            <a:br>
              <a:rPr lang="en-GB"/>
            </a:br>
            <a:endParaRPr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Общесистемная информация о Docker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</a:t>
            </a:r>
            <a:r>
              <a:rPr b="1" lang="en-GB" sz="1400">
                <a:highlight>
                  <a:schemeClr val="lt2"/>
                </a:highlight>
              </a:rPr>
              <a:t>docker info</a:t>
            </a:r>
            <a:endParaRPr b="1" sz="1400">
              <a:highlight>
                <a:schemeClr val="lt2"/>
              </a:highlight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Образы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Проверка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</a:t>
            </a:r>
            <a:r>
              <a:rPr b="1" lang="en-GB" sz="1400">
                <a:highlight>
                  <a:schemeClr val="lt2"/>
                </a:highlight>
              </a:rPr>
              <a:t>docker run hello-world</a:t>
            </a:r>
            <a:br>
              <a:rPr lang="en-GB"/>
            </a:br>
            <a:endParaRPr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Поиск доступных образов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</a:t>
            </a:r>
            <a:r>
              <a:rPr b="1" lang="en-GB" sz="1400">
                <a:highlight>
                  <a:schemeClr val="lt2"/>
                </a:highlight>
              </a:rPr>
              <a:t>docker search &lt;название образа&gt;</a:t>
            </a:r>
            <a:br>
              <a:rPr b="1" lang="en-GB" sz="1400">
                <a:highlight>
                  <a:schemeClr val="lt2"/>
                </a:highlight>
              </a:rPr>
            </a:br>
            <a:endParaRPr b="1" sz="800">
              <a:highlight>
                <a:schemeClr val="lt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Загрузка образа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</a:t>
            </a:r>
            <a:r>
              <a:rPr b="1" lang="en-GB" sz="1400">
                <a:highlight>
                  <a:schemeClr val="lt2"/>
                </a:highlight>
              </a:rPr>
              <a:t>docker pull &lt;название образа&gt;</a:t>
            </a:r>
            <a:br>
              <a:rPr lang="en-GB"/>
            </a:br>
            <a:endParaRPr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Список загруженных образов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docker images</a:t>
            </a:r>
            <a:br>
              <a:rPr b="1" lang="en-GB" sz="1400">
                <a:highlight>
                  <a:schemeClr val="lt2"/>
                </a:highlight>
              </a:rPr>
            </a:br>
            <a:endParaRPr b="1" sz="1400">
              <a:highlight>
                <a:schemeClr val="lt2"/>
              </a:highlight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Контейнеры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Запуск контейнера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docker run -it &lt;название образа&gt;</a:t>
            </a:r>
            <a:br>
              <a:rPr lang="en-GB"/>
            </a:br>
            <a:endParaRPr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Список только активных контейнеров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</a:t>
            </a:r>
            <a:r>
              <a:rPr b="1" lang="en-GB" sz="1400">
                <a:highlight>
                  <a:schemeClr val="lt2"/>
                </a:highlight>
              </a:rPr>
              <a:t>docker ps</a:t>
            </a:r>
            <a:br>
              <a:rPr b="1" lang="en-GB" sz="1400">
                <a:highlight>
                  <a:schemeClr val="lt2"/>
                </a:highlight>
              </a:rPr>
            </a:br>
            <a:endParaRPr b="1" sz="800">
              <a:highlight>
                <a:schemeClr val="lt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Все контейнеры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</a:t>
            </a:r>
            <a:r>
              <a:rPr b="1" lang="en-GB" sz="1400">
                <a:highlight>
                  <a:schemeClr val="lt2"/>
                </a:highlight>
              </a:rPr>
              <a:t>docker ps -a</a:t>
            </a:r>
            <a:br>
              <a:rPr lang="en-GB"/>
            </a:br>
            <a:endParaRPr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Последний созданный контейнер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</a:t>
            </a:r>
            <a:r>
              <a:rPr b="1" lang="en-GB" sz="1400">
                <a:highlight>
                  <a:schemeClr val="lt2"/>
                </a:highlight>
              </a:rPr>
              <a:t>docker ps -l</a:t>
            </a:r>
            <a:br>
              <a:rPr b="1" lang="en-GB" sz="1400">
                <a:highlight>
                  <a:schemeClr val="lt2"/>
                </a:highlight>
              </a:rPr>
            </a:b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highlight>
                <a:schemeClr val="lt2"/>
              </a:highlight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Контейнеры (продолжение)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Старт</a:t>
            </a:r>
            <a:r>
              <a:rPr lang="en-GB"/>
              <a:t> контейнера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</a:t>
            </a:r>
            <a:r>
              <a:rPr b="1" lang="en-GB" sz="1400">
                <a:highlight>
                  <a:schemeClr val="lt2"/>
                </a:highlight>
              </a:rPr>
              <a:t>docker start &lt;имя контейнера&gt;</a:t>
            </a:r>
            <a:br>
              <a:rPr lang="en-GB"/>
            </a:br>
            <a:endParaRPr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Остановка контейнера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</a:t>
            </a:r>
            <a:r>
              <a:rPr b="1" lang="en-GB" sz="1400">
                <a:highlight>
                  <a:schemeClr val="lt2"/>
                </a:highlight>
              </a:rPr>
              <a:t>docker stop &lt;имя контейнера&gt;</a:t>
            </a:r>
            <a:br>
              <a:rPr b="1" lang="en-GB" sz="1400">
                <a:highlight>
                  <a:schemeClr val="lt2"/>
                </a:highlight>
              </a:rPr>
            </a:br>
            <a:endParaRPr b="1" sz="800">
              <a:highlight>
                <a:schemeClr val="lt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Удаление контейнера</a:t>
            </a:r>
            <a:br>
              <a:rPr lang="en-GB"/>
            </a:br>
            <a:r>
              <a:rPr b="1" lang="en-GB" sz="1400">
                <a:highlight>
                  <a:schemeClr val="lt2"/>
                </a:highlight>
              </a:rPr>
              <a:t>$ </a:t>
            </a:r>
            <a:r>
              <a:rPr b="1" lang="en-GB" sz="1400">
                <a:highlight>
                  <a:schemeClr val="lt2"/>
                </a:highlight>
              </a:rPr>
              <a:t>docker rm &lt;имя контейнера&gt;</a:t>
            </a:r>
            <a:br>
              <a:rPr b="1" lang="en-GB" sz="1400">
                <a:highlight>
                  <a:schemeClr val="lt2"/>
                </a:highlight>
              </a:rPr>
            </a:b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highlight>
                <a:schemeClr val="lt2"/>
              </a:highlight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Какие то проблемы?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Разработка</a:t>
            </a:r>
            <a:br>
              <a:rPr b="1" lang="en-GB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Тестирование</a:t>
            </a:r>
            <a:br>
              <a:rPr b="1" lang="en-GB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Развертывание</a:t>
            </a:r>
            <a:endParaRPr b="1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Docker!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Docker </a:t>
            </a:r>
            <a:r>
              <a:rPr lang="en-GB" sz="1050">
                <a:solidFill>
                  <a:srgbClr val="4D5156"/>
                </a:solidFill>
                <a:highlight>
                  <a:srgbClr val="FFFFFF"/>
                </a:highlight>
              </a:rPr>
              <a:t>—</a:t>
            </a:r>
            <a:r>
              <a:rPr lang="en-GB"/>
              <a:t> программное обеспечение для автоматизации развёртывания и управления приложениями в среде виртуализации на уровне операционной системы; позволяет «упаковать» приложение со всем его окружением и зависимостями в контейнер, а также предоставляет среду по управлению контейнерами (Википедия)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Docker helps developers bring their ideas to life by conquering the complexity of app development (Разработчики Docker)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 презентации про докер должен быть кораблик!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6996252" cy="39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Контейнер vs Виртуальная машина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8" y="1152475"/>
            <a:ext cx="5983193" cy="39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</a:t>
            </a:r>
            <a:r>
              <a:rPr lang="en-GB"/>
              <a:t>реимущества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Атомарность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Консистентность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Утилизируемость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Отчётность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Управляемость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Самодостаточность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Бережливость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Основные термины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Dockerfile</a:t>
            </a:r>
            <a:br>
              <a:rPr lang="en-GB"/>
            </a:br>
            <a:r>
              <a:rPr i="1" lang="en-GB"/>
              <a:t>FROM ubuntu:18.04</a:t>
            </a:r>
            <a:br>
              <a:rPr i="1" lang="en-GB"/>
            </a:br>
            <a:r>
              <a:rPr i="1" lang="en-GB"/>
              <a:t>COPY . /app</a:t>
            </a:r>
            <a:br>
              <a:rPr i="1"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Image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Instance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Volume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Registry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Архитектура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850" y="1017713"/>
            <a:ext cx="46863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Механизм работы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1152475"/>
            <a:ext cx="762000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