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e078922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e078922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e078922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e078922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e0789226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e0789226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e0789226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e0789226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e0789226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e0789226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e078922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e078922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9d18eab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9d18eab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e078922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e078922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e078922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e078922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e078922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e078922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e078922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e078922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e078922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e078922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e0789226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e0789226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Education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Dockerfile (основные инструкции)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FROM</a:t>
            </a:r>
            <a:r>
              <a:rPr lang="en-GB"/>
              <a:t>  — </a:t>
            </a:r>
            <a:r>
              <a:rPr lang="en-GB"/>
              <a:t>задает базовый (родительский) образ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LABEL</a:t>
            </a:r>
            <a:r>
              <a:rPr lang="en-GB"/>
              <a:t> — описывает метаданные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ENV</a:t>
            </a:r>
            <a:r>
              <a:rPr lang="en-GB"/>
              <a:t> — устанавливает постоянные переменные среды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RUN</a:t>
            </a:r>
            <a:r>
              <a:rPr lang="en-GB"/>
              <a:t> — выполняет команду и создает слой образа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COPY</a:t>
            </a:r>
            <a:r>
              <a:rPr lang="en-GB"/>
              <a:t> — копирует в контейнер файлы и папки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ADD</a:t>
            </a:r>
            <a:r>
              <a:rPr lang="en-GB"/>
              <a:t> — копирует файлы и папки в контейнер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CMD</a:t>
            </a:r>
            <a:r>
              <a:rPr lang="en-GB"/>
              <a:t> — описывает команду с аргументами, которую нужно выполнить когда контейнер будет запущен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WORKDIR</a:t>
            </a:r>
            <a:r>
              <a:rPr lang="en-GB"/>
              <a:t> — задаёт рабочую директорию для следующей инструкции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ARG</a:t>
            </a:r>
            <a:r>
              <a:rPr lang="en-GB"/>
              <a:t> — задает переменные для передачи Docker во время сборки образа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ENTRYPOINT</a:t>
            </a:r>
            <a:r>
              <a:rPr lang="en-GB"/>
              <a:t> — предоставляет команду с аргументами для вызова во время выполнения контейнера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EXPOSE</a:t>
            </a:r>
            <a:r>
              <a:rPr lang="en-GB"/>
              <a:t> —  указывает на необходимость открыть порт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VOLUME</a:t>
            </a:r>
            <a:r>
              <a:rPr lang="en-GB"/>
              <a:t> —  создает точку монтирования для работы с постоянным хранилищем</a:t>
            </a:r>
            <a:endParaRPr b="1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FROM, LABEL и другие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Dockerfile должен начинаться с инструкции FROM, или с инструкции ARG, за которой </a:t>
            </a:r>
            <a:r>
              <a:rPr lang="en-GB"/>
              <a:t>идет</a:t>
            </a:r>
            <a:r>
              <a:rPr lang="en-GB"/>
              <a:t> инструкция FROM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Пример</a:t>
            </a:r>
            <a:br>
              <a:rPr lang="en-GB"/>
            </a:br>
            <a:r>
              <a:rPr lang="en-GB" sz="800"/>
              <a:t> </a:t>
            </a:r>
            <a:br>
              <a:rPr lang="en-GB"/>
            </a:br>
            <a:r>
              <a:rPr lang="en-GB">
                <a:solidFill>
                  <a:srgbClr val="8B008B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buntu:22.04</a:t>
            </a:r>
            <a:b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8B008B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 org.opencontainers.image.authors="org@example.com"</a:t>
            </a:r>
            <a:b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8B008B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 ADMIN="student"</a:t>
            </a:r>
            <a:b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8B008B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COPY</a:t>
            </a:r>
            <a: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 . /app</a:t>
            </a:r>
            <a:b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8B008B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RUN </a:t>
            </a:r>
            <a:r>
              <a:rPr lang="en-GB">
                <a:solidFill>
                  <a:srgbClr val="0055BD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make /app</a:t>
            </a:r>
            <a:br>
              <a:rPr lang="en-GB">
                <a:solidFill>
                  <a:srgbClr val="0055BD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8B008B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RUN </a:t>
            </a:r>
            <a:r>
              <a:rPr lang="en-GB">
                <a:solidFill>
                  <a:srgbClr val="658B00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rm</a:t>
            </a:r>
            <a:r>
              <a:rPr lang="en-GB">
                <a:solidFill>
                  <a:srgbClr val="0055BD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8B008B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-r</a:t>
            </a:r>
            <a:r>
              <a:rPr lang="en-GB">
                <a:solidFill>
                  <a:srgbClr val="0055BD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C90ED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$HOME</a:t>
            </a:r>
            <a:r>
              <a:rPr lang="en-GB">
                <a:solidFill>
                  <a:srgbClr val="0055BD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/.cache</a:t>
            </a:r>
            <a:br>
              <a:rPr lang="en-GB">
                <a:solidFill>
                  <a:srgbClr val="0055BD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8B008B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CMD</a:t>
            </a:r>
            <a:r>
              <a:rPr lang="en-GB">
                <a:solidFill>
                  <a:srgbClr val="E25D68"/>
                </a:solidFill>
                <a:highlight>
                  <a:srgbClr val="F9F9FA"/>
                </a:highlight>
                <a:latin typeface="Roboto Mono"/>
                <a:ea typeface="Roboto Mono"/>
                <a:cs typeface="Roboto Mono"/>
                <a:sym typeface="Roboto Mono"/>
              </a:rPr>
              <a:t> python /app/app.py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(в PyCharm)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Предобработка данных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eda.py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Построение модели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model</a:t>
            </a:r>
            <a:r>
              <a:rPr b="1" lang="en-GB" sz="1400">
                <a:highlight>
                  <a:schemeClr val="lt2"/>
                </a:highlight>
              </a:rPr>
              <a:t>.py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Оборачивание модели в REST сервис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app.py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Пишем Dockerfile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Dockerfile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Dockerfile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python:</a:t>
            </a:r>
            <a:r>
              <a:rPr lang="en-GB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5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 </a:t>
            </a:r>
            <a:r>
              <a:rPr lang="en-GB" sz="1500">
                <a:solidFill>
                  <a:srgbClr val="0073B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 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 </a:t>
            </a: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no-cache-dir flask catboost pandas scikit-learn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app.py </a:t>
            </a: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app.py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trained_model.cbm </a:t>
            </a: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trained_model.cbm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WORKDIR /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EXPOSE </a:t>
            </a:r>
            <a:r>
              <a:rPr lang="en-GB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5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ENTRYPOINT 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 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"app.py"</a:t>
            </a:r>
            <a:r>
              <a:rPr lang="en-GB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Сборка и запуск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Собираем образ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docker build -t mlmodel:latest 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Запускаем контейнер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docker run -p 5000:5000 mlmodel:latest &amp;</a:t>
            </a:r>
            <a:br>
              <a:rPr b="1" lang="en-GB" sz="1400">
                <a:highlight>
                  <a:schemeClr val="lt2"/>
                </a:highlight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Тестируем что получилось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diff &lt;(curl -d '{"PassengerId": 762, "Pclass":3, "Name": "Nirva, Mr. Lisakki Antino Aijo", "Sex": "female", "Age": 34, "SibSp": 4, "Parch": 3, "Ticket": "a", "Fare": 1.0, "Cabin": "A", "Embarked": "A"}' -H 'Content-Type: application/json' http://localhost:5000/predict  | tr -d "\n ") &lt;(echo '{"Survived_Probability":0.6485056503550757}' | tr -d "\n")</a:t>
            </a:r>
            <a:endParaRPr b="1" sz="1400">
              <a:highlight>
                <a:schemeClr val="lt2"/>
              </a:highlight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Что такое </a:t>
            </a:r>
            <a:r>
              <a:rPr b="1" lang="en-GB"/>
              <a:t>контейнер</a:t>
            </a:r>
            <a:r>
              <a:rPr lang="en-GB"/>
              <a:t>?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Что нужно, чтобы </a:t>
            </a:r>
            <a:r>
              <a:rPr b="1" lang="en-GB"/>
              <a:t>запустить контейнер</a:t>
            </a:r>
            <a:r>
              <a:rPr lang="en-GB"/>
              <a:t>?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Что такое </a:t>
            </a:r>
            <a:r>
              <a:rPr b="1" lang="en-GB"/>
              <a:t>образ</a:t>
            </a:r>
            <a:r>
              <a:rPr lang="en-GB"/>
              <a:t>?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Что такое </a:t>
            </a:r>
            <a:r>
              <a:rPr b="1" lang="en-GB"/>
              <a:t>реестр</a:t>
            </a:r>
            <a:r>
              <a:rPr lang="en-GB"/>
              <a:t>?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Контрольные вопросы по прошедшему занятию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План занятия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Образы (продолжение)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Образы -&gt; Контейнеры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Собственный образ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Образы (откуда берутся)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Репозиторий</a:t>
            </a:r>
            <a:br>
              <a:rPr b="1" lang="en-GB"/>
            </a:br>
            <a:r>
              <a:rPr b="1" lang="en-GB" sz="1400">
                <a:highlight>
                  <a:schemeClr val="lt2"/>
                </a:highlight>
              </a:rPr>
              <a:t>$ docker pull &lt;название образа&gt;</a:t>
            </a:r>
            <a:br>
              <a:rPr b="1" lang="en-GB"/>
            </a:br>
            <a:endParaRPr b="1"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Контейнер</a:t>
            </a:r>
            <a:br>
              <a:rPr b="1" lang="en-GB"/>
            </a:br>
            <a:r>
              <a:rPr b="1" lang="en-GB" sz="1400">
                <a:highlight>
                  <a:schemeClr val="lt2"/>
                </a:highlight>
              </a:rPr>
              <a:t>$ docker commit &lt;название контейнера&gt;</a:t>
            </a:r>
            <a:br>
              <a:rPr b="1" lang="en-GB" sz="1400">
                <a:highlight>
                  <a:schemeClr val="lt2"/>
                </a:highlight>
              </a:rPr>
            </a:br>
            <a:endParaRPr b="1"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Dockerfile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Образы (как опознать)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REPOSITORY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TAG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ID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SIZE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Образы (слои)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Образ как слоеный пирог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Всегда есть базовый слой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Каждый слой это diff!</a:t>
            </a:r>
            <a:br>
              <a:rPr lang="en-GB"/>
            </a:br>
            <a:r>
              <a:rPr lang="en-GB" sz="800"/>
              <a:t> </a:t>
            </a: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Слои в итоговом образе создают только инструкции: </a:t>
            </a:r>
            <a:br>
              <a:rPr lang="en-GB"/>
            </a:br>
            <a:r>
              <a:rPr b="1" lang="en-GB"/>
              <a:t>FROM</a:t>
            </a:r>
            <a:br>
              <a:rPr b="1" lang="en-GB"/>
            </a:br>
            <a:r>
              <a:rPr b="1" lang="en-GB"/>
              <a:t>RUN</a:t>
            </a:r>
            <a:br>
              <a:rPr b="1" lang="en-GB"/>
            </a:br>
            <a:r>
              <a:rPr b="1" lang="en-GB"/>
              <a:t>COPY</a:t>
            </a:r>
            <a:br>
              <a:rPr b="1" lang="en-GB"/>
            </a:br>
            <a:r>
              <a:rPr b="1" lang="en-GB"/>
              <a:t>ADD</a:t>
            </a:r>
            <a:endParaRPr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Манифест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1424"/>
            <a:ext cx="9144002" cy="286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Dockerfile (что это)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Dockerfile — это конфигурационный файл, в котором описаны инструкции, которые будут применены при сборке образа и запуске контейнера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Создается в корневой директории проекта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Выполняется сверху вниз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Структура контейнера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 sz="26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460" y="1152473"/>
            <a:ext cx="5191076" cy="36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