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1.gif"/><Relationship Id="rId5" Type="http://schemas.openxmlformats.org/officeDocument/2006/relationships/image" Target="../media/image15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gif"/><Relationship Id="rId5" Type="http://schemas.openxmlformats.org/officeDocument/2006/relationships/image" Target="../media/image15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9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gif"/><Relationship Id="rId9" Type="http://schemas.openxmlformats.org/officeDocument/2006/relationships/image" Target="../media/image12.gif"/><Relationship Id="rId5" Type="http://schemas.openxmlformats.org/officeDocument/2006/relationships/image" Target="../media/image14.gif"/><Relationship Id="rId6" Type="http://schemas.openxmlformats.org/officeDocument/2006/relationships/image" Target="../media/image2.gif"/><Relationship Id="rId7" Type="http://schemas.openxmlformats.org/officeDocument/2006/relationships/image" Target="../media/image3.gif"/><Relationship Id="rId8" Type="http://schemas.openxmlformats.org/officeDocument/2006/relationships/image" Target="../media/image1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5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gif"/><Relationship Id="rId9" Type="http://schemas.openxmlformats.org/officeDocument/2006/relationships/image" Target="../media/image12.gif"/><Relationship Id="rId5" Type="http://schemas.openxmlformats.org/officeDocument/2006/relationships/image" Target="../media/image14.gif"/><Relationship Id="rId6" Type="http://schemas.openxmlformats.org/officeDocument/2006/relationships/image" Target="../media/image2.gif"/><Relationship Id="rId7" Type="http://schemas.openxmlformats.org/officeDocument/2006/relationships/image" Target="../media/image3.gif"/><Relationship Id="rId8" Type="http://schemas.openxmlformats.org/officeDocument/2006/relationships/image" Target="../media/image1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gif"/><Relationship Id="rId10" Type="http://schemas.openxmlformats.org/officeDocument/2006/relationships/image" Target="../media/image1.gif"/><Relationship Id="rId13" Type="http://schemas.openxmlformats.org/officeDocument/2006/relationships/image" Target="../media/image23.gif"/><Relationship Id="rId1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3.gif"/><Relationship Id="rId15" Type="http://schemas.openxmlformats.org/officeDocument/2006/relationships/image" Target="../media/image26.gif"/><Relationship Id="rId14" Type="http://schemas.openxmlformats.org/officeDocument/2006/relationships/image" Target="../media/image24.gif"/><Relationship Id="rId17" Type="http://schemas.openxmlformats.org/officeDocument/2006/relationships/image" Target="../media/image25.gif"/><Relationship Id="rId16" Type="http://schemas.openxmlformats.org/officeDocument/2006/relationships/image" Target="../media/image27.gif"/><Relationship Id="rId5" Type="http://schemas.openxmlformats.org/officeDocument/2006/relationships/image" Target="../media/image6.png"/><Relationship Id="rId19" Type="http://schemas.openxmlformats.org/officeDocument/2006/relationships/image" Target="../media/image31.gif"/><Relationship Id="rId6" Type="http://schemas.openxmlformats.org/officeDocument/2006/relationships/image" Target="../media/image9.gif"/><Relationship Id="rId18" Type="http://schemas.openxmlformats.org/officeDocument/2006/relationships/image" Target="../media/image28.gif"/><Relationship Id="rId7" Type="http://schemas.openxmlformats.org/officeDocument/2006/relationships/image" Target="../media/image14.gif"/><Relationship Id="rId8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gif"/><Relationship Id="rId11" Type="http://schemas.openxmlformats.org/officeDocument/2006/relationships/image" Target="../media/image2.gif"/><Relationship Id="rId22" Type="http://schemas.openxmlformats.org/officeDocument/2006/relationships/image" Target="../media/image31.gif"/><Relationship Id="rId10" Type="http://schemas.openxmlformats.org/officeDocument/2006/relationships/image" Target="../media/image14.gif"/><Relationship Id="rId21" Type="http://schemas.openxmlformats.org/officeDocument/2006/relationships/image" Target="../media/image28.gif"/><Relationship Id="rId13" Type="http://schemas.openxmlformats.org/officeDocument/2006/relationships/image" Target="../media/image1.gif"/><Relationship Id="rId1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gif"/><Relationship Id="rId4" Type="http://schemas.openxmlformats.org/officeDocument/2006/relationships/image" Target="../media/image29.gif"/><Relationship Id="rId9" Type="http://schemas.openxmlformats.org/officeDocument/2006/relationships/image" Target="../media/image9.gif"/><Relationship Id="rId15" Type="http://schemas.openxmlformats.org/officeDocument/2006/relationships/image" Target="../media/image5.gif"/><Relationship Id="rId14" Type="http://schemas.openxmlformats.org/officeDocument/2006/relationships/image" Target="../media/image12.gif"/><Relationship Id="rId17" Type="http://schemas.openxmlformats.org/officeDocument/2006/relationships/image" Target="../media/image24.gif"/><Relationship Id="rId16" Type="http://schemas.openxmlformats.org/officeDocument/2006/relationships/image" Target="../media/image23.gif"/><Relationship Id="rId5" Type="http://schemas.openxmlformats.org/officeDocument/2006/relationships/image" Target="../media/image30.png"/><Relationship Id="rId19" Type="http://schemas.openxmlformats.org/officeDocument/2006/relationships/image" Target="../media/image27.gif"/><Relationship Id="rId6" Type="http://schemas.openxmlformats.org/officeDocument/2006/relationships/image" Target="../media/image21.png"/><Relationship Id="rId18" Type="http://schemas.openxmlformats.org/officeDocument/2006/relationships/image" Target="../media/image26.gif"/><Relationship Id="rId7" Type="http://schemas.openxmlformats.org/officeDocument/2006/relationships/image" Target="../media/image34.png"/><Relationship Id="rId8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6.png"/><Relationship Id="rId5" Type="http://schemas.openxmlformats.org/officeDocument/2006/relationships/image" Target="../media/image34.png"/><Relationship Id="rId6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9.gif"/><Relationship Id="rId9" Type="http://schemas.openxmlformats.org/officeDocument/2006/relationships/image" Target="../media/image12.gif"/><Relationship Id="rId5" Type="http://schemas.openxmlformats.org/officeDocument/2006/relationships/image" Target="../media/image14.gif"/><Relationship Id="rId6" Type="http://schemas.openxmlformats.org/officeDocument/2006/relationships/image" Target="../media/image2.gif"/><Relationship Id="rId7" Type="http://schemas.openxmlformats.org/officeDocument/2006/relationships/image" Target="../media/image3.gif"/><Relationship Id="rId8" Type="http://schemas.openxmlformats.org/officeDocument/2006/relationships/image" Target="../media/image1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Relationship Id="rId4" Type="http://schemas.openxmlformats.org/officeDocument/2006/relationships/image" Target="../media/image3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Relationship Id="rId9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34.png"/><Relationship Id="rId7" Type="http://schemas.openxmlformats.org/officeDocument/2006/relationships/image" Target="../media/image41.png"/><Relationship Id="rId8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5" Type="http://schemas.openxmlformats.org/officeDocument/2006/relationships/image" Target="../media/image42.png"/><Relationship Id="rId6" Type="http://schemas.openxmlformats.org/officeDocument/2006/relationships/image" Target="../media/image45.png"/><Relationship Id="rId7" Type="http://schemas.openxmlformats.org/officeDocument/2006/relationships/image" Target="../media/image34.png"/><Relationship Id="rId8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50.png"/><Relationship Id="rId5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gif"/><Relationship Id="rId10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1.gif"/><Relationship Id="rId5" Type="http://schemas.openxmlformats.org/officeDocument/2006/relationships/image" Target="../media/image9.gif"/><Relationship Id="rId6" Type="http://schemas.openxmlformats.org/officeDocument/2006/relationships/image" Target="../media/image14.gif"/><Relationship Id="rId7" Type="http://schemas.openxmlformats.org/officeDocument/2006/relationships/image" Target="../media/image2.gif"/><Relationship Id="rId8" Type="http://schemas.openxmlformats.org/officeDocument/2006/relationships/image" Target="../media/image3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Relationship Id="rId5" Type="http://schemas.openxmlformats.org/officeDocument/2006/relationships/image" Target="../media/image60.png"/><Relationship Id="rId6" Type="http://schemas.openxmlformats.org/officeDocument/2006/relationships/image" Target="../media/image59.png"/><Relationship Id="rId7" Type="http://schemas.openxmlformats.org/officeDocument/2006/relationships/image" Target="../media/image69.png"/><Relationship Id="rId8" Type="http://schemas.openxmlformats.org/officeDocument/2006/relationships/image" Target="../media/image6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Relationship Id="rId4" Type="http://schemas.openxmlformats.org/officeDocument/2006/relationships/image" Target="../media/image61.png"/><Relationship Id="rId5" Type="http://schemas.openxmlformats.org/officeDocument/2006/relationships/image" Target="../media/image55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gif"/><Relationship Id="rId10" Type="http://schemas.openxmlformats.org/officeDocument/2006/relationships/image" Target="../media/image12.gif"/><Relationship Id="rId13" Type="http://schemas.openxmlformats.org/officeDocument/2006/relationships/image" Target="../media/image24.gif"/><Relationship Id="rId1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1.gif"/><Relationship Id="rId15" Type="http://schemas.openxmlformats.org/officeDocument/2006/relationships/image" Target="../media/image27.gif"/><Relationship Id="rId14" Type="http://schemas.openxmlformats.org/officeDocument/2006/relationships/image" Target="../media/image26.gif"/><Relationship Id="rId17" Type="http://schemas.openxmlformats.org/officeDocument/2006/relationships/image" Target="../media/image28.gif"/><Relationship Id="rId16" Type="http://schemas.openxmlformats.org/officeDocument/2006/relationships/image" Target="../media/image25.gif"/><Relationship Id="rId5" Type="http://schemas.openxmlformats.org/officeDocument/2006/relationships/image" Target="../media/image9.gif"/><Relationship Id="rId6" Type="http://schemas.openxmlformats.org/officeDocument/2006/relationships/image" Target="../media/image14.gif"/><Relationship Id="rId18" Type="http://schemas.openxmlformats.org/officeDocument/2006/relationships/image" Target="../media/image31.gif"/><Relationship Id="rId7" Type="http://schemas.openxmlformats.org/officeDocument/2006/relationships/image" Target="../media/image2.gif"/><Relationship Id="rId8" Type="http://schemas.openxmlformats.org/officeDocument/2006/relationships/image" Target="../media/image3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58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58.png"/><Relationship Id="rId6" Type="http://schemas.openxmlformats.org/officeDocument/2006/relationships/image" Target="../media/image65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Relationship Id="rId5" Type="http://schemas.openxmlformats.org/officeDocument/2006/relationships/image" Target="../media/image58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9" Type="http://schemas.openxmlformats.org/officeDocument/2006/relationships/image" Target="../media/image34.png"/><Relationship Id="rId5" Type="http://schemas.openxmlformats.org/officeDocument/2006/relationships/image" Target="../media/image66.png"/><Relationship Id="rId6" Type="http://schemas.openxmlformats.org/officeDocument/2006/relationships/image" Target="../media/image68.png"/><Relationship Id="rId7" Type="http://schemas.openxmlformats.org/officeDocument/2006/relationships/image" Target="../media/image62.png"/><Relationship Id="rId8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gif"/><Relationship Id="rId10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1.gif"/><Relationship Id="rId5" Type="http://schemas.openxmlformats.org/officeDocument/2006/relationships/image" Target="../media/image9.gif"/><Relationship Id="rId6" Type="http://schemas.openxmlformats.org/officeDocument/2006/relationships/image" Target="../media/image14.gif"/><Relationship Id="rId7" Type="http://schemas.openxmlformats.org/officeDocument/2006/relationships/image" Target="../media/image2.gif"/><Relationship Id="rId8" Type="http://schemas.openxmlformats.org/officeDocument/2006/relationships/image" Target="../media/image3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9" Type="http://schemas.openxmlformats.org/officeDocument/2006/relationships/image" Target="../media/image58.png"/><Relationship Id="rId5" Type="http://schemas.openxmlformats.org/officeDocument/2006/relationships/image" Target="../media/image66.png"/><Relationship Id="rId6" Type="http://schemas.openxmlformats.org/officeDocument/2006/relationships/image" Target="../media/image68.png"/><Relationship Id="rId7" Type="http://schemas.openxmlformats.org/officeDocument/2006/relationships/image" Target="../media/image67.png"/><Relationship Id="rId8" Type="http://schemas.openxmlformats.org/officeDocument/2006/relationships/image" Target="../media/image6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5" Type="http://schemas.openxmlformats.org/officeDocument/2006/relationships/image" Target="../media/image71.png"/><Relationship Id="rId6" Type="http://schemas.openxmlformats.org/officeDocument/2006/relationships/image" Target="../media/image62.png"/><Relationship Id="rId7" Type="http://schemas.openxmlformats.org/officeDocument/2006/relationships/image" Target="../media/image58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0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34.png"/><Relationship Id="rId5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gif"/><Relationship Id="rId5" Type="http://schemas.openxmlformats.org/officeDocument/2006/relationships/image" Target="../media/image15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