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409A-9D7F-FE81-CFCD-0A2564D1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57A77-9AAB-68E8-F1C5-D9E46F8F2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05A45-82C3-A3C2-70D2-B1C4D624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30/01/2024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301C-9C42-7A30-D599-42B1F128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28DA-D337-3A17-9FF1-6B1FAB2C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644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0FB3-1CAF-2DB7-CBAD-1005BB44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43A62-D1A4-132C-ADA9-5F5B8370B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A61F0-4E11-6474-6783-1CA67E33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30/01/2024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1C642-C7AD-A66F-4CA0-E7666770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CB666-FE64-8AEA-905B-65B79ED8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545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EA98B-68E2-7C82-B7F3-82C102602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C7958-5C01-B097-4FF2-DA932B3EE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20F9C-79E6-B7F9-DCCE-760E93AD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30/01/2024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CB330-BFE6-CE26-77A2-DB5AF6C5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E9ABA-EB4D-4789-1690-373409A4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889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1445-0B74-2EB0-22E3-ECF233B3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D04F-BA7A-4820-786E-500F07971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47E9-50ED-7BCB-1DA9-48CC64A3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30/01/2024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25330-CFFB-CB24-79FD-D9AF36FE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71713-CE52-E795-0F7C-42EAED40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860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5D8B-73F6-99ED-59F6-7DE6F815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9A7DA-DD7A-12C8-2622-8B5981163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FF23E-4518-8D0B-B7CE-A84D94DC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30/01/2024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0D84-C49A-B261-5DD7-774DEDF2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EF064-03F0-5F8A-1EF0-53AC95AD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425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F0CA-AEBD-7C1F-04CD-FE04C6C7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CB5E-5381-E56F-4A0F-1B791D080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14A27-E15E-2272-FA22-5FA9317F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DBD4C-D4D6-CDB0-F757-91E54E95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30/01/2024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82327-6C58-3EEE-3EA8-9BAF655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88C5B-6A10-1E03-3CE6-AC0465F1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72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1FF6-F6D0-3138-902B-44D87A14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0E573-2D25-4DE9-C10D-72AFBB6F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434FF-BC55-7BCC-E65F-A476AD0E1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325DF-E1A5-444C-871E-71AF726C0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22996-4710-14D6-9FC0-7A352209B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D08D3-E26B-C65D-6825-610C7E4F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30/01/2024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B6D31-9873-E4C8-388D-1997F8A1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6CD8F-F7F4-B290-7469-16BE25F5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651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07EA-01D6-F7D4-E04B-73E97ADC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C0A55-8355-3830-01BC-57C95CF3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30/01/2024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C6609-CF79-FC1C-7C62-CEF15EEB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B3854-D806-097B-AD20-A3BD093D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395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2FE2A-6023-BCF2-5AF7-78C5D9CB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30/01/2024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6939A-D9F1-942B-03CB-13F19C86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91012-0491-3FB3-7F32-D45C43B4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169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2FD9-1BCA-B477-4053-BF8C5188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6791-7B74-D04F-A068-5B1E5005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3B9EA-299B-FE02-AC9E-B4E5ED88D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44E97-A74B-40C6-83EC-E0F4179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30/01/2024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EA6EA-7C35-82A8-69D2-AEF80C48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D9918-7F3D-C7CF-869E-22FDBB02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920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202B-0383-FC3B-B5F4-34708F55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90D13-F164-0B92-1D82-020BB9EC8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B276B-D133-2674-381B-CE0F255B8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FD04C-708E-8131-0FC2-D33ED100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30/01/2024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0CC1E-C2BE-8DF5-8560-53DCB782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94A4F-5AA1-D725-8DAB-ED5BA0EE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255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45CC2-EF24-5040-4B71-C34BDDDB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F2654-5200-C22D-12AC-C0594997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91F87-A895-D735-A533-38FE86B51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6CF3-B81E-4E79-A515-3F17BB04E479}" type="datetimeFigureOut">
              <a:rPr lang="en-NZ" smtClean="0"/>
              <a:t>30/01/2024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00CEF-4A65-97D3-CCE9-C8C14C37D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FD56E-9F06-12F4-08DB-9F04E5490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455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5B1BC56-14CF-E87F-0644-2A1D6224C332}"/>
              </a:ext>
            </a:extLst>
          </p:cNvPr>
          <p:cNvGrpSpPr/>
          <p:nvPr/>
        </p:nvGrpSpPr>
        <p:grpSpPr>
          <a:xfrm>
            <a:off x="1436418" y="2148073"/>
            <a:ext cx="3806659" cy="2907930"/>
            <a:chOff x="1436418" y="2148073"/>
            <a:chExt cx="3806659" cy="2907930"/>
          </a:xfrm>
        </p:grpSpPr>
        <p:pic>
          <p:nvPicPr>
            <p:cNvPr id="7" name="Picture 6" descr="A molecule structure with balls and a blue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6937E209-B241-D7FA-E4C2-D45051ECF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418" y="2148073"/>
              <a:ext cx="3806659" cy="290793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5544D6-FAB3-990C-9F74-4E91699EBDD9}"/>
                </a:ext>
              </a:extLst>
            </p:cNvPr>
            <p:cNvSpPr/>
            <p:nvPr/>
          </p:nvSpPr>
          <p:spPr>
            <a:xfrm>
              <a:off x="1588655" y="3094181"/>
              <a:ext cx="1653310" cy="14501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EDA1FF-A9E5-275C-1C7C-A0E153F9E29A}"/>
              </a:ext>
            </a:extLst>
          </p:cNvPr>
          <p:cNvGrpSpPr/>
          <p:nvPr/>
        </p:nvGrpSpPr>
        <p:grpSpPr>
          <a:xfrm>
            <a:off x="6096000" y="2148073"/>
            <a:ext cx="3806659" cy="2907930"/>
            <a:chOff x="6096000" y="2148073"/>
            <a:chExt cx="3806659" cy="2907930"/>
          </a:xfrm>
        </p:grpSpPr>
        <p:pic>
          <p:nvPicPr>
            <p:cNvPr id="5" name="Picture 4" descr="A molecule model with red blue and grey balls&#10;&#10;Description automatically generated">
              <a:extLst>
                <a:ext uri="{FF2B5EF4-FFF2-40B4-BE49-F238E27FC236}">
                  <a16:creationId xmlns:a16="http://schemas.microsoft.com/office/drawing/2014/main" id="{B50D887E-F59E-034D-F96B-BEECD62DD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148073"/>
              <a:ext cx="3806659" cy="290793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3B15FC-566C-08DE-6B41-99F489FB4985}"/>
                </a:ext>
              </a:extLst>
            </p:cNvPr>
            <p:cNvSpPr/>
            <p:nvPr/>
          </p:nvSpPr>
          <p:spPr>
            <a:xfrm>
              <a:off x="6788728" y="3509818"/>
              <a:ext cx="1588654" cy="12192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428626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Ned Treacher</dc:creator>
  <cp:lastModifiedBy>Ned Treacher</cp:lastModifiedBy>
  <cp:revision>1</cp:revision>
  <dcterms:created xsi:type="dcterms:W3CDTF">2024-01-29T23:32:19Z</dcterms:created>
  <dcterms:modified xsi:type="dcterms:W3CDTF">2024-01-29T23:39:08Z</dcterms:modified>
</cp:coreProperties>
</file>