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409A-9D7F-FE81-CFCD-0A2564D18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57A77-9AAB-68E8-F1C5-D9E46F8F2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05A45-82C3-A3C2-70D2-B1C4D62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301C-9C42-7A30-D599-42B1F128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28DA-D337-3A17-9FF1-6B1FAB2C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644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0FB3-1CAF-2DB7-CBAD-1005BB44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43A62-D1A4-132C-ADA9-5F5B8370B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61F0-4E11-6474-6783-1CA67E33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C642-C7AD-A66F-4CA0-E7666770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B666-FE64-8AEA-905B-65B79ED8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545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EA98B-68E2-7C82-B7F3-82C102602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C7958-5C01-B097-4FF2-DA932B3EE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0F9C-79E6-B7F9-DCCE-760E93AD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B330-BFE6-CE26-77A2-DB5AF6C5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E9ABA-EB4D-4789-1690-373409A4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89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1445-0B74-2EB0-22E3-ECF233B3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D04F-BA7A-4820-786E-500F07971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47E9-50ED-7BCB-1DA9-48CC64A3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5330-CFFB-CB24-79FD-D9AF36FE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1713-CE52-E795-0F7C-42EAED40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860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5D8B-73F6-99ED-59F6-7DE6F815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A7DA-DD7A-12C8-2622-8B598116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F23E-4518-8D0B-B7CE-A84D94D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0D84-C49A-B261-5DD7-774DEDF2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F064-03F0-5F8A-1EF0-53AC95AD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1425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F0CA-AEBD-7C1F-04CD-FE04C6C7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CB5E-5381-E56F-4A0F-1B791D080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14A27-E15E-2272-FA22-5FA9317F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DBD4C-D4D6-CDB0-F757-91E54E95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82327-6C58-3EEE-3EA8-9BAF655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88C5B-6A10-1E03-3CE6-AC0465F1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72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1FF6-F6D0-3138-902B-44D87A14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E573-2D25-4DE9-C10D-72AFBB6F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434FF-BC55-7BCC-E65F-A476AD0E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325DF-E1A5-444C-871E-71AF726C0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22996-4710-14D6-9FC0-7A352209B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D08D3-E26B-C65D-6825-610C7E4F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B6D31-9873-E4C8-388D-1997F8A1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6CD8F-F7F4-B290-7469-16BE25F5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651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07EA-01D6-F7D4-E04B-73E97ADC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C0A55-8355-3830-01BC-57C95CF3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C6609-CF79-FC1C-7C62-CEF15EEB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B3854-D806-097B-AD20-A3BD093D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3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2FE2A-6023-BCF2-5AF7-78C5D9CB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6939A-D9F1-942B-03CB-13F19C86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1012-0491-3FB3-7F32-D45C43B4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169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2FD9-1BCA-B477-4053-BF8C5188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6791-7B74-D04F-A068-5B1E5005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3B9EA-299B-FE02-AC9E-B4E5ED88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4E97-A74B-40C6-83EC-E0F4179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EA6EA-7C35-82A8-69D2-AEF80C48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D9918-7F3D-C7CF-869E-22FDBB0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920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202B-0383-FC3B-B5F4-34708F55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90D13-F164-0B92-1D82-020BB9EC8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B276B-D133-2674-381B-CE0F255B8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D04C-708E-8131-0FC2-D33ED100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CC1E-C2BE-8DF5-8560-53DCB782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94A4F-5AA1-D725-8DAB-ED5BA0EE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25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45CC2-EF24-5040-4B71-C34BDDDB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F2654-5200-C22D-12AC-C0594997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1F87-A895-D735-A533-38FE86B51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6CF3-B81E-4E79-A515-3F17BB04E479}" type="datetimeFigureOut">
              <a:rPr lang="en-NZ" smtClean="0"/>
              <a:t>31/01/2024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0CEF-4A65-97D3-CCE9-C8C14C37D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FD56E-9F06-12F4-08DB-9F04E5490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52EE9-4B47-4861-A18B-7FAA4BAE876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455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5B1BC56-14CF-E87F-0644-2A1D6224C332}"/>
              </a:ext>
            </a:extLst>
          </p:cNvPr>
          <p:cNvGrpSpPr/>
          <p:nvPr/>
        </p:nvGrpSpPr>
        <p:grpSpPr>
          <a:xfrm>
            <a:off x="1436418" y="2148073"/>
            <a:ext cx="3806659" cy="2907930"/>
            <a:chOff x="1436418" y="2148073"/>
            <a:chExt cx="3806659" cy="2907930"/>
          </a:xfrm>
        </p:grpSpPr>
        <p:pic>
          <p:nvPicPr>
            <p:cNvPr id="7" name="Picture 6" descr="A molecule structure with balls and a blu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937E209-B241-D7FA-E4C2-D45051ECF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418" y="2148073"/>
              <a:ext cx="3806659" cy="29079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5544D6-FAB3-990C-9F74-4E91699EBDD9}"/>
                </a:ext>
              </a:extLst>
            </p:cNvPr>
            <p:cNvSpPr/>
            <p:nvPr/>
          </p:nvSpPr>
          <p:spPr>
            <a:xfrm>
              <a:off x="1588655" y="3094181"/>
              <a:ext cx="1653310" cy="14501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EDA1FF-A9E5-275C-1C7C-A0E153F9E29A}"/>
              </a:ext>
            </a:extLst>
          </p:cNvPr>
          <p:cNvGrpSpPr/>
          <p:nvPr/>
        </p:nvGrpSpPr>
        <p:grpSpPr>
          <a:xfrm>
            <a:off x="6096000" y="2148073"/>
            <a:ext cx="3806659" cy="2907930"/>
            <a:chOff x="6096000" y="2148073"/>
            <a:chExt cx="3806659" cy="2907930"/>
          </a:xfrm>
        </p:grpSpPr>
        <p:pic>
          <p:nvPicPr>
            <p:cNvPr id="5" name="Picture 4" descr="A molecule model with red blue and grey balls&#10;&#10;Description automatically generated">
              <a:extLst>
                <a:ext uri="{FF2B5EF4-FFF2-40B4-BE49-F238E27FC236}">
                  <a16:creationId xmlns:a16="http://schemas.microsoft.com/office/drawing/2014/main" id="{B50D887E-F59E-034D-F96B-BEECD62DD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48073"/>
              <a:ext cx="3806659" cy="290793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3B15FC-566C-08DE-6B41-99F489FB4985}"/>
                </a:ext>
              </a:extLst>
            </p:cNvPr>
            <p:cNvSpPr/>
            <p:nvPr/>
          </p:nvSpPr>
          <p:spPr>
            <a:xfrm>
              <a:off x="6788728" y="3509818"/>
              <a:ext cx="1588654" cy="12192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428626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3E83C6-F7BE-5CC7-C3FC-90673AC6018F}"/>
              </a:ext>
            </a:extLst>
          </p:cNvPr>
          <p:cNvGrpSpPr/>
          <p:nvPr/>
        </p:nvGrpSpPr>
        <p:grpSpPr>
          <a:xfrm>
            <a:off x="5619254" y="2528374"/>
            <a:ext cx="4450089" cy="1868428"/>
            <a:chOff x="941324" y="630475"/>
            <a:chExt cx="4450089" cy="1868428"/>
          </a:xfrm>
        </p:grpSpPr>
        <p:pic>
          <p:nvPicPr>
            <p:cNvPr id="7" name="Picture 6" descr="A black and white background with red lines&#10;&#10;Description automatically generated">
              <a:extLst>
                <a:ext uri="{FF2B5EF4-FFF2-40B4-BE49-F238E27FC236}">
                  <a16:creationId xmlns:a16="http://schemas.microsoft.com/office/drawing/2014/main" id="{8BFC2A02-1AA5-1300-28E6-FB53CB065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324" y="630475"/>
              <a:ext cx="4450089" cy="18684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5E816C-905D-26CE-91FD-603AD18F4F87}"/>
                </a:ext>
              </a:extLst>
            </p:cNvPr>
            <p:cNvSpPr txBox="1"/>
            <p:nvPr/>
          </p:nvSpPr>
          <p:spPr>
            <a:xfrm>
              <a:off x="1926455" y="1030237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H</a:t>
              </a:r>
              <a:r>
                <a:rPr lang="en-NZ" sz="1200" baseline="-25000" dirty="0">
                  <a:latin typeface="DejaVu Sans "/>
                  <a:cs typeface="Helvetica" panose="020B0604020202020204" pitchFamily="34" charset="0"/>
                </a:rPr>
                <a:t>2</a:t>
              </a:r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61697D-1B19-EC61-A0AE-F14E1A02B8FE}"/>
                </a:ext>
              </a:extLst>
            </p:cNvPr>
            <p:cNvSpPr txBox="1"/>
            <p:nvPr/>
          </p:nvSpPr>
          <p:spPr>
            <a:xfrm>
              <a:off x="3863268" y="743313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DMSO</a:t>
              </a:r>
              <a:endParaRPr lang="en-NZ" sz="1400" baseline="-25000" dirty="0">
                <a:latin typeface="DejaVu Sans "/>
                <a:cs typeface="Helvetica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6215D8-DF36-05D0-4224-B09B5402D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476" y="1317009"/>
              <a:ext cx="172796" cy="257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E50BA7-640F-1C24-3ECF-75E1883F2564}"/>
                </a:ext>
              </a:extLst>
            </p:cNvPr>
            <p:cNvCxnSpPr/>
            <p:nvPr/>
          </p:nvCxnSpPr>
          <p:spPr>
            <a:xfrm flipH="1">
              <a:off x="4020851" y="1012490"/>
              <a:ext cx="172796" cy="257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15" descr="A black and white background with a blue line&#10;&#10;Description automatically generated">
            <a:extLst>
              <a:ext uri="{FF2B5EF4-FFF2-40B4-BE49-F238E27FC236}">
                <a16:creationId xmlns:a16="http://schemas.microsoft.com/office/drawing/2014/main" id="{3564BE46-8A80-85D7-E2A1-069AEFECA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24" y="2528374"/>
            <a:ext cx="4450089" cy="1871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2B1944-EA04-5D93-8180-F57711FDFCDC}"/>
              </a:ext>
            </a:extLst>
          </p:cNvPr>
          <p:cNvSpPr txBox="1"/>
          <p:nvPr/>
        </p:nvSpPr>
        <p:spPr>
          <a:xfrm>
            <a:off x="1913992" y="2890843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H</a:t>
            </a:r>
            <a:r>
              <a:rPr lang="en-NZ" sz="1200" baseline="-25000" dirty="0">
                <a:latin typeface="DejaVu Sans "/>
                <a:cs typeface="Helvetica" panose="020B0604020202020204" pitchFamily="34" charset="0"/>
              </a:rPr>
              <a:t>2</a:t>
            </a:r>
            <a:r>
              <a:rPr lang="en-NZ" sz="1200" dirty="0">
                <a:latin typeface="DejaVu Sans "/>
                <a:cs typeface="Helvetica" panose="020B0604020202020204" pitchFamily="34" charset="0"/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CFB27-4128-8834-95B4-40B0F69EBD83}"/>
              </a:ext>
            </a:extLst>
          </p:cNvPr>
          <p:cNvSpPr txBox="1"/>
          <p:nvPr/>
        </p:nvSpPr>
        <p:spPr>
          <a:xfrm>
            <a:off x="3863268" y="2890843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DMSO</a:t>
            </a:r>
            <a:endParaRPr lang="en-NZ" sz="14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A11EF-E40B-A891-F8E4-80B7506DA102}"/>
              </a:ext>
            </a:extLst>
          </p:cNvPr>
          <p:cNvCxnSpPr>
            <a:cxnSpLocks/>
          </p:cNvCxnSpPr>
          <p:nvPr/>
        </p:nvCxnSpPr>
        <p:spPr>
          <a:xfrm flipH="1">
            <a:off x="1985013" y="3177615"/>
            <a:ext cx="172796" cy="257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5720A4-3AE1-38CA-C90E-3CDCFA259AE0}"/>
              </a:ext>
            </a:extLst>
          </p:cNvPr>
          <p:cNvCxnSpPr/>
          <p:nvPr/>
        </p:nvCxnSpPr>
        <p:spPr>
          <a:xfrm flipH="1">
            <a:off x="4020851" y="3160020"/>
            <a:ext cx="172796" cy="257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A5CC70-0D80-6060-56F5-F9544659E620}"/>
              </a:ext>
            </a:extLst>
          </p:cNvPr>
          <p:cNvSpPr txBox="1"/>
          <p:nvPr/>
        </p:nvSpPr>
        <p:spPr>
          <a:xfrm>
            <a:off x="4627340" y="3021520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PBASE</a:t>
            </a:r>
            <a:endParaRPr lang="en-NZ" sz="14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391BB7-EFA4-ED9F-7F07-45544ADEDC1F}"/>
              </a:ext>
            </a:extLst>
          </p:cNvPr>
          <p:cNvCxnSpPr/>
          <p:nvPr/>
        </p:nvCxnSpPr>
        <p:spPr>
          <a:xfrm flipH="1">
            <a:off x="4784923" y="3290697"/>
            <a:ext cx="172796" cy="257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15BE44-09A0-F678-A091-C516374F2E0C}"/>
              </a:ext>
            </a:extLst>
          </p:cNvPr>
          <p:cNvSpPr txBox="1"/>
          <p:nvPr/>
        </p:nvSpPr>
        <p:spPr>
          <a:xfrm>
            <a:off x="1114326" y="3039115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PBASE</a:t>
            </a:r>
            <a:endParaRPr lang="en-NZ" sz="14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AC87FB-6C17-1730-22EF-3394B8BE3EB7}"/>
              </a:ext>
            </a:extLst>
          </p:cNvPr>
          <p:cNvCxnSpPr>
            <a:cxnSpLocks/>
          </p:cNvCxnSpPr>
          <p:nvPr/>
        </p:nvCxnSpPr>
        <p:spPr>
          <a:xfrm>
            <a:off x="1516940" y="3318333"/>
            <a:ext cx="46617" cy="359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FDEFEB-3B2A-F571-4D33-A4556B413A96}"/>
              </a:ext>
            </a:extLst>
          </p:cNvPr>
          <p:cNvSpPr txBox="1"/>
          <p:nvPr/>
        </p:nvSpPr>
        <p:spPr>
          <a:xfrm>
            <a:off x="3099195" y="2894503"/>
            <a:ext cx="692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DejaVu Sans "/>
                <a:cs typeface="Helvetica" panose="020B0604020202020204" pitchFamily="34" charset="0"/>
              </a:rPr>
              <a:t>PBASE</a:t>
            </a:r>
            <a:endParaRPr lang="en-NZ" sz="1200" baseline="-25000" dirty="0">
              <a:latin typeface="DejaVu Sans "/>
              <a:cs typeface="Helvetica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AF777E-600B-9E4F-6819-C506AB7FDACC}"/>
              </a:ext>
            </a:extLst>
          </p:cNvPr>
          <p:cNvCxnSpPr>
            <a:cxnSpLocks/>
          </p:cNvCxnSpPr>
          <p:nvPr/>
        </p:nvCxnSpPr>
        <p:spPr>
          <a:xfrm flipH="1">
            <a:off x="3129357" y="3183809"/>
            <a:ext cx="277319" cy="383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030CC6B-10C5-A8B3-218B-6D8B2882C74E}"/>
              </a:ext>
            </a:extLst>
          </p:cNvPr>
          <p:cNvGrpSpPr/>
          <p:nvPr/>
        </p:nvGrpSpPr>
        <p:grpSpPr>
          <a:xfrm>
            <a:off x="941324" y="4429321"/>
            <a:ext cx="4450089" cy="1868428"/>
            <a:chOff x="941324" y="4429321"/>
            <a:chExt cx="4450089" cy="1868428"/>
          </a:xfrm>
        </p:grpSpPr>
        <p:pic>
          <p:nvPicPr>
            <p:cNvPr id="18" name="Picture 17" descr="A green line on a white background&#10;&#10;Description automatically generated">
              <a:extLst>
                <a:ext uri="{FF2B5EF4-FFF2-40B4-BE49-F238E27FC236}">
                  <a16:creationId xmlns:a16="http://schemas.microsoft.com/office/drawing/2014/main" id="{69BEFF34-B3ED-FD90-C56B-48773EFE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324" y="4429321"/>
              <a:ext cx="4450089" cy="186842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D69F6D-A85C-0495-8A1B-BB3C239B3B2D}"/>
                </a:ext>
              </a:extLst>
            </p:cNvPr>
            <p:cNvSpPr txBox="1"/>
            <p:nvPr/>
          </p:nvSpPr>
          <p:spPr>
            <a:xfrm>
              <a:off x="1855434" y="4900818"/>
              <a:ext cx="4876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H</a:t>
              </a:r>
              <a:r>
                <a:rPr lang="en-NZ" sz="1200" baseline="-25000" dirty="0">
                  <a:latin typeface="DejaVu Sans "/>
                  <a:cs typeface="Helvetica" panose="020B0604020202020204" pitchFamily="34" charset="0"/>
                </a:rPr>
                <a:t>2</a:t>
              </a:r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974379-4CCB-0FE4-75DA-550C2367FF85}"/>
                </a:ext>
              </a:extLst>
            </p:cNvPr>
            <p:cNvSpPr txBox="1"/>
            <p:nvPr/>
          </p:nvSpPr>
          <p:spPr>
            <a:xfrm>
              <a:off x="3863268" y="4762319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DMSO</a:t>
              </a:r>
              <a:endParaRPr lang="en-NZ" sz="1400" baseline="-25000" dirty="0">
                <a:latin typeface="DejaVu Sans "/>
                <a:cs typeface="Helvetica" panose="020B0604020202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F6BD11-D00A-6617-9FB0-AF566E574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6455" y="5177817"/>
              <a:ext cx="172796" cy="257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2E571E4-ED30-9042-4540-794DAA1E2FE5}"/>
                </a:ext>
              </a:extLst>
            </p:cNvPr>
            <p:cNvCxnSpPr/>
            <p:nvPr/>
          </p:nvCxnSpPr>
          <p:spPr>
            <a:xfrm flipH="1">
              <a:off x="4024238" y="5047119"/>
              <a:ext cx="172796" cy="257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270C83D-3547-7845-6D01-337B24ADD48C}"/>
                </a:ext>
              </a:extLst>
            </p:cNvPr>
            <p:cNvSpPr txBox="1"/>
            <p:nvPr/>
          </p:nvSpPr>
          <p:spPr>
            <a:xfrm>
              <a:off x="4611694" y="4900818"/>
              <a:ext cx="6920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PBASE</a:t>
              </a:r>
              <a:endParaRPr lang="en-NZ" sz="1400" baseline="-25000" dirty="0">
                <a:latin typeface="DejaVu Sans "/>
                <a:cs typeface="Helvetica" panose="020B060402020202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625075-0CCE-E611-1723-7044C67D6414}"/>
                </a:ext>
              </a:extLst>
            </p:cNvPr>
            <p:cNvCxnSpPr/>
            <p:nvPr/>
          </p:nvCxnSpPr>
          <p:spPr>
            <a:xfrm flipH="1">
              <a:off x="4782278" y="5177817"/>
              <a:ext cx="172796" cy="2574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F05DC2-1561-0259-AB70-5F704727AB3C}"/>
                </a:ext>
              </a:extLst>
            </p:cNvPr>
            <p:cNvCxnSpPr>
              <a:cxnSpLocks/>
            </p:cNvCxnSpPr>
            <p:nvPr/>
          </p:nvCxnSpPr>
          <p:spPr>
            <a:xfrm>
              <a:off x="5014308" y="5180036"/>
              <a:ext cx="46617" cy="359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A84614C-A719-7CB4-55FD-553742EBE257}"/>
                </a:ext>
              </a:extLst>
            </p:cNvPr>
            <p:cNvSpPr txBox="1"/>
            <p:nvPr/>
          </p:nvSpPr>
          <p:spPr>
            <a:xfrm>
              <a:off x="1116661" y="4900818"/>
              <a:ext cx="6920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PBASE</a:t>
              </a:r>
              <a:endParaRPr lang="en-NZ" sz="1400" baseline="-25000" dirty="0">
                <a:latin typeface="DejaVu Sans "/>
                <a:cs typeface="Helvetica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314E0C-7155-9ECE-88A1-732BB5F7BE3F}"/>
                </a:ext>
              </a:extLst>
            </p:cNvPr>
            <p:cNvCxnSpPr>
              <a:cxnSpLocks/>
            </p:cNvCxnSpPr>
            <p:nvPr/>
          </p:nvCxnSpPr>
          <p:spPr>
            <a:xfrm>
              <a:off x="1519275" y="5180036"/>
              <a:ext cx="46617" cy="359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0AC968-9BA7-B65E-0EF9-F49115328A41}"/>
                </a:ext>
              </a:extLst>
            </p:cNvPr>
            <p:cNvSpPr txBox="1"/>
            <p:nvPr/>
          </p:nvSpPr>
          <p:spPr>
            <a:xfrm>
              <a:off x="3083549" y="4761603"/>
              <a:ext cx="6920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200" dirty="0">
                  <a:latin typeface="DejaVu Sans "/>
                  <a:cs typeface="Helvetica" panose="020B0604020202020204" pitchFamily="34" charset="0"/>
                </a:rPr>
                <a:t>PBASE</a:t>
              </a:r>
              <a:endParaRPr lang="en-NZ" sz="1200" baseline="-25000" dirty="0">
                <a:latin typeface="DejaVu Sans "/>
                <a:cs typeface="Helvetica" panose="020B060402020202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CA33378-0D9B-BC6D-4EF7-159DF5670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6191" y="5038602"/>
              <a:ext cx="277319" cy="3833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60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DejaVu Sans 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Treacher</dc:creator>
  <cp:lastModifiedBy>Ned Treacher</cp:lastModifiedBy>
  <cp:revision>3</cp:revision>
  <dcterms:created xsi:type="dcterms:W3CDTF">2024-01-29T23:32:19Z</dcterms:created>
  <dcterms:modified xsi:type="dcterms:W3CDTF">2024-01-31T01:36:16Z</dcterms:modified>
</cp:coreProperties>
</file>