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647b22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647b22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22e80c5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22e80c5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22e80c5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22e80c5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get us more information about who the teachers are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56447"/>
            <a:ext cx="3054600" cy="23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cultural training of teachers improve student outcomes?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828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Sirish Desai, Noah Edwards-Thro, Stephanie Landas, Michelle 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Culturally</a:t>
            </a:r>
            <a:r>
              <a:rPr lang="en"/>
              <a:t> responsive teaching is an understanding of cultural differences on student learning, high levels of rigor and diverse set of teaching strategies, and consistent family and community engagement with students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Culturally responsive teaching certification and </a:t>
            </a:r>
            <a:r>
              <a:rPr lang="en"/>
              <a:t>credentialing</a:t>
            </a:r>
            <a:r>
              <a:rPr lang="en"/>
              <a:t> used by ACPS started in 2015-2016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Showed </a:t>
            </a:r>
            <a:r>
              <a:rPr lang="en"/>
              <a:t>promise</a:t>
            </a:r>
            <a:r>
              <a:rPr lang="en"/>
              <a:t> in impacting learning, especially students of color and facing economic hardship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ACPS has now devised a plan to certify all full time staff by 2026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59">
                <a:latin typeface="Economica"/>
                <a:ea typeface="Economica"/>
                <a:cs typeface="Economica"/>
                <a:sym typeface="Economica"/>
              </a:rPr>
              <a:t>Does cultural training of teachers improve student outcomes?</a:t>
            </a:r>
            <a:r>
              <a:rPr lang="en" sz="1259"/>
              <a:t> </a:t>
            </a:r>
            <a:endParaRPr sz="125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 Considerations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-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When working with data affected by FERPA, data must be anonymized so that no group smaller than 10 exists.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-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Collapsed 2 racial categories together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-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There is about 5-8% Asian student population, and 5-8% multiracial population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4260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447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Race 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Ethnicity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Special education status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English learning ID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Gender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Type of certification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Vertical scaled score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Percentile within the state overall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4783450" y="315925"/>
            <a:ext cx="4260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8345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Multivariate Regression Analysis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Segment Analysis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