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77706a1c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77706a1c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test didn’t work perfectly, as the normality assumption wasn’t met.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indicate that teacher certification DOES have a significant effect on student growth.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dataset (left): </a:t>
            </a:r>
            <a:r>
              <a:rPr lang="en">
                <a:solidFill>
                  <a:schemeClr val="dk1"/>
                </a:solidFill>
              </a:rPr>
              <a:t>There is a significant difference b/w full &amp; micro and micro &amp; none, but not b/w full &amp; none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Math dataset (right): There is a significant difference b/w full &amp; micro and full &amp; none, but not b/w micro &amp; none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77456d0e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77456d0e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77456d0e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77456d0e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77456d0e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77456d0e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77456d0e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77456d0e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77456d0e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77456d0e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77456d0e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77456d0e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77456d0e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77456d0e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77456d0e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77456d0e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77706a1ce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77706a1c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Unexplored in predictor variables at this time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77706a1ce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77706a1ce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77706a1c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77706a1c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Unexplored in predictor variables at this time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77456d0e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77456d0e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77706a1c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77706a1c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77706a1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77706a1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77706a1c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77706a1c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Midpoint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Sirish Desai, Noah Edwards-Thro, Stephanie Landas, Michelle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Kruskal-Wallis Test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(Teacher Certification on Growth)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00" y="1955325"/>
            <a:ext cx="4082400" cy="2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825" y="1951325"/>
            <a:ext cx="4082400" cy="25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265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on Growth (math dataset)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5839800" y="1152475"/>
            <a:ext cx="29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include test name, generated teacher ID as predictors; removed other possible outcomes (vertical scaled score, etc.)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5100"/>
            <a:ext cx="55281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311700" y="280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on Growth (math dataset)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5839800" y="1152475"/>
            <a:ext cx="29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include student demographic information.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1152475"/>
            <a:ext cx="552811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311700" y="296150"/>
            <a:ext cx="8353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Random Forest on Growth (reading dataset)</a:t>
            </a:r>
            <a:endParaRPr sz="3000"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5839800" y="1152475"/>
            <a:ext cx="29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include test name, generated teacher ID as predictors; removed other possible outcomes (vertical scaled score, etc.)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2810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341950"/>
            <a:ext cx="8317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33"/>
              <a:t>Random Forest on Growth (reading dataset)</a:t>
            </a:r>
            <a:endParaRPr sz="3333"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5839800" y="1152475"/>
            <a:ext cx="29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 not include student demographic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5280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239175" y="235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on Read Dataset for Teacher + Principal Certification (y = Growth)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25" y="1281050"/>
            <a:ext cx="7378800" cy="349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346000" y="326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on Math Dataset for Teacher + Principal Certification (y = Growth)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00" y="1281275"/>
            <a:ext cx="7021233" cy="35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Explore further statistical significance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Examine multicollinearity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Consider interaction terms in the model architecture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Write up final report and presentation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cultural training of teachers improve student outcomes?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657750"/>
            <a:ext cx="7505700" cy="27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Determine whether teach certification has an effect on student growth.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If there is an effect, is that effect significant?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Determine what other factors may have a stronger effect on student growth.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This project will be used to adjust the Albemarle County Public School teacher trainings over the summer.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Issues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Missing 4th grade student mathematics information.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Relatively small dataset (&lt;10k cases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Missing information: some cases do not contain data on growth, reducing the number of cases used in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FERPA regulations affect analysis.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Multicollinearity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657750"/>
            <a:ext cx="7505700" cy="27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noticed that much of our data had an issue with </a:t>
            </a:r>
            <a:r>
              <a:rPr lang="en"/>
              <a:t>multicollinearity</a:t>
            </a:r>
            <a:r>
              <a:rPr lang="en"/>
              <a:t> when we wanted to test for an increase in Growth.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Due to this we had to drop the following from our data: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Expected Achievement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Vertical Scaled Score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Actual Achievement Percentile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Value Added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the predictor variables, it is likely that many will show high levels of multicollinearity.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Teacher Years Experience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Teacher </a:t>
            </a:r>
            <a:r>
              <a:rPr lang="en"/>
              <a:t>Certification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Teacher Education Level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Principal Certification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300225" y="246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25" y="1112925"/>
            <a:ext cx="4439669" cy="37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1079419"/>
            <a:ext cx="4267201" cy="3710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Teacher Certification &amp; Growth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176" y="1608400"/>
            <a:ext cx="5107649" cy="31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311700" y="353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Dataset EDA by Race with Teacher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2600"/>
            <a:ext cx="47231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826" y="1156300"/>
            <a:ext cx="3804374" cy="1236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825" y="3064975"/>
            <a:ext cx="3804376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5110800" y="4388675"/>
            <a:ext cx="403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P-Value: 3.4 e-14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353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Dataset EDA by Certification Type</a:t>
            </a: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081374" cy="3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6150" y="2047875"/>
            <a:ext cx="326707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5496150" y="3297475"/>
            <a:ext cx="3067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P-Value: 1.23e-8 for Type of Certification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P-Value: 0.268 for Certified or Not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