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a6c1548a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a6c1548a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3031a578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3031a578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3031a57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3031a57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40f160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40f160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40f160e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40f160e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40f160e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40f160e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40f160e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40f160e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a0af9f0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a0af9f0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a0af9f0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a0af9f0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a0af9f05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a0af9f05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a0159ac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a0159ac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a0af9f05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a0af9f05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a0af9f05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a0af9f05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a0af9f05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a0af9f0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a0af9f05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a0af9f05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difference is most likely due to the sample size (9520 overall vs 4719 in math and 4801 in reading)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a0af9f05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a0af9f05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a0af9f05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a0af9f05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a50cf1f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a50cf1f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a0af9f05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ca0af9f05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a0af9f05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ca0af9f05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Stepwise regression is a method used in statistical modeling to select the best subset of predictor variables for a regression model. It involves a systematic process of adding or removing predictor variables from the model based on their statistical significance or contribution to the model's predictive power.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a247da75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a247da75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a9f36a4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a9f36a4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a9f36a40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a9f36a4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a9f36a40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a9f36a40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a6c1548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a6c1548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a6c1548a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a6c1548a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a6c1548a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a6c1548a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</a:t>
            </a:r>
            <a:r>
              <a:rPr lang="en"/>
              <a:t> Progress Meetings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Sirish Desai, Stephanie Landas, Noah Edwards-Thro, Michelle Wu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dataset (simple linear regression)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6025750" y="1152475"/>
            <a:ext cx="280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When just considering teacher certification, there is a positive impact on vertical scaled score, though only the micro-certification is statistically significant.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71404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Meeting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- Math Dataset: Growth vs. Certification (Teacher and Principal)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7025900" y="1300825"/>
            <a:ext cx="191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Teacher years experience has the highest weight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00" y="1452324"/>
            <a:ext cx="6858001" cy="326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on Growth (math dataset with 5th graders)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5839800" y="1152475"/>
            <a:ext cx="29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include test name, generated teacher ID as predictors; removed other possible outcomes (vertical scaled score, etc.)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281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on Growth (math dataset with 5th graders)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5839800" y="1152475"/>
            <a:ext cx="29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include student demographic information.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2" y="1152475"/>
            <a:ext cx="55281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on Growth (reading dataset)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5839800" y="1152475"/>
            <a:ext cx="29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include test name, generated teacher ID as predictors; removed other possible outcomes (vertical scaled score, etc.)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2810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on Growth (reading dataset)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5839800" y="1152475"/>
            <a:ext cx="29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include student demographic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2809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</a:t>
            </a:r>
            <a:r>
              <a:rPr lang="en"/>
              <a:t> Meeting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Certification &amp; Growth only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true about the data?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Considered a one-way ANOVA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One-way test is used to compare one </a:t>
            </a:r>
            <a:r>
              <a:rPr i="1" lang="en"/>
              <a:t>categorical </a:t>
            </a:r>
            <a:r>
              <a:rPr lang="en"/>
              <a:t>variable (usually of three groups or more) on one numeric/continuous variable.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Tests only if </a:t>
            </a:r>
            <a:r>
              <a:rPr i="1" lang="en"/>
              <a:t>any </a:t>
            </a:r>
            <a:r>
              <a:rPr lang="en"/>
              <a:t>of the groups have a statistically significant effect on the dependent variable, but cannot tell us which group within the categorical variable.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must have: normal distribution, sample independence, variance equality.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isn’t normally distributed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w/ Race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7210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98" y="230125"/>
            <a:ext cx="4178924" cy="47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Kruskal-Wallis Test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one-way ANOVA test for non-normal distributions.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only if </a:t>
            </a:r>
            <a:r>
              <a:rPr i="1" lang="en"/>
              <a:t>any </a:t>
            </a:r>
            <a:r>
              <a:rPr lang="en"/>
              <a:t>of the groups have a statistically significant effect on the dependent variable, but cannot tell us which group within the categorical variable.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Dunn’s test will determine whether each category is statistically significant.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Kruskal-Wallis Test -- Math Dataset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6129200" y="1152475"/>
            <a:ext cx="27030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</a:t>
            </a:r>
            <a:r>
              <a:rPr i="1" lang="en"/>
              <a:t>is </a:t>
            </a:r>
            <a:r>
              <a:rPr lang="en"/>
              <a:t>a statistically significant effect of teacher certification on student growth.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the math dataset, there is a </a:t>
            </a:r>
            <a:r>
              <a:rPr lang="en"/>
              <a:t>statistically</a:t>
            </a:r>
            <a:r>
              <a:rPr lang="en"/>
              <a:t> significant difference between the full and micro certifications, and the full and none certifications.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52475"/>
            <a:ext cx="5750427" cy="355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Kruskal-Wallis Test -- Reading Dataset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6129200" y="1152475"/>
            <a:ext cx="27030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</a:t>
            </a:r>
            <a:r>
              <a:rPr i="1" lang="en"/>
              <a:t>is </a:t>
            </a:r>
            <a:r>
              <a:rPr lang="en"/>
              <a:t>a statistically significant effect of teacher certification on student growth.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the reading dataset, there is a statistically significant difference between the full and micro certifications, and the micro and none certifications.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50"/>
            <a:ext cx="5750427" cy="3552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Kruskal-Wallis Test -- Overall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6129200" y="1152475"/>
            <a:ext cx="27030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</a:t>
            </a:r>
            <a:r>
              <a:rPr i="1" lang="en"/>
              <a:t>is </a:t>
            </a:r>
            <a:r>
              <a:rPr lang="en"/>
              <a:t>a statistically significant effect of teacher certification on student growth.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the reading dataset, there is a statistically significant difference between all certification types.</a:t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50"/>
            <a:ext cx="5750427" cy="355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5750426" cy="3553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- Overall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Intercept: 12.817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 Intercept: 3.809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Intercept: 6.651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are statistically significant. However, the adjusted R</a:t>
            </a:r>
            <a:r>
              <a:rPr baseline="30000" lang="en"/>
              <a:t>2</a:t>
            </a:r>
            <a:r>
              <a:rPr lang="en"/>
              <a:t> is extremely low (0.005019), meaning that teacher certification type alone only accounts for 0.5% of variability in student growth. Ultimately, while teacher certification does have a significant positive effect on student growth, it is not the best predictor of it.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Certification and Race on Growth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75" y="178050"/>
            <a:ext cx="4821426" cy="300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300" y="178050"/>
            <a:ext cx="3952126" cy="3895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265925" y="3258700"/>
            <a:ext cx="4647000" cy="15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idea here was to see if we can fit a model to teacher certification and race since the cultural training is catered towards helping students with racial and economic minority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Found that the greatest variable was a full teacher certification, but the fit for the model is super low.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Predictors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Stepwise Selection</a:t>
            </a:r>
            <a:endParaRPr/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Type.of.Certification + Teacher.Race.Ethnicity 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Year.of.Certification + Students.with.Disabilities + Race 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Teacher.Highest.Degree + Gender + Teacher.Gender + Teacher.Birth.Year 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Type.of.Principal.Certification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Adjusted </a:t>
            </a:r>
            <a:r>
              <a:rPr lang="en"/>
              <a:t>R</a:t>
            </a:r>
            <a:r>
              <a:rPr baseline="30000" lang="en"/>
              <a:t>2</a:t>
            </a:r>
            <a:r>
              <a:rPr lang="en"/>
              <a:t> (0.02439)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75" y="1521162"/>
            <a:ext cx="4412925" cy="3379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1175"/>
            <a:ext cx="4412925" cy="337933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and Expected/Actual Achievement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Dataset EDA by Gender (Teacher and Student)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25" y="1017723"/>
            <a:ext cx="4429579" cy="35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779" y="1017725"/>
            <a:ext cx="4267196" cy="3436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r>
              <a:rPr lang="en"/>
              <a:t> Dataset EDA by Race with Teacher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6000"/>
            <a:ext cx="472312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226" y="1170125"/>
            <a:ext cx="3804374" cy="1236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7225" y="3064975"/>
            <a:ext cx="3804376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r>
              <a:rPr lang="en"/>
              <a:t> Dataset EDA by Certification Type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5081374" cy="34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225" y="2047875"/>
            <a:ext cx="32670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(Math dataset, y = Vertical Scaled Score)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5860375" y="1152475"/>
            <a:ext cx="297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Shows test, </a:t>
            </a:r>
            <a:r>
              <a:rPr lang="en"/>
              <a:t>specific teachers, </a:t>
            </a:r>
            <a:r>
              <a:rPr lang="en"/>
              <a:t>race of student, and whether students are english learners as high importance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55573" cy="3433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(Math dataset, y = Vertical Scaled Score)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5860375" y="1152475"/>
            <a:ext cx="297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Shows specific teachers, race of student, and whether students are english learners as high importance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4000"/>
            <a:ext cx="5555573" cy="3433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Stepwise Lin Reg (Math dataset, y= Vertical Scaled Score)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2356700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Once test name is dropped, gender of student is added: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11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93000"/>
            <a:ext cx="8520599" cy="12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4331975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statistically significant coefficients for teacher ID (44/46) are negative. There are 2 non-statistically significant positive coefficients.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