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6" r:id="rId4"/>
    <p:sldId id="261" r:id="rId5"/>
    <p:sldId id="262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EDA7E-9C19-084C-9C44-ECDEE80E25A9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DDB1-7A53-E94A-91AE-87E68C7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Connecting Ultra Sonic: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playground.arduino.cc</a:t>
            </a:r>
            <a:r>
              <a:rPr lang="en-US" baseline="0" dirty="0" smtClean="0"/>
              <a:t>/Main/SonarSrf08</a:t>
            </a:r>
          </a:p>
          <a:p>
            <a:r>
              <a:rPr lang="en-US" baseline="0" dirty="0" err="1" smtClean="0"/>
              <a:t>Tiefpassfilter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www.robo-forth.de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adc.htm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gpio.kaltpost.de</a:t>
            </a:r>
            <a:r>
              <a:rPr lang="en-US" dirty="0" smtClean="0"/>
              <a:t>/?</a:t>
            </a:r>
            <a:r>
              <a:rPr lang="en-US" dirty="0" err="1" smtClean="0"/>
              <a:t>page_id</a:t>
            </a:r>
            <a:r>
              <a:rPr lang="en-US" dirty="0" smtClean="0"/>
              <a:t>=412</a:t>
            </a:r>
          </a:p>
          <a:p>
            <a:endParaRPr lang="en-US" dirty="0" smtClean="0"/>
          </a:p>
          <a:p>
            <a:r>
              <a:rPr lang="en-US" dirty="0" err="1" smtClean="0"/>
              <a:t>Ändern</a:t>
            </a:r>
            <a:r>
              <a:rPr lang="en-US" dirty="0" smtClean="0"/>
              <a:t> der I2C-Adressen: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I2C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SRF08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Bus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angeschlossen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(0xA0, 0xAA, 0xA5) in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Reihenfolge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gefolgt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Um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Standard-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Lieferadresse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auf 0xF2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ändern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0xA0, 0xAA, 0xA5, 0xF2 an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an das Register 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geschickt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bedeutet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separate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Schreibaktionen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 Bus.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Pause von 50ms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eingehalten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Anschließend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sollte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Aufkleber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̈.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gekennzeichnet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RC-Receiver: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rcarduino.blogspot.se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/2012/01/how-to-read-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-receiver-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DDB1-7A53-E94A-91AE-87E68C759A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Connecting Ultra Sonic: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playground.arduino.cc</a:t>
            </a:r>
            <a:r>
              <a:rPr lang="en-US" baseline="0" dirty="0" smtClean="0"/>
              <a:t>/Main/SonarSrf08</a:t>
            </a:r>
          </a:p>
          <a:p>
            <a:r>
              <a:rPr lang="en-US" baseline="0" dirty="0" err="1" smtClean="0"/>
              <a:t>Tiefpassfilter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www.robo-forth.de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adc.htm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gpio.kaltpost.de</a:t>
            </a:r>
            <a:r>
              <a:rPr lang="en-US" dirty="0" smtClean="0"/>
              <a:t>/?</a:t>
            </a:r>
            <a:r>
              <a:rPr lang="en-US" dirty="0" err="1" smtClean="0"/>
              <a:t>page_id</a:t>
            </a:r>
            <a:r>
              <a:rPr lang="en-US" dirty="0" smtClean="0"/>
              <a:t>=412</a:t>
            </a:r>
          </a:p>
          <a:p>
            <a:endParaRPr lang="en-US" dirty="0" smtClean="0"/>
          </a:p>
          <a:p>
            <a:r>
              <a:rPr lang="en-US" dirty="0" err="1" smtClean="0"/>
              <a:t>Ändern</a:t>
            </a:r>
            <a:r>
              <a:rPr lang="en-US" dirty="0" smtClean="0"/>
              <a:t> der I2C-Adressen: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I2C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SRF08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Bus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angeschlossen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(0xA0, 0xAA, 0xA5) in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Reihenfolge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gefolgt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Um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Standard-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Lieferadresse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auf 0xF2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ändern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0xA0, 0xAA, 0xA5, 0xF2 an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an das Register 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geschickt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bedeutet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separate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Schreibaktionen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 Bus.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Pause von 50ms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eingehalten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Anschließend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sollte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Aufkleber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̈.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gekennzeichnet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RC-Receiver: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rcarduino.blogspot.se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/2012/01/how-to-read-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-receiver-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DDB1-7A53-E94A-91AE-87E68C759A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Connecting Ultra Sonic: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playground.arduino.cc</a:t>
            </a:r>
            <a:r>
              <a:rPr lang="en-US" baseline="0" dirty="0" smtClean="0"/>
              <a:t>/Main/SonarSrf08</a:t>
            </a:r>
          </a:p>
          <a:p>
            <a:r>
              <a:rPr lang="en-US" baseline="0" dirty="0" err="1" smtClean="0"/>
              <a:t>Tiefpassfilter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www.robo-forth.de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adc.htm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gpio.kaltpost.de</a:t>
            </a:r>
            <a:r>
              <a:rPr lang="en-US" dirty="0" smtClean="0"/>
              <a:t>/?</a:t>
            </a:r>
            <a:r>
              <a:rPr lang="en-US" dirty="0" err="1" smtClean="0"/>
              <a:t>page_id</a:t>
            </a:r>
            <a:r>
              <a:rPr lang="en-US" dirty="0" smtClean="0"/>
              <a:t>=412</a:t>
            </a:r>
          </a:p>
          <a:p>
            <a:endParaRPr lang="en-US" dirty="0" smtClean="0"/>
          </a:p>
          <a:p>
            <a:r>
              <a:rPr lang="en-US" dirty="0" err="1" smtClean="0"/>
              <a:t>Ändern</a:t>
            </a:r>
            <a:r>
              <a:rPr lang="en-US" dirty="0" smtClean="0"/>
              <a:t> der I2C-Adressen: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I2C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SRF08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Bus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angeschlossen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3Byte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(0xA0, 0xAA, 0xA5) in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Reihenfolge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gefolgt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Um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Standard-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Lieferadresse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auf 0xF2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ändern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0xA0, 0xAA, 0xA5, 0xF2 an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0xE0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gesendet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an das Register 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geschickt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bedeutet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separate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Schreibaktionen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 Bus.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Pause von 50ms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 muss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eingehalten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Anschließend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sollte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Aufkleber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̈.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gekennzeichnet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RC-Receiver: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rcarduino.blogspot.se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/2012/01/how-to-read-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-receiver-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DDB1-7A53-E94A-91AE-87E68C759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8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480C0-76DC-604C-A627-EBB0E78BB24E}" type="datetimeFigureOut">
              <a:rPr lang="en-US" smtClean="0"/>
              <a:t>2013-08-05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56A4-14EC-394B-9210-F8E1E8D1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Never solder any components while they are connected to a power supply (battery, power supply, USB port, …)!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 the following, you’ll find a proposal for connecting sensors and motors to the   STM32F4 Discovery.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 are </a:t>
            </a:r>
            <a:r>
              <a:rPr lang="en-US" dirty="0" smtClean="0">
                <a:solidFill>
                  <a:srgbClr val="FF6600"/>
                </a:solidFill>
              </a:rPr>
              <a:t>required</a:t>
            </a:r>
            <a:r>
              <a:rPr lang="en-US" dirty="0" smtClean="0"/>
              <a:t> to check your planned connections with the manuals of the involved components to avoid injuries, short-circuits, and damages of the involved components!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Check:</a:t>
            </a:r>
          </a:p>
          <a:p>
            <a:pPr lvl="2"/>
            <a:r>
              <a:rPr lang="en-US" dirty="0" smtClean="0"/>
              <a:t>STM32F4 Discovery Board manual</a:t>
            </a:r>
          </a:p>
          <a:p>
            <a:pPr lvl="2"/>
            <a:r>
              <a:rPr lang="en-US" dirty="0" smtClean="0"/>
              <a:t>Manuals or specifications of the sensors</a:t>
            </a:r>
          </a:p>
          <a:p>
            <a:pPr lvl="2"/>
            <a:r>
              <a:rPr lang="en-US" dirty="0" smtClean="0"/>
              <a:t>Manuals or specifications of the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9 at 8.35.57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7164" y="850697"/>
            <a:ext cx="3318557" cy="506824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7" idx="4"/>
            <a:endCxn id="8" idx="0"/>
          </p:cNvCxnSpPr>
          <p:nvPr/>
        </p:nvCxnSpPr>
        <p:spPr>
          <a:xfrm>
            <a:off x="4792705" y="5680339"/>
            <a:ext cx="1727" cy="7038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5085" y="6001973"/>
            <a:ext cx="123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 USB (data)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967466" y="6384235"/>
            <a:ext cx="1653932" cy="334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PandaBoard</a:t>
            </a:r>
            <a:r>
              <a:rPr lang="en-US" sz="1400" dirty="0" smtClean="0"/>
              <a:t> ES</a:t>
            </a:r>
          </a:p>
        </p:txBody>
      </p:sp>
      <p:cxnSp>
        <p:nvCxnSpPr>
          <p:cNvPr id="12" name="Elbow Connector 11"/>
          <p:cNvCxnSpPr>
            <a:stCxn id="43" idx="4"/>
            <a:endCxn id="232" idx="6"/>
          </p:cNvCxnSpPr>
          <p:nvPr/>
        </p:nvCxnSpPr>
        <p:spPr>
          <a:xfrm rot="5400000" flipH="1">
            <a:off x="2154441" y="3692497"/>
            <a:ext cx="1485762" cy="1086902"/>
          </a:xfrm>
          <a:prstGeom prst="bentConnector4">
            <a:avLst>
              <a:gd name="adj1" fmla="val -15386"/>
              <a:gd name="adj2" fmla="val 74263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6"/>
            <a:endCxn id="243" idx="6"/>
          </p:cNvCxnSpPr>
          <p:nvPr/>
        </p:nvCxnSpPr>
        <p:spPr>
          <a:xfrm flipH="1" flipV="1">
            <a:off x="2353871" y="3406828"/>
            <a:ext cx="994288" cy="1664119"/>
          </a:xfrm>
          <a:prstGeom prst="bentConnector3">
            <a:avLst>
              <a:gd name="adj1" fmla="val -22991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69812" y="968460"/>
            <a:ext cx="2494770" cy="1744645"/>
          </a:xfrm>
          <a:prstGeom prst="rect">
            <a:avLst/>
          </a:prstGeom>
        </p:spPr>
      </p:pic>
      <p:cxnSp>
        <p:nvCxnSpPr>
          <p:cNvPr id="23" name="Elbow Connector 22"/>
          <p:cNvCxnSpPr>
            <a:endCxn id="35" idx="4"/>
          </p:cNvCxnSpPr>
          <p:nvPr/>
        </p:nvCxnSpPr>
        <p:spPr>
          <a:xfrm rot="10800000">
            <a:off x="1639732" y="2985930"/>
            <a:ext cx="684308" cy="507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57500" y="29262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9900" y="29262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3" idx="4"/>
          </p:cNvCxnSpPr>
          <p:nvPr/>
        </p:nvCxnSpPr>
        <p:spPr>
          <a:xfrm rot="16200000" flipH="1">
            <a:off x="1701244" y="2772016"/>
            <a:ext cx="429290" cy="8571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88496" y="504111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10941" y="49191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56357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756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46" idx="4"/>
            <a:endCxn id="88" idx="4"/>
          </p:cNvCxnSpPr>
          <p:nvPr/>
        </p:nvCxnSpPr>
        <p:spPr>
          <a:xfrm rot="5400000" flipH="1" flipV="1">
            <a:off x="1129284" y="1298652"/>
            <a:ext cx="2644181" cy="730372"/>
          </a:xfrm>
          <a:prstGeom prst="bentConnector3">
            <a:avLst>
              <a:gd name="adj1" fmla="val -415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5834" y="3451721"/>
            <a:ext cx="1134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UART3_TX (PD8)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585834" y="3187308"/>
            <a:ext cx="1137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UART3_RX (PD9)</a:t>
            </a:r>
            <a:endParaRPr lang="en-US" sz="11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59701" y="411138"/>
            <a:ext cx="81002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14369" y="2598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3V</a:t>
            </a:r>
            <a:endParaRPr lang="en-US" sz="11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9701" y="508722"/>
            <a:ext cx="840800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08277" y="3574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63" idx="6"/>
            <a:endCxn id="66" idx="4"/>
          </p:cNvCxnSpPr>
          <p:nvPr/>
        </p:nvCxnSpPr>
        <p:spPr>
          <a:xfrm flipV="1">
            <a:off x="5940864" y="541563"/>
            <a:ext cx="733848" cy="21764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881201" y="26881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44880" y="48190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55816" y="37467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701" y="311916"/>
            <a:ext cx="7821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23509" y="172634"/>
            <a:ext cx="451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71" name="Oval 70"/>
          <p:cNvSpPr/>
          <p:nvPr/>
        </p:nvSpPr>
        <p:spPr>
          <a:xfrm>
            <a:off x="5881201" y="28253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81201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58"/>
          <p:cNvCxnSpPr>
            <a:stCxn id="71" idx="6"/>
            <a:endCxn id="68" idx="4"/>
          </p:cNvCxnSpPr>
          <p:nvPr/>
        </p:nvCxnSpPr>
        <p:spPr>
          <a:xfrm flipV="1">
            <a:off x="5940864" y="434334"/>
            <a:ext cx="544784" cy="24208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8"/>
          <p:cNvCxnSpPr>
            <a:stCxn id="72" idx="6"/>
            <a:endCxn id="78" idx="4"/>
          </p:cNvCxnSpPr>
          <p:nvPr/>
        </p:nvCxnSpPr>
        <p:spPr>
          <a:xfrm flipV="1">
            <a:off x="5940864" y="337067"/>
            <a:ext cx="365929" cy="22685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276961" y="277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86729" y="28208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58"/>
          <p:cNvCxnSpPr>
            <a:stCxn id="48" idx="4"/>
            <a:endCxn id="93" idx="4"/>
          </p:cNvCxnSpPr>
          <p:nvPr/>
        </p:nvCxnSpPr>
        <p:spPr>
          <a:xfrm rot="5400000" flipH="1" flipV="1">
            <a:off x="954656" y="1268900"/>
            <a:ext cx="2544959" cy="889097"/>
          </a:xfrm>
          <a:prstGeom prst="bentConnector3">
            <a:avLst>
              <a:gd name="adj1" fmla="val -8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41853" y="3813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617934" y="85069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62873" y="562067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896146" y="6298758"/>
            <a:ext cx="128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Mini USB (power)</a:t>
            </a:r>
            <a:endParaRPr lang="en-US" sz="1200" dirty="0"/>
          </a:p>
        </p:txBody>
      </p:sp>
      <p:sp>
        <p:nvSpPr>
          <p:cNvPr id="114" name="Oval 113"/>
          <p:cNvSpPr/>
          <p:nvPr/>
        </p:nvSpPr>
        <p:spPr>
          <a:xfrm>
            <a:off x="7893677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9094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881201" y="36889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135424" y="3243496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SCL</a:t>
            </a:r>
          </a:p>
          <a:p>
            <a:r>
              <a:rPr lang="en-US" sz="1100" dirty="0" smtClean="0"/>
              <a:t>(PB6)</a:t>
            </a:r>
            <a:endParaRPr lang="en-US" sz="1100" dirty="0"/>
          </a:p>
        </p:txBody>
      </p:sp>
      <p:sp>
        <p:nvSpPr>
          <p:cNvPr id="130" name="Oval 129"/>
          <p:cNvSpPr/>
          <p:nvPr/>
        </p:nvSpPr>
        <p:spPr>
          <a:xfrm>
            <a:off x="5756155" y="392848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144042" y="3652272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SDA</a:t>
            </a:r>
          </a:p>
          <a:p>
            <a:r>
              <a:rPr lang="en-US" sz="1100" dirty="0" smtClean="0"/>
              <a:t>(PB9)</a:t>
            </a:r>
            <a:endParaRPr lang="en-US" sz="11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73129" y="3369025"/>
            <a:ext cx="1228589" cy="560568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8036871" y="361976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03687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124" idx="6"/>
            <a:endCxn id="168" idx="2"/>
          </p:cNvCxnSpPr>
          <p:nvPr/>
        </p:nvCxnSpPr>
        <p:spPr>
          <a:xfrm>
            <a:off x="5940864" y="3718771"/>
            <a:ext cx="2096007" cy="44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30" idx="0"/>
            <a:endCxn id="167" idx="2"/>
          </p:cNvCxnSpPr>
          <p:nvPr/>
        </p:nvCxnSpPr>
        <p:spPr>
          <a:xfrm rot="5400000" flipH="1" flipV="1">
            <a:off x="6771988" y="2663600"/>
            <a:ext cx="278882" cy="225088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6" idx="0"/>
            <a:endCxn id="8" idx="3"/>
          </p:cNvCxnSpPr>
          <p:nvPr/>
        </p:nvCxnSpPr>
        <p:spPr>
          <a:xfrm rot="16200000" flipH="1">
            <a:off x="2284133" y="3214329"/>
            <a:ext cx="5700897" cy="973632"/>
          </a:xfrm>
          <a:prstGeom prst="bentConnector4">
            <a:avLst>
              <a:gd name="adj1" fmla="val -4010"/>
              <a:gd name="adj2" fmla="val 445844"/>
            </a:avLst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8030352" y="348948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58"/>
          <p:cNvCxnSpPr>
            <a:stCxn id="110" idx="2"/>
            <a:endCxn id="114" idx="4"/>
          </p:cNvCxnSpPr>
          <p:nvPr/>
        </p:nvCxnSpPr>
        <p:spPr>
          <a:xfrm rot="10800000">
            <a:off x="7923510" y="342050"/>
            <a:ext cx="106843" cy="31772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8036871" y="376657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58"/>
          <p:cNvCxnSpPr>
            <a:stCxn id="116" idx="6"/>
            <a:endCxn id="222" idx="2"/>
          </p:cNvCxnSpPr>
          <p:nvPr/>
        </p:nvCxnSpPr>
        <p:spPr>
          <a:xfrm>
            <a:off x="6708757" y="1370871"/>
            <a:ext cx="1328114" cy="24255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 rot="16200000">
            <a:off x="8265243" y="3434158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0</a:t>
            </a:r>
          </a:p>
          <a:p>
            <a:pPr algn="ctr"/>
            <a:r>
              <a:rPr lang="en-US" sz="1100" dirty="0" smtClean="0"/>
              <a:t>0xe2</a:t>
            </a:r>
            <a:endParaRPr lang="en-US" sz="1100" dirty="0"/>
          </a:p>
        </p:txBody>
      </p:sp>
      <p:sp>
        <p:nvSpPr>
          <p:cNvPr id="236" name="Oval 235"/>
          <p:cNvSpPr/>
          <p:nvPr/>
        </p:nvSpPr>
        <p:spPr>
          <a:xfrm>
            <a:off x="3291094" y="36872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41094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1" y="5845473"/>
            <a:ext cx="962265" cy="457076"/>
          </a:xfrm>
          <a:prstGeom prst="rect">
            <a:avLst/>
          </a:prstGeom>
        </p:spPr>
      </p:pic>
      <p:sp>
        <p:nvSpPr>
          <p:cNvPr id="254" name="Oval 253"/>
          <p:cNvSpPr/>
          <p:nvPr/>
        </p:nvSpPr>
        <p:spPr>
          <a:xfrm>
            <a:off x="1208156" y="608160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Elbow Connector 17"/>
          <p:cNvCxnSpPr>
            <a:stCxn id="236" idx="2"/>
            <a:endCxn id="254" idx="6"/>
          </p:cNvCxnSpPr>
          <p:nvPr/>
        </p:nvCxnSpPr>
        <p:spPr>
          <a:xfrm rot="10800000" flipV="1">
            <a:off x="1267820" y="3717121"/>
            <a:ext cx="2023275" cy="2394319"/>
          </a:xfrm>
          <a:prstGeom prst="bentConnector3">
            <a:avLst>
              <a:gd name="adj1" fmla="val 16870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409410" y="58785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ADC12_IN15 (PC5)</a:t>
            </a:r>
            <a:endParaRPr lang="en-US" sz="1100" dirty="0"/>
          </a:p>
        </p:txBody>
      </p:sp>
      <p:cxnSp>
        <p:nvCxnSpPr>
          <p:cNvPr id="270" name="Straight Connector 269"/>
          <p:cNvCxnSpPr>
            <a:stCxn id="273" idx="4"/>
          </p:cNvCxnSpPr>
          <p:nvPr/>
        </p:nvCxnSpPr>
        <p:spPr>
          <a:xfrm>
            <a:off x="316503" y="342050"/>
            <a:ext cx="0" cy="591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286671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208154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208153" y="592419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286671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>
            <a:stCxn id="293" idx="6"/>
          </p:cNvCxnSpPr>
          <p:nvPr/>
        </p:nvCxnSpPr>
        <p:spPr>
          <a:xfrm>
            <a:off x="346334" y="6040571"/>
            <a:ext cx="861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305" idx="4"/>
            <a:endCxn id="281" idx="2"/>
          </p:cNvCxnSpPr>
          <p:nvPr/>
        </p:nvCxnSpPr>
        <p:spPr>
          <a:xfrm rot="16200000" flipH="1">
            <a:off x="-1869211" y="2876667"/>
            <a:ext cx="5415478" cy="739250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439071" y="4788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5756155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5881201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Elbow Connector 362"/>
          <p:cNvCxnSpPr>
            <a:stCxn id="361" idx="0"/>
            <a:endCxn id="258" idx="2"/>
          </p:cNvCxnSpPr>
          <p:nvPr/>
        </p:nvCxnSpPr>
        <p:spPr>
          <a:xfrm rot="5400000" flipH="1" flipV="1">
            <a:off x="6182741" y="4279526"/>
            <a:ext cx="609789" cy="1403297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362" idx="4"/>
            <a:endCxn id="259" idx="2"/>
          </p:cNvCxnSpPr>
          <p:nvPr/>
        </p:nvCxnSpPr>
        <p:spPr>
          <a:xfrm rot="16200000" flipH="1">
            <a:off x="6256847" y="4999917"/>
            <a:ext cx="584303" cy="127593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124993" y="4640722"/>
            <a:ext cx="785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TIM3_CH3</a:t>
            </a:r>
            <a:endParaRPr lang="en-US" sz="11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125616" y="5696684"/>
            <a:ext cx="785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TIM3_CH4</a:t>
            </a:r>
            <a:endParaRPr lang="en-US" sz="1100" dirty="0"/>
          </a:p>
        </p:txBody>
      </p:sp>
      <p:sp>
        <p:nvSpPr>
          <p:cNvPr id="374" name="Hexagon 373"/>
          <p:cNvSpPr/>
          <p:nvPr/>
        </p:nvSpPr>
        <p:spPr>
          <a:xfrm>
            <a:off x="7884501" y="4407078"/>
            <a:ext cx="659964" cy="568934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Motor</a:t>
            </a:r>
            <a:endParaRPr lang="en-US" sz="800" dirty="0"/>
          </a:p>
        </p:txBody>
      </p:sp>
      <p:sp>
        <p:nvSpPr>
          <p:cNvPr id="380" name="Oval 379"/>
          <p:cNvSpPr/>
          <p:nvPr/>
        </p:nvSpPr>
        <p:spPr>
          <a:xfrm>
            <a:off x="8000347" y="494041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7844850" y="4580262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Ph1</a:t>
            </a:r>
            <a:endParaRPr lang="en-US" sz="800" dirty="0"/>
          </a:p>
        </p:txBody>
      </p:sp>
      <p:sp>
        <p:nvSpPr>
          <p:cNvPr id="390" name="Oval 389"/>
          <p:cNvSpPr/>
          <p:nvPr/>
        </p:nvSpPr>
        <p:spPr>
          <a:xfrm>
            <a:off x="7863847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/>
          <p:cNvSpPr txBox="1"/>
          <p:nvPr/>
        </p:nvSpPr>
        <p:spPr>
          <a:xfrm>
            <a:off x="7910113" y="4359403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Ph2</a:t>
            </a:r>
            <a:endParaRPr lang="en-US" sz="800" dirty="0"/>
          </a:p>
        </p:txBody>
      </p:sp>
      <p:sp>
        <p:nvSpPr>
          <p:cNvPr id="394" name="Oval 393"/>
          <p:cNvSpPr/>
          <p:nvPr/>
        </p:nvSpPr>
        <p:spPr>
          <a:xfrm>
            <a:off x="8000347" y="437724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Elbow Connector 394"/>
          <p:cNvCxnSpPr>
            <a:stCxn id="394" idx="2"/>
            <a:endCxn id="263" idx="6"/>
          </p:cNvCxnSpPr>
          <p:nvPr/>
        </p:nvCxnSpPr>
        <p:spPr>
          <a:xfrm rot="10800000" flipV="1">
            <a:off x="7772617" y="4407078"/>
            <a:ext cx="227730" cy="1333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1074133" y="5608147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0</a:t>
            </a:r>
            <a:endParaRPr lang="en-US" sz="1100" dirty="0"/>
          </a:p>
        </p:txBody>
      </p:sp>
      <p:sp>
        <p:nvSpPr>
          <p:cNvPr id="495" name="TextBox 494"/>
          <p:cNvSpPr txBox="1"/>
          <p:nvPr/>
        </p:nvSpPr>
        <p:spPr>
          <a:xfrm>
            <a:off x="8470405" y="398336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049640" y="633022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824057" y="298874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~25mA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9116" y="4468672"/>
            <a:ext cx="512721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ESC</a:t>
            </a:r>
            <a:endParaRPr lang="en-US" sz="1100" dirty="0"/>
          </a:p>
        </p:txBody>
      </p:sp>
      <p:sp>
        <p:nvSpPr>
          <p:cNvPr id="232" name="Oval 231"/>
          <p:cNvSpPr/>
          <p:nvPr/>
        </p:nvSpPr>
        <p:spPr>
          <a:xfrm>
            <a:off x="2294208" y="346323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294208" y="337699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47392" y="-80196"/>
            <a:ext cx="405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Proposal: Possible STM32F4 – Light setup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7219116" y="5664997"/>
            <a:ext cx="969298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Servo Ctrl</a:t>
            </a:r>
            <a:endParaRPr lang="en-US" sz="1100" dirty="0"/>
          </a:p>
        </p:txBody>
      </p:sp>
      <p:sp>
        <p:nvSpPr>
          <p:cNvPr id="258" name="Oval 257"/>
          <p:cNvSpPr/>
          <p:nvPr/>
        </p:nvSpPr>
        <p:spPr>
          <a:xfrm>
            <a:off x="7189284" y="46464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186963" y="590020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712954" y="45105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712954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10089" y="481564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394"/>
          <p:cNvCxnSpPr>
            <a:stCxn id="390" idx="2"/>
            <a:endCxn id="264" idx="6"/>
          </p:cNvCxnSpPr>
          <p:nvPr/>
        </p:nvCxnSpPr>
        <p:spPr>
          <a:xfrm flipH="1">
            <a:off x="7772617" y="4695860"/>
            <a:ext cx="9123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Elbow Connector 394"/>
          <p:cNvCxnSpPr>
            <a:stCxn id="380" idx="2"/>
            <a:endCxn id="265" idx="6"/>
          </p:cNvCxnSpPr>
          <p:nvPr/>
        </p:nvCxnSpPr>
        <p:spPr>
          <a:xfrm rot="10800000">
            <a:off x="7769753" y="4845481"/>
            <a:ext cx="230595" cy="12477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7916800" y="4775054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Ph0</a:t>
            </a:r>
            <a:endParaRPr lang="en-US" sz="800" dirty="0"/>
          </a:p>
        </p:txBody>
      </p:sp>
      <p:sp>
        <p:nvSpPr>
          <p:cNvPr id="284" name="Oval 283"/>
          <p:cNvSpPr/>
          <p:nvPr/>
        </p:nvSpPr>
        <p:spPr>
          <a:xfrm>
            <a:off x="7357543" y="444292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7525802" y="44426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7357543" y="488302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7525802" y="488273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199998" y="5121063"/>
            <a:ext cx="1163251" cy="33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Power Supply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8334258" y="516044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8334258" y="532782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Elbow Connector 394"/>
          <p:cNvCxnSpPr>
            <a:stCxn id="295" idx="4"/>
            <a:endCxn id="287" idx="2"/>
          </p:cNvCxnSpPr>
          <p:nvPr/>
        </p:nvCxnSpPr>
        <p:spPr>
          <a:xfrm rot="5400000" flipH="1">
            <a:off x="7623503" y="4646902"/>
            <a:ext cx="474628" cy="1006547"/>
          </a:xfrm>
          <a:prstGeom prst="bentConnector4">
            <a:avLst>
              <a:gd name="adj1" fmla="val -25631"/>
              <a:gd name="adj2" fmla="val 12271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268808" y="4692203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(in)</a:t>
            </a:r>
          </a:p>
          <a:p>
            <a:pPr algn="ctr"/>
            <a:r>
              <a:rPr lang="en-US" sz="500" dirty="0" smtClean="0"/>
              <a:t>GND  5V</a:t>
            </a:r>
          </a:p>
        </p:txBody>
      </p:sp>
      <p:cxnSp>
        <p:nvCxnSpPr>
          <p:cNvPr id="301" name="Straight Connector 58"/>
          <p:cNvCxnSpPr>
            <a:stCxn id="288" idx="4"/>
            <a:endCxn id="292" idx="0"/>
          </p:cNvCxnSpPr>
          <p:nvPr/>
        </p:nvCxnSpPr>
        <p:spPr>
          <a:xfrm rot="16200000" flipH="1">
            <a:off x="7850841" y="4647192"/>
            <a:ext cx="218042" cy="808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241626" y="4450584"/>
            <a:ext cx="441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  5V</a:t>
            </a:r>
          </a:p>
          <a:p>
            <a:pPr algn="ctr"/>
            <a:r>
              <a:rPr lang="en-US" sz="500" dirty="0" smtClean="0"/>
              <a:t>(out)</a:t>
            </a:r>
            <a:endParaRPr lang="en-US" sz="500" dirty="0"/>
          </a:p>
        </p:txBody>
      </p:sp>
      <p:sp>
        <p:nvSpPr>
          <p:cNvPr id="304" name="Oval 303"/>
          <p:cNvSpPr/>
          <p:nvPr/>
        </p:nvSpPr>
        <p:spPr>
          <a:xfrm>
            <a:off x="7840163" y="563545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8008422" y="56351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7751428" y="5653981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5V</a:t>
            </a:r>
          </a:p>
          <a:p>
            <a:pPr algn="ctr"/>
            <a:r>
              <a:rPr lang="en-US" sz="500" dirty="0" smtClean="0"/>
              <a:t>(in)</a:t>
            </a:r>
          </a:p>
        </p:txBody>
      </p:sp>
      <p:cxnSp>
        <p:nvCxnSpPr>
          <p:cNvPr id="308" name="Elbow Connector 394"/>
          <p:cNvCxnSpPr>
            <a:stCxn id="295" idx="4"/>
            <a:endCxn id="304" idx="0"/>
          </p:cNvCxnSpPr>
          <p:nvPr/>
        </p:nvCxnSpPr>
        <p:spPr>
          <a:xfrm rot="5400000">
            <a:off x="7993059" y="5264426"/>
            <a:ext cx="247969" cy="49409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58"/>
          <p:cNvCxnSpPr>
            <a:stCxn id="292" idx="6"/>
            <a:endCxn id="306" idx="0"/>
          </p:cNvCxnSpPr>
          <p:nvPr/>
        </p:nvCxnSpPr>
        <p:spPr>
          <a:xfrm flipH="1">
            <a:off x="8038254" y="5190273"/>
            <a:ext cx="355667" cy="444892"/>
          </a:xfrm>
          <a:prstGeom prst="bentConnector4">
            <a:avLst>
              <a:gd name="adj1" fmla="val -64274"/>
              <a:gd name="adj2" fmla="val 85897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8096059" y="508354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5V</a:t>
            </a:r>
            <a:endParaRPr lang="en-US" sz="800" dirty="0"/>
          </a:p>
        </p:txBody>
      </p:sp>
      <p:sp>
        <p:nvSpPr>
          <p:cNvPr id="139" name="Oval 138"/>
          <p:cNvSpPr/>
          <p:nvPr/>
        </p:nvSpPr>
        <p:spPr>
          <a:xfrm>
            <a:off x="5881203" y="33173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756155" y="542124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756155" y="51554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583397" y="6192126"/>
            <a:ext cx="914400" cy="5945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RC-</a:t>
            </a:r>
          </a:p>
          <a:p>
            <a:r>
              <a:rPr lang="en-US" sz="1100" dirty="0" smtClean="0"/>
              <a:t>Receiver</a:t>
            </a:r>
            <a:endParaRPr lang="en-US" sz="1100" dirty="0"/>
          </a:p>
        </p:txBody>
      </p:sp>
      <p:sp>
        <p:nvSpPr>
          <p:cNvPr id="143" name="Oval 142"/>
          <p:cNvSpPr/>
          <p:nvPr/>
        </p:nvSpPr>
        <p:spPr>
          <a:xfrm>
            <a:off x="2472451" y="62956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472331" y="64480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472211" y="6600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197058" y="62138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Ch2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197225" y="63662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Ch1</a:t>
            </a:r>
            <a:endParaRPr 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197392" y="65186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Ch0</a:t>
            </a:r>
            <a:endParaRPr lang="en-US" sz="800" dirty="0"/>
          </a:p>
        </p:txBody>
      </p:sp>
      <p:cxnSp>
        <p:nvCxnSpPr>
          <p:cNvPr id="149" name="Elbow Connector 17"/>
          <p:cNvCxnSpPr>
            <a:stCxn id="139" idx="2"/>
            <a:endCxn id="143" idx="6"/>
          </p:cNvCxnSpPr>
          <p:nvPr/>
        </p:nvCxnSpPr>
        <p:spPr>
          <a:xfrm rot="10800000" flipV="1">
            <a:off x="2532115" y="3347164"/>
            <a:ext cx="3349089" cy="2978271"/>
          </a:xfrm>
          <a:prstGeom prst="bentConnector3">
            <a:avLst>
              <a:gd name="adj1" fmla="val 81721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7"/>
          <p:cNvCxnSpPr>
            <a:stCxn id="140" idx="2"/>
            <a:endCxn id="144" idx="6"/>
          </p:cNvCxnSpPr>
          <p:nvPr/>
        </p:nvCxnSpPr>
        <p:spPr>
          <a:xfrm rot="10800000" flipV="1">
            <a:off x="2531995" y="5451074"/>
            <a:ext cx="3224161" cy="1026761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Elbow Connector 17"/>
          <p:cNvCxnSpPr>
            <a:stCxn id="141" idx="0"/>
            <a:endCxn id="145" idx="6"/>
          </p:cNvCxnSpPr>
          <p:nvPr/>
        </p:nvCxnSpPr>
        <p:spPr>
          <a:xfrm rot="16200000" flipH="1" flipV="1">
            <a:off x="3421535" y="4265783"/>
            <a:ext cx="1474791" cy="3254113"/>
          </a:xfrm>
          <a:prstGeom prst="bentConnector4">
            <a:avLst>
              <a:gd name="adj1" fmla="val -15501"/>
              <a:gd name="adj2" fmla="val 65891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3389733" y="5840523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TIM8_CH1</a:t>
            </a:r>
          </a:p>
          <a:p>
            <a:r>
              <a:rPr lang="en-US" sz="1100" dirty="0" smtClean="0"/>
              <a:t>(PC6)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2908556" y="5839768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TIM9_CH1</a:t>
            </a:r>
          </a:p>
          <a:p>
            <a:r>
              <a:rPr lang="en-US" sz="1100" dirty="0" smtClean="0"/>
              <a:t>(PE5)</a:t>
            </a:r>
            <a:endParaRPr lang="en-US" sz="1100" dirty="0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3950208" y="5838395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TIM1_CH1</a:t>
            </a:r>
          </a:p>
          <a:p>
            <a:r>
              <a:rPr lang="en-US" sz="1100" dirty="0" smtClean="0"/>
              <a:t>(PA8)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538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9 at 8.35.57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7164" y="850697"/>
            <a:ext cx="3318557" cy="506824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7" idx="4"/>
            <a:endCxn id="8" idx="0"/>
          </p:cNvCxnSpPr>
          <p:nvPr/>
        </p:nvCxnSpPr>
        <p:spPr>
          <a:xfrm>
            <a:off x="4792705" y="5680339"/>
            <a:ext cx="1727" cy="7038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7065" y="5849893"/>
            <a:ext cx="83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 </a:t>
            </a:r>
            <a:r>
              <a:rPr lang="en-US" sz="1200" dirty="0" smtClean="0"/>
              <a:t>USB</a:t>
            </a:r>
          </a:p>
          <a:p>
            <a:r>
              <a:rPr lang="en-US" sz="1200" dirty="0" smtClean="0"/>
              <a:t>(</a:t>
            </a:r>
            <a:r>
              <a:rPr lang="en-US" sz="1200" dirty="0" smtClean="0"/>
              <a:t>data)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967466" y="6384235"/>
            <a:ext cx="1653932" cy="334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PandaBoard</a:t>
            </a:r>
            <a:r>
              <a:rPr lang="en-US" sz="1400" dirty="0" smtClean="0"/>
              <a:t> ES</a:t>
            </a:r>
          </a:p>
        </p:txBody>
      </p:sp>
      <p:cxnSp>
        <p:nvCxnSpPr>
          <p:cNvPr id="12" name="Elbow Connector 11"/>
          <p:cNvCxnSpPr>
            <a:stCxn id="43" idx="4"/>
            <a:endCxn id="232" idx="6"/>
          </p:cNvCxnSpPr>
          <p:nvPr/>
        </p:nvCxnSpPr>
        <p:spPr>
          <a:xfrm rot="5400000" flipH="1">
            <a:off x="2154441" y="3692497"/>
            <a:ext cx="1485762" cy="1086902"/>
          </a:xfrm>
          <a:prstGeom prst="bentConnector4">
            <a:avLst>
              <a:gd name="adj1" fmla="val -15386"/>
              <a:gd name="adj2" fmla="val 7426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6"/>
            <a:endCxn id="243" idx="6"/>
          </p:cNvCxnSpPr>
          <p:nvPr/>
        </p:nvCxnSpPr>
        <p:spPr>
          <a:xfrm flipH="1" flipV="1">
            <a:off x="2353871" y="3406828"/>
            <a:ext cx="994288" cy="1664119"/>
          </a:xfrm>
          <a:prstGeom prst="bentConnector3">
            <a:avLst>
              <a:gd name="adj1" fmla="val -48657"/>
            </a:avLst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69812" y="968460"/>
            <a:ext cx="2494770" cy="1744645"/>
          </a:xfrm>
          <a:prstGeom prst="rect">
            <a:avLst/>
          </a:prstGeom>
        </p:spPr>
      </p:pic>
      <p:cxnSp>
        <p:nvCxnSpPr>
          <p:cNvPr id="23" name="Elbow Connector 22"/>
          <p:cNvCxnSpPr>
            <a:endCxn id="35" idx="4"/>
          </p:cNvCxnSpPr>
          <p:nvPr/>
        </p:nvCxnSpPr>
        <p:spPr>
          <a:xfrm rot="10800000">
            <a:off x="1639732" y="2985930"/>
            <a:ext cx="684308" cy="507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57500" y="29262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9900" y="29262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3" idx="4"/>
          </p:cNvCxnSpPr>
          <p:nvPr/>
        </p:nvCxnSpPr>
        <p:spPr>
          <a:xfrm rot="16200000" flipH="1">
            <a:off x="1701244" y="2772016"/>
            <a:ext cx="429290" cy="8571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88496" y="504111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10941" y="49191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56357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756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46" idx="4"/>
            <a:endCxn id="88" idx="4"/>
          </p:cNvCxnSpPr>
          <p:nvPr/>
        </p:nvCxnSpPr>
        <p:spPr>
          <a:xfrm rot="5400000" flipH="1" flipV="1">
            <a:off x="1129284" y="1298652"/>
            <a:ext cx="2644181" cy="730372"/>
          </a:xfrm>
          <a:prstGeom prst="bentConnector3">
            <a:avLst>
              <a:gd name="adj1" fmla="val -415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5834" y="3451721"/>
            <a:ext cx="1134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UART3_TX (PD8)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585834" y="3187308"/>
            <a:ext cx="1137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UART3_RX (PD9)</a:t>
            </a:r>
            <a:endParaRPr lang="en-US" sz="11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59701" y="411138"/>
            <a:ext cx="810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14369" y="2598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3V</a:t>
            </a:r>
            <a:endParaRPr lang="en-US" sz="11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9701" y="508722"/>
            <a:ext cx="840800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08277" y="3574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sp>
        <p:nvSpPr>
          <p:cNvPr id="63" name="Oval 62"/>
          <p:cNvSpPr/>
          <p:nvPr/>
        </p:nvSpPr>
        <p:spPr>
          <a:xfrm>
            <a:off x="5881201" y="26881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44880" y="48190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55816" y="37467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701" y="311916"/>
            <a:ext cx="7821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23509" y="172634"/>
            <a:ext cx="451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71" name="Oval 70"/>
          <p:cNvSpPr/>
          <p:nvPr/>
        </p:nvSpPr>
        <p:spPr>
          <a:xfrm>
            <a:off x="5881201" y="28253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81201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58"/>
          <p:cNvCxnSpPr>
            <a:stCxn id="71" idx="6"/>
            <a:endCxn id="68" idx="4"/>
          </p:cNvCxnSpPr>
          <p:nvPr/>
        </p:nvCxnSpPr>
        <p:spPr>
          <a:xfrm flipV="1">
            <a:off x="5940864" y="434334"/>
            <a:ext cx="544784" cy="242083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8"/>
          <p:cNvCxnSpPr>
            <a:stCxn id="72" idx="6"/>
            <a:endCxn id="78" idx="4"/>
          </p:cNvCxnSpPr>
          <p:nvPr/>
        </p:nvCxnSpPr>
        <p:spPr>
          <a:xfrm flipV="1">
            <a:off x="5940864" y="337067"/>
            <a:ext cx="365929" cy="22685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276961" y="277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86729" y="28208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58"/>
          <p:cNvCxnSpPr>
            <a:stCxn id="48" idx="4"/>
            <a:endCxn id="93" idx="4"/>
          </p:cNvCxnSpPr>
          <p:nvPr/>
        </p:nvCxnSpPr>
        <p:spPr>
          <a:xfrm rot="5400000" flipH="1" flipV="1">
            <a:off x="954656" y="1268900"/>
            <a:ext cx="2544959" cy="889097"/>
          </a:xfrm>
          <a:prstGeom prst="bentConnector3">
            <a:avLst>
              <a:gd name="adj1" fmla="val -898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41853" y="3813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62873" y="562067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58344" y="941464"/>
            <a:ext cx="1228589" cy="560568"/>
          </a:xfrm>
          <a:prstGeom prst="rect">
            <a:avLst/>
          </a:prstGeom>
        </p:spPr>
      </p:pic>
      <p:sp>
        <p:nvSpPr>
          <p:cNvPr id="109" name="Oval 108"/>
          <p:cNvSpPr/>
          <p:nvPr/>
        </p:nvSpPr>
        <p:spPr>
          <a:xfrm>
            <a:off x="8020461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893677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9094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58"/>
          <p:cNvCxnSpPr>
            <a:stCxn id="116" idx="6"/>
            <a:endCxn id="109" idx="2"/>
          </p:cNvCxnSpPr>
          <p:nvPr/>
        </p:nvCxnSpPr>
        <p:spPr>
          <a:xfrm>
            <a:off x="6708757" y="1370871"/>
            <a:ext cx="1311704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81201" y="36889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135424" y="3243496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SCL</a:t>
            </a:r>
          </a:p>
          <a:p>
            <a:r>
              <a:rPr lang="en-US" sz="1100" dirty="0" smtClean="0"/>
              <a:t>(PB6)</a:t>
            </a:r>
            <a:endParaRPr lang="en-US" sz="1100" dirty="0"/>
          </a:p>
        </p:txBody>
      </p:sp>
      <p:sp>
        <p:nvSpPr>
          <p:cNvPr id="130" name="Oval 129"/>
          <p:cNvSpPr/>
          <p:nvPr/>
        </p:nvSpPr>
        <p:spPr>
          <a:xfrm>
            <a:off x="5756155" y="392848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144042" y="3652272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SDA</a:t>
            </a:r>
          </a:p>
          <a:p>
            <a:r>
              <a:rPr lang="en-US" sz="1100" dirty="0" smtClean="0"/>
              <a:t>(PB9)</a:t>
            </a:r>
            <a:endParaRPr lang="en-US" sz="1100" dirty="0"/>
          </a:p>
        </p:txBody>
      </p:sp>
      <p:sp>
        <p:nvSpPr>
          <p:cNvPr id="151" name="Oval 150"/>
          <p:cNvSpPr/>
          <p:nvPr/>
        </p:nvSpPr>
        <p:spPr>
          <a:xfrm>
            <a:off x="6886839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213513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24"/>
          <p:cNvCxnSpPr>
            <a:stCxn id="151" idx="4"/>
            <a:endCxn id="141" idx="3"/>
          </p:cNvCxnSpPr>
          <p:nvPr/>
        </p:nvCxnSpPr>
        <p:spPr>
          <a:xfrm>
            <a:off x="6916671" y="1400702"/>
            <a:ext cx="784" cy="102708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Elbow Connector 124"/>
          <p:cNvCxnSpPr>
            <a:stCxn id="152" idx="4"/>
            <a:endCxn id="142" idx="3"/>
          </p:cNvCxnSpPr>
          <p:nvPr/>
        </p:nvCxnSpPr>
        <p:spPr>
          <a:xfrm>
            <a:off x="7243345" y="1400702"/>
            <a:ext cx="440" cy="102708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73129" y="2156927"/>
            <a:ext cx="1228589" cy="56056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73129" y="3369025"/>
            <a:ext cx="1228589" cy="560568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8036871" y="361976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03687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124" idx="6"/>
            <a:endCxn id="168" idx="2"/>
          </p:cNvCxnSpPr>
          <p:nvPr/>
        </p:nvCxnSpPr>
        <p:spPr>
          <a:xfrm>
            <a:off x="5940864" y="3718771"/>
            <a:ext cx="2096007" cy="44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30" idx="0"/>
            <a:endCxn id="167" idx="2"/>
          </p:cNvCxnSpPr>
          <p:nvPr/>
        </p:nvCxnSpPr>
        <p:spPr>
          <a:xfrm rot="5400000" flipH="1" flipV="1">
            <a:off x="6771988" y="2663600"/>
            <a:ext cx="278882" cy="225088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24"/>
          <p:cNvCxnSpPr>
            <a:stCxn id="141" idx="1"/>
            <a:endCxn id="143" idx="0"/>
          </p:cNvCxnSpPr>
          <p:nvPr/>
        </p:nvCxnSpPr>
        <p:spPr>
          <a:xfrm>
            <a:off x="6917455" y="3163552"/>
            <a:ext cx="2498" cy="5255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Elbow Connector 124"/>
          <p:cNvCxnSpPr>
            <a:stCxn id="142" idx="1"/>
            <a:endCxn id="144" idx="0"/>
          </p:cNvCxnSpPr>
          <p:nvPr/>
        </p:nvCxnSpPr>
        <p:spPr>
          <a:xfrm>
            <a:off x="7243785" y="3163552"/>
            <a:ext cx="2842" cy="4540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7216795" y="36176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890121" y="36891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70"/>
          <p:cNvCxnSpPr>
            <a:stCxn id="177" idx="0"/>
            <a:endCxn id="172" idx="2"/>
          </p:cNvCxnSpPr>
          <p:nvPr/>
        </p:nvCxnSpPr>
        <p:spPr>
          <a:xfrm rot="5400000" flipH="1" flipV="1">
            <a:off x="7340663" y="3006117"/>
            <a:ext cx="1192205" cy="193648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033589" y="24770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8033589" y="239795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10109" y="369904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690129" y="36184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Elbow Connector 179"/>
          <p:cNvCxnSpPr>
            <a:stCxn id="179" idx="0"/>
            <a:endCxn id="174" idx="2"/>
          </p:cNvCxnSpPr>
          <p:nvPr/>
        </p:nvCxnSpPr>
        <p:spPr>
          <a:xfrm rot="5400000" flipH="1" flipV="1">
            <a:off x="7281439" y="2866310"/>
            <a:ext cx="1190673" cy="313628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020461" y="126825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8020461" y="11892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83086" y="370035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463106" y="361976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Elbow Connector 188"/>
          <p:cNvCxnSpPr>
            <a:stCxn id="187" idx="0"/>
            <a:endCxn id="185" idx="2"/>
          </p:cNvCxnSpPr>
          <p:nvPr/>
        </p:nvCxnSpPr>
        <p:spPr>
          <a:xfrm rot="5400000" flipH="1" flipV="1">
            <a:off x="6615558" y="2295450"/>
            <a:ext cx="2402263" cy="40754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8" idx="0"/>
            <a:endCxn id="186" idx="2"/>
          </p:cNvCxnSpPr>
          <p:nvPr/>
        </p:nvCxnSpPr>
        <p:spPr>
          <a:xfrm rot="5400000" flipH="1" flipV="1">
            <a:off x="6556334" y="2155643"/>
            <a:ext cx="2400731" cy="52752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8030352" y="348948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58"/>
          <p:cNvCxnSpPr>
            <a:stCxn id="110" idx="2"/>
            <a:endCxn id="114" idx="4"/>
          </p:cNvCxnSpPr>
          <p:nvPr/>
        </p:nvCxnSpPr>
        <p:spPr>
          <a:xfrm rot="10800000">
            <a:off x="7923510" y="342050"/>
            <a:ext cx="106843" cy="31772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8033590" y="227819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8020461" y="10669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893678" y="10669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893677" y="227819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58"/>
          <p:cNvCxnSpPr>
            <a:stCxn id="206" idx="6"/>
            <a:endCxn id="205" idx="2"/>
          </p:cNvCxnSpPr>
          <p:nvPr/>
        </p:nvCxnSpPr>
        <p:spPr>
          <a:xfrm>
            <a:off x="7953341" y="1096744"/>
            <a:ext cx="6712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58"/>
          <p:cNvCxnSpPr>
            <a:stCxn id="208" idx="6"/>
            <a:endCxn id="204" idx="2"/>
          </p:cNvCxnSpPr>
          <p:nvPr/>
        </p:nvCxnSpPr>
        <p:spPr>
          <a:xfrm>
            <a:off x="7953340" y="2308029"/>
            <a:ext cx="8025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16200000">
            <a:off x="6549572" y="2681911"/>
            <a:ext cx="735765" cy="227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1.8kΩ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rot="16200000">
            <a:off x="6875902" y="2681911"/>
            <a:ext cx="735765" cy="227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1.8kΩ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033904" y="25492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036871" y="376657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387396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58"/>
          <p:cNvCxnSpPr>
            <a:stCxn id="223" idx="4"/>
            <a:endCxn id="222" idx="2"/>
          </p:cNvCxnSpPr>
          <p:nvPr/>
        </p:nvCxnSpPr>
        <p:spPr>
          <a:xfrm rot="16200000" flipH="1">
            <a:off x="6529195" y="2288734"/>
            <a:ext cx="2395709" cy="619643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7390994" y="25492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58"/>
          <p:cNvCxnSpPr>
            <a:stCxn id="228" idx="6"/>
            <a:endCxn id="221" idx="2"/>
          </p:cNvCxnSpPr>
          <p:nvPr/>
        </p:nvCxnSpPr>
        <p:spPr>
          <a:xfrm>
            <a:off x="7450657" y="2579043"/>
            <a:ext cx="583247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 rot="16200000">
            <a:off x="8271923" y="2242175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1</a:t>
            </a:r>
          </a:p>
          <a:p>
            <a:pPr algn="ctr"/>
            <a:r>
              <a:rPr lang="en-US" sz="1100" dirty="0" smtClean="0"/>
              <a:t>0xe4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8268583" y="1003596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2</a:t>
            </a:r>
          </a:p>
          <a:p>
            <a:pPr algn="ctr"/>
            <a:r>
              <a:rPr lang="en-US" sz="1100" dirty="0" smtClean="0"/>
              <a:t>0xe6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8265243" y="3434158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0</a:t>
            </a:r>
          </a:p>
          <a:p>
            <a:pPr algn="ctr"/>
            <a:r>
              <a:rPr lang="en-US" sz="1100" dirty="0" smtClean="0"/>
              <a:t>0xe2</a:t>
            </a:r>
            <a:endParaRPr lang="en-US" sz="1100" dirty="0"/>
          </a:p>
        </p:txBody>
      </p:sp>
      <p:sp>
        <p:nvSpPr>
          <p:cNvPr id="236" name="Oval 235"/>
          <p:cNvSpPr/>
          <p:nvPr/>
        </p:nvSpPr>
        <p:spPr>
          <a:xfrm>
            <a:off x="3291094" y="36872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285183" y="29520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41094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1" y="3853792"/>
            <a:ext cx="962265" cy="457076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2" y="4839335"/>
            <a:ext cx="962265" cy="457076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1" y="5845473"/>
            <a:ext cx="962265" cy="457076"/>
          </a:xfrm>
          <a:prstGeom prst="rect">
            <a:avLst/>
          </a:prstGeom>
        </p:spPr>
      </p:pic>
      <p:sp>
        <p:nvSpPr>
          <p:cNvPr id="252" name="Oval 251"/>
          <p:cNvSpPr/>
          <p:nvPr/>
        </p:nvSpPr>
        <p:spPr>
          <a:xfrm>
            <a:off x="1208156" y="41199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208156" y="510077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08156" y="608160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Elbow Connector 17"/>
          <p:cNvCxnSpPr>
            <a:stCxn id="237" idx="2"/>
            <a:endCxn id="252" idx="6"/>
          </p:cNvCxnSpPr>
          <p:nvPr/>
        </p:nvCxnSpPr>
        <p:spPr>
          <a:xfrm rot="10800000" flipV="1">
            <a:off x="1267819" y="2981877"/>
            <a:ext cx="2017364" cy="1167902"/>
          </a:xfrm>
          <a:prstGeom prst="bentConnector3">
            <a:avLst>
              <a:gd name="adj1" fmla="val 26828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2" name="Elbow Connector 17"/>
          <p:cNvCxnSpPr>
            <a:stCxn id="238" idx="6"/>
            <a:endCxn id="253" idx="6"/>
          </p:cNvCxnSpPr>
          <p:nvPr/>
        </p:nvCxnSpPr>
        <p:spPr>
          <a:xfrm flipH="1">
            <a:off x="1267819" y="3723255"/>
            <a:ext cx="2202785" cy="1407355"/>
          </a:xfrm>
          <a:prstGeom prst="bentConnector3">
            <a:avLst>
              <a:gd name="adj1" fmla="val -25887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7" name="Elbow Connector 17"/>
          <p:cNvCxnSpPr>
            <a:stCxn id="236" idx="2"/>
            <a:endCxn id="254" idx="6"/>
          </p:cNvCxnSpPr>
          <p:nvPr/>
        </p:nvCxnSpPr>
        <p:spPr>
          <a:xfrm rot="10800000" flipV="1">
            <a:off x="1267820" y="3717121"/>
            <a:ext cx="2023275" cy="2394319"/>
          </a:xfrm>
          <a:prstGeom prst="bentConnector3">
            <a:avLst>
              <a:gd name="adj1" fmla="val 16870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409434" y="3915526"/>
            <a:ext cx="128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ADC123_IN11(PC1)</a:t>
            </a:r>
            <a:endParaRPr lang="en-US" sz="11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409422" y="489635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ADC12_IN14 (PC4)</a:t>
            </a:r>
            <a:endParaRPr lang="en-US" sz="11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409410" y="58785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ADC12_IN15 (PC5)</a:t>
            </a:r>
            <a:endParaRPr lang="en-US" sz="1100" dirty="0"/>
          </a:p>
        </p:txBody>
      </p:sp>
      <p:cxnSp>
        <p:nvCxnSpPr>
          <p:cNvPr id="270" name="Straight Connector 269"/>
          <p:cNvCxnSpPr>
            <a:stCxn id="273" idx="4"/>
          </p:cNvCxnSpPr>
          <p:nvPr/>
        </p:nvCxnSpPr>
        <p:spPr>
          <a:xfrm>
            <a:off x="316503" y="342050"/>
            <a:ext cx="0" cy="6392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286671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208155" y="403340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208154" y="39468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208154" y="502518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208153" y="49386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208154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208153" y="592419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86" idx="6"/>
            <a:endCxn id="276" idx="2"/>
          </p:cNvCxnSpPr>
          <p:nvPr/>
        </p:nvCxnSpPr>
        <p:spPr>
          <a:xfrm>
            <a:off x="346334" y="4062073"/>
            <a:ext cx="861821" cy="1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86671" y="403224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83293" y="5019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/>
          <p:cNvCxnSpPr>
            <a:stCxn id="289" idx="6"/>
            <a:endCxn id="278" idx="2"/>
          </p:cNvCxnSpPr>
          <p:nvPr/>
        </p:nvCxnSpPr>
        <p:spPr>
          <a:xfrm>
            <a:off x="342956" y="5049255"/>
            <a:ext cx="865198" cy="5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286671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>
            <a:stCxn id="293" idx="6"/>
          </p:cNvCxnSpPr>
          <p:nvPr/>
        </p:nvCxnSpPr>
        <p:spPr>
          <a:xfrm>
            <a:off x="346334" y="6040571"/>
            <a:ext cx="861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305" idx="4"/>
            <a:endCxn id="260" idx="2"/>
          </p:cNvCxnSpPr>
          <p:nvPr/>
        </p:nvCxnSpPr>
        <p:spPr>
          <a:xfrm rot="16200000" flipH="1">
            <a:off x="-2019001" y="3026457"/>
            <a:ext cx="6057143" cy="1081334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439071" y="4788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439071" y="49386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439194" y="39468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Connector 297"/>
          <p:cNvCxnSpPr>
            <a:stCxn id="310" idx="6"/>
            <a:endCxn id="277" idx="2"/>
          </p:cNvCxnSpPr>
          <p:nvPr/>
        </p:nvCxnSpPr>
        <p:spPr>
          <a:xfrm>
            <a:off x="498857" y="3976699"/>
            <a:ext cx="709297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" name="Straight Connector 297"/>
          <p:cNvCxnSpPr>
            <a:stCxn id="309" idx="6"/>
            <a:endCxn id="279" idx="2"/>
          </p:cNvCxnSpPr>
          <p:nvPr/>
        </p:nvCxnSpPr>
        <p:spPr>
          <a:xfrm>
            <a:off x="498734" y="4968477"/>
            <a:ext cx="709419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 rot="16200000">
            <a:off x="2492952" y="3695535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323" name="Rectangle 322"/>
          <p:cNvSpPr/>
          <p:nvPr/>
        </p:nvSpPr>
        <p:spPr>
          <a:xfrm rot="16200000">
            <a:off x="2699988" y="4427191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325" name="Rectangle 324"/>
          <p:cNvSpPr/>
          <p:nvPr/>
        </p:nvSpPr>
        <p:spPr>
          <a:xfrm>
            <a:off x="3043919" y="2110803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7" name="Rectangle 326"/>
          <p:cNvSpPr/>
          <p:nvPr/>
        </p:nvSpPr>
        <p:spPr>
          <a:xfrm>
            <a:off x="3043918" y="1925102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8" name="Rectangle 327"/>
          <p:cNvSpPr/>
          <p:nvPr/>
        </p:nvSpPr>
        <p:spPr>
          <a:xfrm>
            <a:off x="3043917" y="1739401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9" name="Oval 328"/>
          <p:cNvSpPr/>
          <p:nvPr/>
        </p:nvSpPr>
        <p:spPr>
          <a:xfrm>
            <a:off x="3410940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3285182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3291094" y="281975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2858297" y="295204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2917960" y="36872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3660609" y="3693097"/>
            <a:ext cx="5966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Elbow Connector 17"/>
          <p:cNvCxnSpPr>
            <a:stCxn id="328" idx="1"/>
            <a:endCxn id="332" idx="0"/>
          </p:cNvCxnSpPr>
          <p:nvPr/>
        </p:nvCxnSpPr>
        <p:spPr>
          <a:xfrm rot="10800000" flipV="1">
            <a:off x="2888129" y="1815834"/>
            <a:ext cx="155788" cy="1136210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9" name="Elbow Connector 17"/>
          <p:cNvCxnSpPr>
            <a:stCxn id="327" idx="1"/>
            <a:endCxn id="333" idx="0"/>
          </p:cNvCxnSpPr>
          <p:nvPr/>
        </p:nvCxnSpPr>
        <p:spPr>
          <a:xfrm rot="10800000" flipV="1">
            <a:off x="2947792" y="2001534"/>
            <a:ext cx="96126" cy="1685755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3" name="Elbow Connector 17"/>
          <p:cNvCxnSpPr>
            <a:stCxn id="325" idx="3"/>
            <a:endCxn id="334" idx="0"/>
          </p:cNvCxnSpPr>
          <p:nvPr/>
        </p:nvCxnSpPr>
        <p:spPr>
          <a:xfrm>
            <a:off x="3538271" y="2187236"/>
            <a:ext cx="152170" cy="1505861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325" idx="1"/>
            <a:endCxn id="330" idx="2"/>
          </p:cNvCxnSpPr>
          <p:nvPr/>
        </p:nvCxnSpPr>
        <p:spPr>
          <a:xfrm rot="10800000" flipH="1" flipV="1">
            <a:off x="3043918" y="2187236"/>
            <a:ext cx="241263" cy="418356"/>
          </a:xfrm>
          <a:prstGeom prst="bentConnector3">
            <a:avLst>
              <a:gd name="adj1" fmla="val -200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45"/>
          <p:cNvCxnSpPr>
            <a:stCxn id="327" idx="3"/>
            <a:endCxn id="329" idx="6"/>
          </p:cNvCxnSpPr>
          <p:nvPr/>
        </p:nvCxnSpPr>
        <p:spPr>
          <a:xfrm flipH="1">
            <a:off x="3470603" y="2001535"/>
            <a:ext cx="67667" cy="604057"/>
          </a:xfrm>
          <a:prstGeom prst="bentConnector3">
            <a:avLst>
              <a:gd name="adj1" fmla="val -3378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45"/>
          <p:cNvCxnSpPr>
            <a:stCxn id="328" idx="3"/>
            <a:endCxn id="331" idx="6"/>
          </p:cNvCxnSpPr>
          <p:nvPr/>
        </p:nvCxnSpPr>
        <p:spPr>
          <a:xfrm flipH="1">
            <a:off x="3350757" y="1815834"/>
            <a:ext cx="187512" cy="1033754"/>
          </a:xfrm>
          <a:prstGeom prst="bentConnector3">
            <a:avLst>
              <a:gd name="adj1" fmla="val -1599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Oval 360"/>
          <p:cNvSpPr/>
          <p:nvPr/>
        </p:nvSpPr>
        <p:spPr>
          <a:xfrm>
            <a:off x="5756155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5881201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Elbow Connector 362"/>
          <p:cNvCxnSpPr>
            <a:stCxn id="361" idx="2"/>
            <a:endCxn id="258" idx="2"/>
          </p:cNvCxnSpPr>
          <p:nvPr/>
        </p:nvCxnSpPr>
        <p:spPr>
          <a:xfrm rot="10800000" flipH="1">
            <a:off x="5756154" y="4676280"/>
            <a:ext cx="1433129" cy="639621"/>
          </a:xfrm>
          <a:prstGeom prst="bentConnector3">
            <a:avLst>
              <a:gd name="adj1" fmla="val -15951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endCxn id="259" idx="2"/>
          </p:cNvCxnSpPr>
          <p:nvPr/>
        </p:nvCxnSpPr>
        <p:spPr>
          <a:xfrm>
            <a:off x="5940866" y="5327828"/>
            <a:ext cx="1246097" cy="602206"/>
          </a:xfrm>
          <a:prstGeom prst="bentConnector3">
            <a:avLst>
              <a:gd name="adj1" fmla="val 24773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223845" y="4462028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TIM3_CH3</a:t>
            </a:r>
          </a:p>
          <a:p>
            <a:r>
              <a:rPr lang="en-US" sz="1100" dirty="0" smtClean="0"/>
              <a:t>(PC8)</a:t>
            </a:r>
            <a:endParaRPr lang="en-US" sz="11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265721" y="5717850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TIM3_CH4</a:t>
            </a:r>
          </a:p>
          <a:p>
            <a:r>
              <a:rPr lang="en-US" sz="1100" dirty="0" smtClean="0"/>
              <a:t>(PC9)</a:t>
            </a:r>
            <a:endParaRPr lang="en-US" sz="1100" dirty="0"/>
          </a:p>
        </p:txBody>
      </p:sp>
      <p:sp>
        <p:nvSpPr>
          <p:cNvPr id="374" name="Hexagon 373"/>
          <p:cNvSpPr/>
          <p:nvPr/>
        </p:nvSpPr>
        <p:spPr>
          <a:xfrm>
            <a:off x="7884501" y="4407078"/>
            <a:ext cx="659964" cy="568934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Motor</a:t>
            </a:r>
            <a:endParaRPr lang="en-US" sz="800" dirty="0"/>
          </a:p>
        </p:txBody>
      </p:sp>
      <p:sp>
        <p:nvSpPr>
          <p:cNvPr id="380" name="Oval 379"/>
          <p:cNvSpPr/>
          <p:nvPr/>
        </p:nvSpPr>
        <p:spPr>
          <a:xfrm>
            <a:off x="8000347" y="494041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7844850" y="4580262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Ph1</a:t>
            </a:r>
            <a:endParaRPr lang="en-US" sz="800" dirty="0"/>
          </a:p>
        </p:txBody>
      </p:sp>
      <p:sp>
        <p:nvSpPr>
          <p:cNvPr id="390" name="Oval 389"/>
          <p:cNvSpPr/>
          <p:nvPr/>
        </p:nvSpPr>
        <p:spPr>
          <a:xfrm>
            <a:off x="7863847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/>
          <p:cNvSpPr txBox="1"/>
          <p:nvPr/>
        </p:nvSpPr>
        <p:spPr>
          <a:xfrm>
            <a:off x="7910113" y="4359403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Ph2</a:t>
            </a:r>
            <a:endParaRPr lang="en-US" sz="800" dirty="0"/>
          </a:p>
        </p:txBody>
      </p:sp>
      <p:sp>
        <p:nvSpPr>
          <p:cNvPr id="394" name="Oval 393"/>
          <p:cNvSpPr/>
          <p:nvPr/>
        </p:nvSpPr>
        <p:spPr>
          <a:xfrm>
            <a:off x="8000347" y="437724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Elbow Connector 394"/>
          <p:cNvCxnSpPr>
            <a:stCxn id="394" idx="2"/>
            <a:endCxn id="263" idx="6"/>
          </p:cNvCxnSpPr>
          <p:nvPr/>
        </p:nvCxnSpPr>
        <p:spPr>
          <a:xfrm rot="10800000" flipV="1">
            <a:off x="7772617" y="4407078"/>
            <a:ext cx="227730" cy="1333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9" name="Oval 418"/>
          <p:cNvSpPr/>
          <p:nvPr/>
        </p:nvSpPr>
        <p:spPr>
          <a:xfrm>
            <a:off x="5881203" y="33173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5756155" y="542124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5756155" y="51554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583397" y="6192126"/>
            <a:ext cx="914400" cy="5945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RC-</a:t>
            </a:r>
          </a:p>
          <a:p>
            <a:r>
              <a:rPr lang="en-US" sz="1100" dirty="0" smtClean="0"/>
              <a:t>Receiver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27" name="Oval 426"/>
          <p:cNvSpPr/>
          <p:nvPr/>
        </p:nvSpPr>
        <p:spPr>
          <a:xfrm>
            <a:off x="2472451" y="62956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2472331" y="64480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2472211" y="6600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2197058" y="62138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Ch2</a:t>
            </a:r>
            <a:endParaRPr lang="en-US" sz="800" dirty="0"/>
          </a:p>
        </p:txBody>
      </p:sp>
      <p:sp>
        <p:nvSpPr>
          <p:cNvPr id="431" name="TextBox 430"/>
          <p:cNvSpPr txBox="1"/>
          <p:nvPr/>
        </p:nvSpPr>
        <p:spPr>
          <a:xfrm>
            <a:off x="2197225" y="63662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Ch1</a:t>
            </a:r>
            <a:endParaRPr lang="en-US" sz="800" dirty="0"/>
          </a:p>
        </p:txBody>
      </p:sp>
      <p:sp>
        <p:nvSpPr>
          <p:cNvPr id="432" name="TextBox 431"/>
          <p:cNvSpPr txBox="1"/>
          <p:nvPr/>
        </p:nvSpPr>
        <p:spPr>
          <a:xfrm>
            <a:off x="2197392" y="65186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Ch0</a:t>
            </a:r>
            <a:endParaRPr lang="en-US" sz="800" dirty="0"/>
          </a:p>
        </p:txBody>
      </p:sp>
      <p:cxnSp>
        <p:nvCxnSpPr>
          <p:cNvPr id="433" name="Elbow Connector 17"/>
          <p:cNvCxnSpPr>
            <a:stCxn id="419" idx="0"/>
            <a:endCxn id="427" idx="6"/>
          </p:cNvCxnSpPr>
          <p:nvPr/>
        </p:nvCxnSpPr>
        <p:spPr>
          <a:xfrm rot="16200000" flipH="1" flipV="1">
            <a:off x="2717523" y="3131923"/>
            <a:ext cx="3008103" cy="3378921"/>
          </a:xfrm>
          <a:prstGeom prst="bentConnector4">
            <a:avLst>
              <a:gd name="adj1" fmla="val -7599"/>
              <a:gd name="adj2" fmla="val 83637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9" name="Elbow Connector 17"/>
          <p:cNvCxnSpPr>
            <a:stCxn id="420" idx="2"/>
            <a:endCxn id="428" idx="6"/>
          </p:cNvCxnSpPr>
          <p:nvPr/>
        </p:nvCxnSpPr>
        <p:spPr>
          <a:xfrm rot="10800000" flipV="1">
            <a:off x="2531995" y="5451074"/>
            <a:ext cx="3224161" cy="102676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4" name="Elbow Connector 17"/>
          <p:cNvCxnSpPr>
            <a:stCxn id="423" idx="0"/>
            <a:endCxn id="429" idx="6"/>
          </p:cNvCxnSpPr>
          <p:nvPr/>
        </p:nvCxnSpPr>
        <p:spPr>
          <a:xfrm rot="16200000" flipH="1" flipV="1">
            <a:off x="3421535" y="4265783"/>
            <a:ext cx="1474791" cy="3254113"/>
          </a:xfrm>
          <a:prstGeom prst="bentConnector4">
            <a:avLst>
              <a:gd name="adj1" fmla="val -15501"/>
              <a:gd name="adj2" fmla="val 65891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 rot="16200000">
            <a:off x="3389733" y="5840523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TIM8_CH1</a:t>
            </a:r>
          </a:p>
          <a:p>
            <a:r>
              <a:rPr lang="en-US" sz="1100" dirty="0" smtClean="0"/>
              <a:t>(PC6)</a:t>
            </a:r>
            <a:endParaRPr lang="en-US" sz="1100" dirty="0"/>
          </a:p>
        </p:txBody>
      </p:sp>
      <p:sp>
        <p:nvSpPr>
          <p:cNvPr id="453" name="TextBox 452"/>
          <p:cNvSpPr txBox="1"/>
          <p:nvPr/>
        </p:nvSpPr>
        <p:spPr>
          <a:xfrm rot="16200000">
            <a:off x="2837336" y="5839768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TIM9_CH1</a:t>
            </a:r>
          </a:p>
          <a:p>
            <a:r>
              <a:rPr lang="en-US" sz="1100" dirty="0" smtClean="0"/>
              <a:t>(PE5)</a:t>
            </a:r>
            <a:endParaRPr lang="en-US" sz="1100" dirty="0"/>
          </a:p>
        </p:txBody>
      </p:sp>
      <p:sp>
        <p:nvSpPr>
          <p:cNvPr id="454" name="TextBox 453"/>
          <p:cNvSpPr txBox="1"/>
          <p:nvPr/>
        </p:nvSpPr>
        <p:spPr>
          <a:xfrm>
            <a:off x="1074133" y="5608147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0</a:t>
            </a:r>
            <a:endParaRPr lang="en-US" sz="1100" dirty="0"/>
          </a:p>
        </p:txBody>
      </p:sp>
      <p:sp>
        <p:nvSpPr>
          <p:cNvPr id="455" name="TextBox 454"/>
          <p:cNvSpPr txBox="1"/>
          <p:nvPr/>
        </p:nvSpPr>
        <p:spPr>
          <a:xfrm>
            <a:off x="1074133" y="4608193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1</a:t>
            </a:r>
            <a:endParaRPr lang="en-US" sz="1100" dirty="0"/>
          </a:p>
        </p:txBody>
      </p:sp>
      <p:sp>
        <p:nvSpPr>
          <p:cNvPr id="456" name="TextBox 455"/>
          <p:cNvSpPr txBox="1"/>
          <p:nvPr/>
        </p:nvSpPr>
        <p:spPr>
          <a:xfrm>
            <a:off x="1074133" y="3608239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2</a:t>
            </a:r>
            <a:endParaRPr lang="en-US" sz="1100" dirty="0"/>
          </a:p>
        </p:txBody>
      </p:sp>
      <p:sp>
        <p:nvSpPr>
          <p:cNvPr id="457" name="Rectangle 456"/>
          <p:cNvSpPr/>
          <p:nvPr/>
        </p:nvSpPr>
        <p:spPr>
          <a:xfrm rot="16200000">
            <a:off x="3796723" y="4426955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493" name="TextBox 492"/>
          <p:cNvSpPr txBox="1"/>
          <p:nvPr/>
        </p:nvSpPr>
        <p:spPr>
          <a:xfrm>
            <a:off x="8453125" y="1570747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8461765" y="2777054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470405" y="398336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427314" y="431004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427314" y="531244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427314" y="631485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824057" y="298874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~25mA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9116" y="4468672"/>
            <a:ext cx="512721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ESC</a:t>
            </a:r>
            <a:endParaRPr lang="en-US" sz="1100" dirty="0"/>
          </a:p>
        </p:txBody>
      </p:sp>
      <p:sp>
        <p:nvSpPr>
          <p:cNvPr id="232" name="Oval 231"/>
          <p:cNvSpPr/>
          <p:nvPr/>
        </p:nvSpPr>
        <p:spPr>
          <a:xfrm>
            <a:off x="2294208" y="346323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294208" y="337699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47392" y="-80196"/>
            <a:ext cx="31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Proposal: STM32F4 </a:t>
            </a:r>
            <a:r>
              <a:rPr lang="en-US" dirty="0" smtClean="0"/>
              <a:t>– Full setup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7219116" y="5664997"/>
            <a:ext cx="969298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Servo Ctrl</a:t>
            </a:r>
            <a:endParaRPr lang="en-US" sz="1100" dirty="0"/>
          </a:p>
        </p:txBody>
      </p:sp>
      <p:sp>
        <p:nvSpPr>
          <p:cNvPr id="258" name="Oval 257"/>
          <p:cNvSpPr/>
          <p:nvPr/>
        </p:nvSpPr>
        <p:spPr>
          <a:xfrm>
            <a:off x="7189284" y="46464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186963" y="590020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712954" y="45105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712954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10089" y="481564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394"/>
          <p:cNvCxnSpPr>
            <a:stCxn id="390" idx="2"/>
            <a:endCxn id="264" idx="6"/>
          </p:cNvCxnSpPr>
          <p:nvPr/>
        </p:nvCxnSpPr>
        <p:spPr>
          <a:xfrm flipH="1">
            <a:off x="7772617" y="4695860"/>
            <a:ext cx="9123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Elbow Connector 394"/>
          <p:cNvCxnSpPr>
            <a:stCxn id="380" idx="2"/>
            <a:endCxn id="265" idx="6"/>
          </p:cNvCxnSpPr>
          <p:nvPr/>
        </p:nvCxnSpPr>
        <p:spPr>
          <a:xfrm rot="10800000">
            <a:off x="7769753" y="4845481"/>
            <a:ext cx="230595" cy="12477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7916800" y="4775054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Ph0</a:t>
            </a:r>
            <a:endParaRPr lang="en-US" sz="800" dirty="0"/>
          </a:p>
        </p:txBody>
      </p:sp>
      <p:sp>
        <p:nvSpPr>
          <p:cNvPr id="284" name="Oval 283"/>
          <p:cNvSpPr/>
          <p:nvPr/>
        </p:nvSpPr>
        <p:spPr>
          <a:xfrm>
            <a:off x="7357543" y="444292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7525802" y="44426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7357543" y="488302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7525802" y="488273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199998" y="5121063"/>
            <a:ext cx="1163251" cy="33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Power Supply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8334258" y="516044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8334258" y="532782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Elbow Connector 394"/>
          <p:cNvCxnSpPr>
            <a:stCxn id="295" idx="4"/>
            <a:endCxn id="287" idx="2"/>
          </p:cNvCxnSpPr>
          <p:nvPr/>
        </p:nvCxnSpPr>
        <p:spPr>
          <a:xfrm rot="5400000" flipH="1">
            <a:off x="7623503" y="4646902"/>
            <a:ext cx="474628" cy="1006547"/>
          </a:xfrm>
          <a:prstGeom prst="bentConnector4">
            <a:avLst>
              <a:gd name="adj1" fmla="val -25631"/>
              <a:gd name="adj2" fmla="val 12271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268808" y="4692203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(in)</a:t>
            </a:r>
          </a:p>
          <a:p>
            <a:pPr algn="ctr"/>
            <a:r>
              <a:rPr lang="en-US" sz="500" dirty="0" smtClean="0"/>
              <a:t>GND  5V</a:t>
            </a:r>
          </a:p>
        </p:txBody>
      </p:sp>
      <p:cxnSp>
        <p:nvCxnSpPr>
          <p:cNvPr id="301" name="Straight Connector 58"/>
          <p:cNvCxnSpPr>
            <a:stCxn id="288" idx="4"/>
            <a:endCxn id="292" idx="0"/>
          </p:cNvCxnSpPr>
          <p:nvPr/>
        </p:nvCxnSpPr>
        <p:spPr>
          <a:xfrm rot="16200000" flipH="1">
            <a:off x="7850841" y="4647192"/>
            <a:ext cx="218042" cy="808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7840163" y="563545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8008422" y="56351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94"/>
          <p:cNvCxnSpPr>
            <a:stCxn id="295" idx="4"/>
            <a:endCxn id="304" idx="0"/>
          </p:cNvCxnSpPr>
          <p:nvPr/>
        </p:nvCxnSpPr>
        <p:spPr>
          <a:xfrm rot="5400000">
            <a:off x="7993059" y="5264426"/>
            <a:ext cx="247969" cy="49409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58"/>
          <p:cNvCxnSpPr>
            <a:stCxn id="292" idx="6"/>
            <a:endCxn id="306" idx="0"/>
          </p:cNvCxnSpPr>
          <p:nvPr/>
        </p:nvCxnSpPr>
        <p:spPr>
          <a:xfrm flipH="1">
            <a:off x="8038254" y="5190273"/>
            <a:ext cx="355667" cy="444892"/>
          </a:xfrm>
          <a:prstGeom prst="bentConnector4">
            <a:avLst>
              <a:gd name="adj1" fmla="val -64274"/>
              <a:gd name="adj2" fmla="val 85897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8096059" y="508354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5V</a:t>
            </a:r>
            <a:endParaRPr lang="en-US" sz="800" dirty="0"/>
          </a:p>
        </p:txBody>
      </p:sp>
      <p:cxnSp>
        <p:nvCxnSpPr>
          <p:cNvPr id="218" name="Straight Connector 58"/>
          <p:cNvCxnSpPr>
            <a:stCxn id="66" idx="4"/>
            <a:endCxn id="116" idx="0"/>
          </p:cNvCxnSpPr>
          <p:nvPr/>
        </p:nvCxnSpPr>
        <p:spPr>
          <a:xfrm>
            <a:off x="6674712" y="541563"/>
            <a:ext cx="4214" cy="799476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5" name="Straight Connector 58"/>
          <p:cNvCxnSpPr>
            <a:stCxn id="226" idx="6"/>
            <a:endCxn id="284" idx="0"/>
          </p:cNvCxnSpPr>
          <p:nvPr/>
        </p:nvCxnSpPr>
        <p:spPr>
          <a:xfrm flipV="1">
            <a:off x="5940866" y="4442921"/>
            <a:ext cx="1446509" cy="1126892"/>
          </a:xfrm>
          <a:prstGeom prst="bentConnector4">
            <a:avLst>
              <a:gd name="adj1" fmla="val 69542"/>
              <a:gd name="adj2" fmla="val 1202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5881203" y="553998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58"/>
          <p:cNvCxnSpPr>
            <a:stCxn id="63" idx="6"/>
            <a:endCxn id="285" idx="3"/>
          </p:cNvCxnSpPr>
          <p:nvPr/>
        </p:nvCxnSpPr>
        <p:spPr>
          <a:xfrm>
            <a:off x="5940864" y="2717979"/>
            <a:ext cx="1593675" cy="1775575"/>
          </a:xfrm>
          <a:prstGeom prst="bentConnector4">
            <a:avLst>
              <a:gd name="adj1" fmla="val 51041"/>
              <a:gd name="adj2" fmla="val 80300"/>
            </a:avLst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41626" y="4450584"/>
            <a:ext cx="441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  5V</a:t>
            </a:r>
          </a:p>
          <a:p>
            <a:pPr algn="ctr"/>
            <a:r>
              <a:rPr lang="en-US" sz="500" dirty="0" smtClean="0"/>
              <a:t>(out)</a:t>
            </a:r>
            <a:endParaRPr lang="en-US" sz="500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3950208" y="5838395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TIM1_CH1</a:t>
            </a:r>
          </a:p>
          <a:p>
            <a:r>
              <a:rPr lang="en-US" sz="1100" dirty="0" smtClean="0"/>
              <a:t>(PA8)</a:t>
            </a:r>
            <a:endParaRPr lang="en-US" sz="1100" dirty="0"/>
          </a:p>
        </p:txBody>
      </p:sp>
      <p:sp>
        <p:nvSpPr>
          <p:cNvPr id="220" name="Oval 219"/>
          <p:cNvSpPr/>
          <p:nvPr/>
        </p:nvSpPr>
        <p:spPr>
          <a:xfrm>
            <a:off x="5878880" y="39325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3412509" y="47913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291095" y="35713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285181" y="31838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0751" t="11818" r="18978" b="43668"/>
          <a:stretch/>
        </p:blipFill>
        <p:spPr>
          <a:xfrm>
            <a:off x="6187954" y="6255459"/>
            <a:ext cx="722950" cy="531266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7"/>
          <a:srcRect l="20751" t="11818" r="18978" b="43668"/>
          <a:stretch/>
        </p:blipFill>
        <p:spPr>
          <a:xfrm>
            <a:off x="7006875" y="6249672"/>
            <a:ext cx="722950" cy="531266"/>
          </a:xfrm>
          <a:prstGeom prst="rect">
            <a:avLst/>
          </a:prstGeom>
        </p:spPr>
      </p:pic>
      <p:sp>
        <p:nvSpPr>
          <p:cNvPr id="260" name="Oval 259"/>
          <p:cNvSpPr/>
          <p:nvPr/>
        </p:nvSpPr>
        <p:spPr>
          <a:xfrm>
            <a:off x="1550237" y="65658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53565" y="67043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 rot="16200000">
            <a:off x="1449785" y="6596447"/>
            <a:ext cx="418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5V</a:t>
            </a:r>
            <a:endParaRPr lang="en-US" sz="500" dirty="0" smtClean="0"/>
          </a:p>
        </p:txBody>
      </p:sp>
      <p:sp>
        <p:nvSpPr>
          <p:cNvPr id="271" name="Oval 270"/>
          <p:cNvSpPr/>
          <p:nvPr/>
        </p:nvSpPr>
        <p:spPr>
          <a:xfrm>
            <a:off x="439194" y="592419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97"/>
          <p:cNvCxnSpPr>
            <a:stCxn id="271" idx="6"/>
            <a:endCxn id="281" idx="2"/>
          </p:cNvCxnSpPr>
          <p:nvPr/>
        </p:nvCxnSpPr>
        <p:spPr>
          <a:xfrm>
            <a:off x="498857" y="5954031"/>
            <a:ext cx="709296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96" idx="6"/>
            <a:endCxn id="266" idx="2"/>
          </p:cNvCxnSpPr>
          <p:nvPr/>
        </p:nvCxnSpPr>
        <p:spPr>
          <a:xfrm>
            <a:off x="350893" y="6731892"/>
            <a:ext cx="1202672" cy="2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291230" y="67020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323117" y="625941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323117" y="63364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6722092" y="625941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6722092" y="63364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7135564" y="62556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7135564" y="633265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7534539" y="62556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7534539" y="633265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5756153" y="55358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58"/>
          <p:cNvCxnSpPr>
            <a:stCxn id="322" idx="4"/>
            <a:endCxn id="297" idx="1"/>
          </p:cNvCxnSpPr>
          <p:nvPr/>
        </p:nvCxnSpPr>
        <p:spPr>
          <a:xfrm rot="16200000" flipH="1">
            <a:off x="5722579" y="5658879"/>
            <a:ext cx="672681" cy="545869"/>
          </a:xfrm>
          <a:prstGeom prst="bentConnector3">
            <a:avLst>
              <a:gd name="adj1" fmla="val 765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58"/>
          <p:cNvCxnSpPr>
            <a:stCxn id="322" idx="4"/>
            <a:endCxn id="315" idx="1"/>
          </p:cNvCxnSpPr>
          <p:nvPr/>
        </p:nvCxnSpPr>
        <p:spPr>
          <a:xfrm rot="16200000" flipH="1">
            <a:off x="6130708" y="5250751"/>
            <a:ext cx="668871" cy="1358316"/>
          </a:xfrm>
          <a:prstGeom prst="bentConnector3">
            <a:avLst>
              <a:gd name="adj1" fmla="val 767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58"/>
          <p:cNvCxnSpPr>
            <a:stCxn id="318" idx="7"/>
            <a:endCxn id="306" idx="6"/>
          </p:cNvCxnSpPr>
          <p:nvPr/>
        </p:nvCxnSpPr>
        <p:spPr>
          <a:xfrm rot="5400000" flipH="1" flipV="1">
            <a:off x="7289090" y="5562397"/>
            <a:ext cx="676394" cy="881595"/>
          </a:xfrm>
          <a:prstGeom prst="bentConnector4">
            <a:avLst>
              <a:gd name="adj1" fmla="val 22414"/>
              <a:gd name="adj2" fmla="val 1259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7" name="Straight Connector 58"/>
          <p:cNvCxnSpPr>
            <a:stCxn id="302" idx="7"/>
            <a:endCxn id="306" idx="6"/>
          </p:cNvCxnSpPr>
          <p:nvPr/>
        </p:nvCxnSpPr>
        <p:spPr>
          <a:xfrm rot="5400000" flipH="1" flipV="1">
            <a:off x="6880962" y="5158078"/>
            <a:ext cx="680204" cy="1694042"/>
          </a:xfrm>
          <a:prstGeom prst="bentConnector4">
            <a:avLst>
              <a:gd name="adj1" fmla="val 23128"/>
              <a:gd name="adj2" fmla="val 113494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7751428" y="5653981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5V</a:t>
            </a:r>
          </a:p>
          <a:p>
            <a:pPr algn="ctr"/>
            <a:r>
              <a:rPr lang="en-US" sz="500" dirty="0" smtClean="0"/>
              <a:t>(in)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6335475" y="6456526"/>
            <a:ext cx="442478" cy="1692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/>
              <a:t>WE/left</a:t>
            </a:r>
            <a:endParaRPr lang="en-US" sz="5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173223" y="6453173"/>
            <a:ext cx="442478" cy="1692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/>
              <a:t>WE/right</a:t>
            </a:r>
            <a:endParaRPr lang="en-US" sz="500" dirty="0"/>
          </a:p>
        </p:txBody>
      </p:sp>
      <p:cxnSp>
        <p:nvCxnSpPr>
          <p:cNvPr id="342" name="Elbow Connector 17"/>
          <p:cNvCxnSpPr>
            <a:stCxn id="220" idx="6"/>
            <a:endCxn id="314" idx="4"/>
          </p:cNvCxnSpPr>
          <p:nvPr/>
        </p:nvCxnSpPr>
        <p:spPr>
          <a:xfrm>
            <a:off x="5938543" y="3962365"/>
            <a:ext cx="813381" cy="2433762"/>
          </a:xfrm>
          <a:prstGeom prst="bentConnector4">
            <a:avLst>
              <a:gd name="adj1" fmla="val 31336"/>
              <a:gd name="adj2" fmla="val 109393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4" name="Elbow Connector 17"/>
          <p:cNvCxnSpPr>
            <a:stCxn id="227" idx="6"/>
            <a:endCxn id="313" idx="5"/>
          </p:cNvCxnSpPr>
          <p:nvPr/>
        </p:nvCxnSpPr>
        <p:spPr>
          <a:xfrm>
            <a:off x="3472172" y="4821144"/>
            <a:ext cx="3300846" cy="1489200"/>
          </a:xfrm>
          <a:prstGeom prst="bentConnector4">
            <a:avLst>
              <a:gd name="adj1" fmla="val 80102"/>
              <a:gd name="adj2" fmla="val 125564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5567667" y="632212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A: TIM4_CH2</a:t>
            </a:r>
            <a:endParaRPr lang="en-US" sz="600" dirty="0" smtClean="0"/>
          </a:p>
          <a:p>
            <a:r>
              <a:rPr lang="en-US" sz="600" dirty="0" smtClean="0"/>
              <a:t>(</a:t>
            </a:r>
            <a:r>
              <a:rPr lang="en-US" sz="600" dirty="0" smtClean="0"/>
              <a:t>PB7)</a:t>
            </a:r>
          </a:p>
          <a:p>
            <a:r>
              <a:rPr lang="en-US" sz="600" dirty="0" smtClean="0"/>
              <a:t>B: TIM12_CH1</a:t>
            </a:r>
          </a:p>
          <a:p>
            <a:r>
              <a:rPr lang="en-US" sz="600" dirty="0" smtClean="0"/>
              <a:t>(PB14)</a:t>
            </a:r>
            <a:endParaRPr lang="en-US" sz="600" dirty="0"/>
          </a:p>
        </p:txBody>
      </p:sp>
      <p:sp>
        <p:nvSpPr>
          <p:cNvPr id="347" name="TextBox 346"/>
          <p:cNvSpPr txBox="1"/>
          <p:nvPr/>
        </p:nvSpPr>
        <p:spPr>
          <a:xfrm>
            <a:off x="7666146" y="63842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A: TIM5_CH2</a:t>
            </a:r>
            <a:endParaRPr lang="en-US" sz="600" dirty="0" smtClean="0"/>
          </a:p>
          <a:p>
            <a:r>
              <a:rPr lang="en-US" sz="600" dirty="0" smtClean="0"/>
              <a:t>(</a:t>
            </a:r>
            <a:r>
              <a:rPr lang="en-US" sz="600" dirty="0" smtClean="0"/>
              <a:t>PA1)</a:t>
            </a:r>
          </a:p>
          <a:p>
            <a:r>
              <a:rPr lang="en-US" sz="600" dirty="0" smtClean="0"/>
              <a:t>B: TIM14_CH1</a:t>
            </a:r>
          </a:p>
          <a:p>
            <a:r>
              <a:rPr lang="en-US" sz="600" dirty="0" smtClean="0"/>
              <a:t>(PA7)</a:t>
            </a:r>
            <a:endParaRPr lang="en-US" sz="600" dirty="0"/>
          </a:p>
        </p:txBody>
      </p:sp>
      <p:cxnSp>
        <p:nvCxnSpPr>
          <p:cNvPr id="348" name="Elbow Connector 17"/>
          <p:cNvCxnSpPr>
            <a:stCxn id="244" idx="6"/>
            <a:endCxn id="319" idx="6"/>
          </p:cNvCxnSpPr>
          <p:nvPr/>
        </p:nvCxnSpPr>
        <p:spPr>
          <a:xfrm>
            <a:off x="3344844" y="3213665"/>
            <a:ext cx="4249358" cy="3071775"/>
          </a:xfrm>
          <a:prstGeom prst="bentConnector3">
            <a:avLst>
              <a:gd name="adj1" fmla="val 134820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9" name="Elbow Connector 17"/>
          <p:cNvCxnSpPr>
            <a:stCxn id="241" idx="6"/>
            <a:endCxn id="321" idx="6"/>
          </p:cNvCxnSpPr>
          <p:nvPr/>
        </p:nvCxnSpPr>
        <p:spPr>
          <a:xfrm>
            <a:off x="3350758" y="3601197"/>
            <a:ext cx="4243444" cy="2761289"/>
          </a:xfrm>
          <a:prstGeom prst="bentConnector3">
            <a:avLst>
              <a:gd name="adj1" fmla="val 133614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7700" y="1151173"/>
            <a:ext cx="1271853" cy="144655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u="sng" dirty="0" smtClean="0"/>
              <a:t>Reserved:</a:t>
            </a:r>
          </a:p>
          <a:p>
            <a:r>
              <a:rPr lang="en-US" sz="1100" dirty="0" smtClean="0"/>
              <a:t>PA2: UART2-TX</a:t>
            </a:r>
          </a:p>
          <a:p>
            <a:r>
              <a:rPr lang="en-US" sz="1100" dirty="0" smtClean="0"/>
              <a:t>PA3: UART3-RX</a:t>
            </a:r>
          </a:p>
          <a:p>
            <a:endParaRPr lang="en-US" sz="1100" dirty="0" smtClean="0"/>
          </a:p>
          <a:p>
            <a:r>
              <a:rPr lang="en-US" sz="1100" dirty="0" smtClean="0"/>
              <a:t>PB0: ADC12_IN8</a:t>
            </a:r>
            <a:endParaRPr lang="en-US" sz="1100" dirty="0"/>
          </a:p>
          <a:p>
            <a:r>
              <a:rPr lang="en-US" sz="1100" dirty="0" smtClean="0"/>
              <a:t>PB1: ADC12_IN9</a:t>
            </a:r>
            <a:endParaRPr lang="en-US" sz="1100" dirty="0"/>
          </a:p>
          <a:p>
            <a:r>
              <a:rPr lang="en-US" sz="1100" dirty="0" smtClean="0"/>
              <a:t>PC2: ADC123_IN12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36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29 at 8.35.57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7164" y="850697"/>
            <a:ext cx="3318557" cy="506824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97" idx="4"/>
            <a:endCxn id="8" idx="0"/>
          </p:cNvCxnSpPr>
          <p:nvPr/>
        </p:nvCxnSpPr>
        <p:spPr>
          <a:xfrm>
            <a:off x="4792705" y="5680339"/>
            <a:ext cx="1727" cy="7038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7065" y="5849893"/>
            <a:ext cx="83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Micro </a:t>
            </a:r>
            <a:r>
              <a:rPr lang="en-US" sz="1200" dirty="0" smtClean="0"/>
              <a:t>USB</a:t>
            </a:r>
          </a:p>
          <a:p>
            <a:r>
              <a:rPr lang="en-US" sz="1200" dirty="0" smtClean="0"/>
              <a:t>(</a:t>
            </a:r>
            <a:r>
              <a:rPr lang="en-US" sz="1200" dirty="0" smtClean="0"/>
              <a:t>data)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967466" y="6384235"/>
            <a:ext cx="1653932" cy="334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PandaBoard</a:t>
            </a:r>
            <a:r>
              <a:rPr lang="en-US" sz="1400" dirty="0" smtClean="0"/>
              <a:t> ES</a:t>
            </a:r>
          </a:p>
        </p:txBody>
      </p:sp>
      <p:cxnSp>
        <p:nvCxnSpPr>
          <p:cNvPr id="12" name="Elbow Connector 11"/>
          <p:cNvCxnSpPr>
            <a:stCxn id="43" idx="4"/>
            <a:endCxn id="232" idx="6"/>
          </p:cNvCxnSpPr>
          <p:nvPr/>
        </p:nvCxnSpPr>
        <p:spPr>
          <a:xfrm rot="5400000" flipH="1">
            <a:off x="2154441" y="3692497"/>
            <a:ext cx="1485762" cy="1086902"/>
          </a:xfrm>
          <a:prstGeom prst="bentConnector4">
            <a:avLst>
              <a:gd name="adj1" fmla="val -15386"/>
              <a:gd name="adj2" fmla="val 7426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1" idx="6"/>
            <a:endCxn id="243" idx="6"/>
          </p:cNvCxnSpPr>
          <p:nvPr/>
        </p:nvCxnSpPr>
        <p:spPr>
          <a:xfrm flipH="1" flipV="1">
            <a:off x="2353871" y="3406828"/>
            <a:ext cx="994288" cy="1664119"/>
          </a:xfrm>
          <a:prstGeom prst="bentConnector3">
            <a:avLst>
              <a:gd name="adj1" fmla="val -48657"/>
            </a:avLst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69812" y="968460"/>
            <a:ext cx="2494770" cy="1744645"/>
          </a:xfrm>
          <a:prstGeom prst="rect">
            <a:avLst/>
          </a:prstGeom>
        </p:spPr>
      </p:pic>
      <p:cxnSp>
        <p:nvCxnSpPr>
          <p:cNvPr id="23" name="Elbow Connector 22"/>
          <p:cNvCxnSpPr>
            <a:endCxn id="35" idx="4"/>
          </p:cNvCxnSpPr>
          <p:nvPr/>
        </p:nvCxnSpPr>
        <p:spPr>
          <a:xfrm rot="10800000">
            <a:off x="1639732" y="2985930"/>
            <a:ext cx="684308" cy="507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57500" y="29262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9900" y="29262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3" idx="4"/>
          </p:cNvCxnSpPr>
          <p:nvPr/>
        </p:nvCxnSpPr>
        <p:spPr>
          <a:xfrm rot="16200000" flipH="1">
            <a:off x="1701244" y="2772016"/>
            <a:ext cx="429290" cy="8571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88496" y="504111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10941" y="491916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56357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756" y="29262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46" idx="4"/>
            <a:endCxn id="88" idx="4"/>
          </p:cNvCxnSpPr>
          <p:nvPr/>
        </p:nvCxnSpPr>
        <p:spPr>
          <a:xfrm rot="5400000" flipH="1" flipV="1">
            <a:off x="1129284" y="1298652"/>
            <a:ext cx="2644181" cy="730372"/>
          </a:xfrm>
          <a:prstGeom prst="bentConnector3">
            <a:avLst>
              <a:gd name="adj1" fmla="val -415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5834" y="3451721"/>
            <a:ext cx="1134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UART3_TX (PD8)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585834" y="3187308"/>
            <a:ext cx="1137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UART3_RX (PD9)</a:t>
            </a:r>
            <a:endParaRPr lang="en-US" sz="11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59701" y="411138"/>
            <a:ext cx="8100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14369" y="25987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3V</a:t>
            </a:r>
            <a:endParaRPr lang="en-US" sz="11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9701" y="508722"/>
            <a:ext cx="840800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08277" y="35745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sp>
        <p:nvSpPr>
          <p:cNvPr id="63" name="Oval 62"/>
          <p:cNvSpPr/>
          <p:nvPr/>
        </p:nvSpPr>
        <p:spPr>
          <a:xfrm>
            <a:off x="5881201" y="26881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44880" y="48190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55816" y="37467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701" y="311916"/>
            <a:ext cx="7821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23509" y="172634"/>
            <a:ext cx="451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71" name="Oval 70"/>
          <p:cNvSpPr/>
          <p:nvPr/>
        </p:nvSpPr>
        <p:spPr>
          <a:xfrm>
            <a:off x="5881201" y="28253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81201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58"/>
          <p:cNvCxnSpPr>
            <a:stCxn id="71" idx="6"/>
            <a:endCxn id="68" idx="4"/>
          </p:cNvCxnSpPr>
          <p:nvPr/>
        </p:nvCxnSpPr>
        <p:spPr>
          <a:xfrm flipV="1">
            <a:off x="5940864" y="434334"/>
            <a:ext cx="544784" cy="2420837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8"/>
          <p:cNvCxnSpPr>
            <a:stCxn id="72" idx="6"/>
            <a:endCxn id="78" idx="4"/>
          </p:cNvCxnSpPr>
          <p:nvPr/>
        </p:nvCxnSpPr>
        <p:spPr>
          <a:xfrm flipV="1">
            <a:off x="5940864" y="337067"/>
            <a:ext cx="365929" cy="22685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276961" y="277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786729" y="28208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58"/>
          <p:cNvCxnSpPr>
            <a:stCxn id="48" idx="4"/>
            <a:endCxn id="93" idx="4"/>
          </p:cNvCxnSpPr>
          <p:nvPr/>
        </p:nvCxnSpPr>
        <p:spPr>
          <a:xfrm rot="5400000" flipH="1" flipV="1">
            <a:off x="954656" y="1268900"/>
            <a:ext cx="2544959" cy="889097"/>
          </a:xfrm>
          <a:prstGeom prst="bentConnector3">
            <a:avLst>
              <a:gd name="adj1" fmla="val -898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41853" y="3813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762873" y="562067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58344" y="941464"/>
            <a:ext cx="1228589" cy="560568"/>
          </a:xfrm>
          <a:prstGeom prst="rect">
            <a:avLst/>
          </a:prstGeom>
        </p:spPr>
      </p:pic>
      <p:sp>
        <p:nvSpPr>
          <p:cNvPr id="109" name="Oval 108"/>
          <p:cNvSpPr/>
          <p:nvPr/>
        </p:nvSpPr>
        <p:spPr>
          <a:xfrm>
            <a:off x="8020461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893677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49094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58"/>
          <p:cNvCxnSpPr>
            <a:stCxn id="116" idx="6"/>
            <a:endCxn id="109" idx="2"/>
          </p:cNvCxnSpPr>
          <p:nvPr/>
        </p:nvCxnSpPr>
        <p:spPr>
          <a:xfrm>
            <a:off x="6708757" y="1370871"/>
            <a:ext cx="1311704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81201" y="36889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135424" y="3243496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SCL</a:t>
            </a:r>
          </a:p>
          <a:p>
            <a:r>
              <a:rPr lang="en-US" sz="1100" dirty="0" smtClean="0"/>
              <a:t>(PB6)</a:t>
            </a:r>
            <a:endParaRPr lang="en-US" sz="1100" dirty="0"/>
          </a:p>
        </p:txBody>
      </p:sp>
      <p:sp>
        <p:nvSpPr>
          <p:cNvPr id="130" name="Oval 129"/>
          <p:cNvSpPr/>
          <p:nvPr/>
        </p:nvSpPr>
        <p:spPr>
          <a:xfrm>
            <a:off x="5756155" y="392848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144042" y="3652272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</a:t>
            </a:r>
            <a:r>
              <a:rPr lang="en-US" sz="1100" baseline="30000" dirty="0" smtClean="0"/>
              <a:t>2</a:t>
            </a:r>
            <a:r>
              <a:rPr lang="en-US" sz="1100" dirty="0" smtClean="0"/>
              <a:t>C1 SDA</a:t>
            </a:r>
          </a:p>
          <a:p>
            <a:r>
              <a:rPr lang="en-US" sz="1100" dirty="0" smtClean="0"/>
              <a:t>(PB9)</a:t>
            </a:r>
            <a:endParaRPr lang="en-US" sz="1100" dirty="0"/>
          </a:p>
        </p:txBody>
      </p:sp>
      <p:sp>
        <p:nvSpPr>
          <p:cNvPr id="151" name="Oval 150"/>
          <p:cNvSpPr/>
          <p:nvPr/>
        </p:nvSpPr>
        <p:spPr>
          <a:xfrm>
            <a:off x="6886839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213513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24"/>
          <p:cNvCxnSpPr>
            <a:stCxn id="151" idx="4"/>
            <a:endCxn id="141" idx="3"/>
          </p:cNvCxnSpPr>
          <p:nvPr/>
        </p:nvCxnSpPr>
        <p:spPr>
          <a:xfrm>
            <a:off x="6916671" y="1400702"/>
            <a:ext cx="784" cy="102708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Elbow Connector 124"/>
          <p:cNvCxnSpPr>
            <a:stCxn id="152" idx="4"/>
            <a:endCxn id="142" idx="3"/>
          </p:cNvCxnSpPr>
          <p:nvPr/>
        </p:nvCxnSpPr>
        <p:spPr>
          <a:xfrm>
            <a:off x="7243345" y="1400702"/>
            <a:ext cx="440" cy="102708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73129" y="2156927"/>
            <a:ext cx="1228589" cy="560568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673129" y="3369025"/>
            <a:ext cx="1228589" cy="560568"/>
          </a:xfrm>
          <a:prstGeom prst="rect">
            <a:avLst/>
          </a:prstGeom>
        </p:spPr>
      </p:pic>
      <p:sp>
        <p:nvSpPr>
          <p:cNvPr id="167" name="Oval 166"/>
          <p:cNvSpPr/>
          <p:nvPr/>
        </p:nvSpPr>
        <p:spPr>
          <a:xfrm>
            <a:off x="8036871" y="361976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03687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124" idx="6"/>
            <a:endCxn id="168" idx="2"/>
          </p:cNvCxnSpPr>
          <p:nvPr/>
        </p:nvCxnSpPr>
        <p:spPr>
          <a:xfrm>
            <a:off x="5940864" y="3718771"/>
            <a:ext cx="2096007" cy="448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30" idx="0"/>
            <a:endCxn id="167" idx="2"/>
          </p:cNvCxnSpPr>
          <p:nvPr/>
        </p:nvCxnSpPr>
        <p:spPr>
          <a:xfrm rot="5400000" flipH="1" flipV="1">
            <a:off x="6771988" y="2663600"/>
            <a:ext cx="278882" cy="225088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24"/>
          <p:cNvCxnSpPr>
            <a:stCxn id="141" idx="1"/>
            <a:endCxn id="143" idx="0"/>
          </p:cNvCxnSpPr>
          <p:nvPr/>
        </p:nvCxnSpPr>
        <p:spPr>
          <a:xfrm>
            <a:off x="6917455" y="3163552"/>
            <a:ext cx="2498" cy="5255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Elbow Connector 124"/>
          <p:cNvCxnSpPr>
            <a:stCxn id="142" idx="1"/>
            <a:endCxn id="144" idx="0"/>
          </p:cNvCxnSpPr>
          <p:nvPr/>
        </p:nvCxnSpPr>
        <p:spPr>
          <a:xfrm>
            <a:off x="7243785" y="3163552"/>
            <a:ext cx="2842" cy="4540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7216795" y="36176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890121" y="36891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70"/>
          <p:cNvCxnSpPr>
            <a:stCxn id="177" idx="0"/>
            <a:endCxn id="172" idx="2"/>
          </p:cNvCxnSpPr>
          <p:nvPr/>
        </p:nvCxnSpPr>
        <p:spPr>
          <a:xfrm rot="5400000" flipH="1" flipV="1">
            <a:off x="7340663" y="3006117"/>
            <a:ext cx="1192205" cy="193648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8033589" y="24770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8033589" y="239795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10109" y="369904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690129" y="36184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Elbow Connector 179"/>
          <p:cNvCxnSpPr>
            <a:stCxn id="179" idx="0"/>
            <a:endCxn id="174" idx="2"/>
          </p:cNvCxnSpPr>
          <p:nvPr/>
        </p:nvCxnSpPr>
        <p:spPr>
          <a:xfrm rot="5400000" flipH="1" flipV="1">
            <a:off x="7281439" y="2866310"/>
            <a:ext cx="1190673" cy="313628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8020461" y="126825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8020461" y="118920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83086" y="370035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463106" y="361976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Elbow Connector 188"/>
          <p:cNvCxnSpPr>
            <a:stCxn id="187" idx="0"/>
            <a:endCxn id="185" idx="2"/>
          </p:cNvCxnSpPr>
          <p:nvPr/>
        </p:nvCxnSpPr>
        <p:spPr>
          <a:xfrm rot="5400000" flipH="1" flipV="1">
            <a:off x="6615558" y="2295450"/>
            <a:ext cx="2402263" cy="40754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8" idx="0"/>
            <a:endCxn id="186" idx="2"/>
          </p:cNvCxnSpPr>
          <p:nvPr/>
        </p:nvCxnSpPr>
        <p:spPr>
          <a:xfrm rot="5400000" flipH="1" flipV="1">
            <a:off x="6556334" y="2155643"/>
            <a:ext cx="2400731" cy="52752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8030352" y="348948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58"/>
          <p:cNvCxnSpPr>
            <a:stCxn id="110" idx="2"/>
            <a:endCxn id="114" idx="4"/>
          </p:cNvCxnSpPr>
          <p:nvPr/>
        </p:nvCxnSpPr>
        <p:spPr>
          <a:xfrm rot="10800000">
            <a:off x="7923510" y="342050"/>
            <a:ext cx="106843" cy="317726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8033590" y="227819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8020461" y="10669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893678" y="10669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893677" y="227819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58"/>
          <p:cNvCxnSpPr>
            <a:stCxn id="206" idx="6"/>
            <a:endCxn id="205" idx="2"/>
          </p:cNvCxnSpPr>
          <p:nvPr/>
        </p:nvCxnSpPr>
        <p:spPr>
          <a:xfrm>
            <a:off x="7953341" y="1096744"/>
            <a:ext cx="6712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58"/>
          <p:cNvCxnSpPr>
            <a:stCxn id="208" idx="6"/>
            <a:endCxn id="204" idx="2"/>
          </p:cNvCxnSpPr>
          <p:nvPr/>
        </p:nvCxnSpPr>
        <p:spPr>
          <a:xfrm>
            <a:off x="7953340" y="2308029"/>
            <a:ext cx="8025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16200000">
            <a:off x="6549572" y="2681911"/>
            <a:ext cx="735765" cy="227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1.8kΩ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rot="16200000">
            <a:off x="6875902" y="2681911"/>
            <a:ext cx="735765" cy="227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1.8kΩ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033904" y="25492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036871" y="376657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387396" y="13410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58"/>
          <p:cNvCxnSpPr>
            <a:stCxn id="223" idx="4"/>
            <a:endCxn id="222" idx="2"/>
          </p:cNvCxnSpPr>
          <p:nvPr/>
        </p:nvCxnSpPr>
        <p:spPr>
          <a:xfrm rot="16200000" flipH="1">
            <a:off x="6529195" y="2288734"/>
            <a:ext cx="2395709" cy="619643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7390994" y="25492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58"/>
          <p:cNvCxnSpPr>
            <a:stCxn id="228" idx="6"/>
            <a:endCxn id="221" idx="2"/>
          </p:cNvCxnSpPr>
          <p:nvPr/>
        </p:nvCxnSpPr>
        <p:spPr>
          <a:xfrm>
            <a:off x="7450657" y="2579043"/>
            <a:ext cx="583247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 rot="16200000">
            <a:off x="8271923" y="2242175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1</a:t>
            </a:r>
          </a:p>
          <a:p>
            <a:pPr algn="ctr"/>
            <a:r>
              <a:rPr lang="en-US" sz="1100" dirty="0" smtClean="0"/>
              <a:t>0xe4</a:t>
            </a:r>
            <a:endParaRPr lang="en-US" sz="1100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8268583" y="1003596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2</a:t>
            </a:r>
          </a:p>
          <a:p>
            <a:pPr algn="ctr"/>
            <a:r>
              <a:rPr lang="en-US" sz="1100" dirty="0" smtClean="0"/>
              <a:t>0xe6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8265243" y="3434158"/>
            <a:ext cx="912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Ultra Sonic 0</a:t>
            </a:r>
          </a:p>
          <a:p>
            <a:pPr algn="ctr"/>
            <a:r>
              <a:rPr lang="en-US" sz="1100" dirty="0" smtClean="0"/>
              <a:t>0xe2</a:t>
            </a:r>
            <a:endParaRPr lang="en-US" sz="1100" dirty="0"/>
          </a:p>
        </p:txBody>
      </p:sp>
      <p:sp>
        <p:nvSpPr>
          <p:cNvPr id="236" name="Oval 235"/>
          <p:cNvSpPr/>
          <p:nvPr/>
        </p:nvSpPr>
        <p:spPr>
          <a:xfrm>
            <a:off x="3291094" y="36872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285183" y="29520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3410941" y="3693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1" y="3853792"/>
            <a:ext cx="962265" cy="457076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2" y="4839335"/>
            <a:ext cx="962265" cy="457076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2281" y="5845473"/>
            <a:ext cx="962265" cy="457076"/>
          </a:xfrm>
          <a:prstGeom prst="rect">
            <a:avLst/>
          </a:prstGeom>
        </p:spPr>
      </p:pic>
      <p:sp>
        <p:nvSpPr>
          <p:cNvPr id="252" name="Oval 251"/>
          <p:cNvSpPr/>
          <p:nvPr/>
        </p:nvSpPr>
        <p:spPr>
          <a:xfrm>
            <a:off x="1208156" y="41199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208156" y="510077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08156" y="608160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Elbow Connector 17"/>
          <p:cNvCxnSpPr>
            <a:stCxn id="237" idx="2"/>
            <a:endCxn id="252" idx="6"/>
          </p:cNvCxnSpPr>
          <p:nvPr/>
        </p:nvCxnSpPr>
        <p:spPr>
          <a:xfrm rot="10800000" flipV="1">
            <a:off x="1267819" y="2981877"/>
            <a:ext cx="2017364" cy="1167902"/>
          </a:xfrm>
          <a:prstGeom prst="bentConnector3">
            <a:avLst>
              <a:gd name="adj1" fmla="val 26828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2" name="Elbow Connector 17"/>
          <p:cNvCxnSpPr>
            <a:stCxn id="238" idx="6"/>
            <a:endCxn id="253" idx="6"/>
          </p:cNvCxnSpPr>
          <p:nvPr/>
        </p:nvCxnSpPr>
        <p:spPr>
          <a:xfrm flipH="1">
            <a:off x="1267819" y="3723255"/>
            <a:ext cx="2202785" cy="1407355"/>
          </a:xfrm>
          <a:prstGeom prst="bentConnector3">
            <a:avLst>
              <a:gd name="adj1" fmla="val -25887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7" name="Elbow Connector 17"/>
          <p:cNvCxnSpPr>
            <a:stCxn id="236" idx="2"/>
            <a:endCxn id="254" idx="6"/>
          </p:cNvCxnSpPr>
          <p:nvPr/>
        </p:nvCxnSpPr>
        <p:spPr>
          <a:xfrm rot="10800000" flipV="1">
            <a:off x="1267820" y="3717121"/>
            <a:ext cx="2023275" cy="2394319"/>
          </a:xfrm>
          <a:prstGeom prst="bentConnector3">
            <a:avLst>
              <a:gd name="adj1" fmla="val 16870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409434" y="3915526"/>
            <a:ext cx="128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ADC123_IN11(PC1)</a:t>
            </a:r>
            <a:endParaRPr lang="en-US" sz="11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409422" y="489635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ADC12_IN14 (PC4)</a:t>
            </a:r>
            <a:endParaRPr lang="en-US" sz="1100" dirty="0"/>
          </a:p>
        </p:txBody>
      </p:sp>
      <p:sp>
        <p:nvSpPr>
          <p:cNvPr id="268" name="TextBox 267"/>
          <p:cNvSpPr txBox="1"/>
          <p:nvPr/>
        </p:nvSpPr>
        <p:spPr>
          <a:xfrm>
            <a:off x="1409410" y="5878564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ADC12_IN15 (PC5)</a:t>
            </a:r>
            <a:endParaRPr lang="en-US" sz="1100" dirty="0"/>
          </a:p>
        </p:txBody>
      </p:sp>
      <p:cxnSp>
        <p:nvCxnSpPr>
          <p:cNvPr id="270" name="Straight Connector 269"/>
          <p:cNvCxnSpPr>
            <a:stCxn id="273" idx="4"/>
          </p:cNvCxnSpPr>
          <p:nvPr/>
        </p:nvCxnSpPr>
        <p:spPr>
          <a:xfrm>
            <a:off x="316503" y="342050"/>
            <a:ext cx="0" cy="6392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286671" y="28238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208155" y="403340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208154" y="39468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208154" y="502518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208153" y="49386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1208154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208153" y="592419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86" idx="6"/>
            <a:endCxn id="276" idx="2"/>
          </p:cNvCxnSpPr>
          <p:nvPr/>
        </p:nvCxnSpPr>
        <p:spPr>
          <a:xfrm>
            <a:off x="346334" y="4062073"/>
            <a:ext cx="861821" cy="1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286671" y="403224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83293" y="501942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/>
          <p:cNvCxnSpPr>
            <a:stCxn id="289" idx="6"/>
            <a:endCxn id="278" idx="2"/>
          </p:cNvCxnSpPr>
          <p:nvPr/>
        </p:nvCxnSpPr>
        <p:spPr>
          <a:xfrm>
            <a:off x="342956" y="5049255"/>
            <a:ext cx="865198" cy="5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286671" y="601073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/>
          <p:cNvCxnSpPr>
            <a:stCxn id="293" idx="6"/>
          </p:cNvCxnSpPr>
          <p:nvPr/>
        </p:nvCxnSpPr>
        <p:spPr>
          <a:xfrm>
            <a:off x="346334" y="6040571"/>
            <a:ext cx="8618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305" idx="4"/>
            <a:endCxn id="260" idx="2"/>
          </p:cNvCxnSpPr>
          <p:nvPr/>
        </p:nvCxnSpPr>
        <p:spPr>
          <a:xfrm rot="16200000" flipH="1">
            <a:off x="-2019001" y="3026457"/>
            <a:ext cx="6057143" cy="1081334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439071" y="4788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439071" y="49386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439194" y="394686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Connector 297"/>
          <p:cNvCxnSpPr>
            <a:stCxn id="310" idx="6"/>
            <a:endCxn id="277" idx="2"/>
          </p:cNvCxnSpPr>
          <p:nvPr/>
        </p:nvCxnSpPr>
        <p:spPr>
          <a:xfrm>
            <a:off x="498857" y="3976699"/>
            <a:ext cx="709297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7" name="Straight Connector 297"/>
          <p:cNvCxnSpPr>
            <a:stCxn id="309" idx="6"/>
            <a:endCxn id="279" idx="2"/>
          </p:cNvCxnSpPr>
          <p:nvPr/>
        </p:nvCxnSpPr>
        <p:spPr>
          <a:xfrm>
            <a:off x="498734" y="4968477"/>
            <a:ext cx="709419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 rot="16200000">
            <a:off x="2492952" y="3695535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323" name="Rectangle 322"/>
          <p:cNvSpPr/>
          <p:nvPr/>
        </p:nvSpPr>
        <p:spPr>
          <a:xfrm rot="16200000">
            <a:off x="2699988" y="4427191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325" name="Rectangle 324"/>
          <p:cNvSpPr/>
          <p:nvPr/>
        </p:nvSpPr>
        <p:spPr>
          <a:xfrm>
            <a:off x="3043919" y="2110803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7" name="Rectangle 326"/>
          <p:cNvSpPr/>
          <p:nvPr/>
        </p:nvSpPr>
        <p:spPr>
          <a:xfrm>
            <a:off x="3043918" y="1925102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8" name="Rectangle 327"/>
          <p:cNvSpPr/>
          <p:nvPr/>
        </p:nvSpPr>
        <p:spPr>
          <a:xfrm>
            <a:off x="3043917" y="1739401"/>
            <a:ext cx="494352" cy="1528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10nF</a:t>
            </a:r>
            <a:endParaRPr lang="en-US" sz="1100" dirty="0"/>
          </a:p>
        </p:txBody>
      </p:sp>
      <p:sp>
        <p:nvSpPr>
          <p:cNvPr id="329" name="Oval 328"/>
          <p:cNvSpPr/>
          <p:nvPr/>
        </p:nvSpPr>
        <p:spPr>
          <a:xfrm>
            <a:off x="3410940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3285182" y="25757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3291094" y="281975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2858297" y="295204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2917960" y="368729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3660609" y="3693097"/>
            <a:ext cx="59663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Elbow Connector 17"/>
          <p:cNvCxnSpPr>
            <a:stCxn id="328" idx="1"/>
            <a:endCxn id="332" idx="0"/>
          </p:cNvCxnSpPr>
          <p:nvPr/>
        </p:nvCxnSpPr>
        <p:spPr>
          <a:xfrm rot="10800000" flipV="1">
            <a:off x="2888129" y="1815834"/>
            <a:ext cx="155788" cy="1136210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9" name="Elbow Connector 17"/>
          <p:cNvCxnSpPr>
            <a:stCxn id="327" idx="1"/>
            <a:endCxn id="333" idx="0"/>
          </p:cNvCxnSpPr>
          <p:nvPr/>
        </p:nvCxnSpPr>
        <p:spPr>
          <a:xfrm rot="10800000" flipV="1">
            <a:off x="2947792" y="2001534"/>
            <a:ext cx="96126" cy="1685755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3" name="Elbow Connector 17"/>
          <p:cNvCxnSpPr>
            <a:stCxn id="325" idx="3"/>
            <a:endCxn id="334" idx="0"/>
          </p:cNvCxnSpPr>
          <p:nvPr/>
        </p:nvCxnSpPr>
        <p:spPr>
          <a:xfrm>
            <a:off x="3538271" y="2187236"/>
            <a:ext cx="152170" cy="1505861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325" idx="1"/>
            <a:endCxn id="330" idx="2"/>
          </p:cNvCxnSpPr>
          <p:nvPr/>
        </p:nvCxnSpPr>
        <p:spPr>
          <a:xfrm rot="10800000" flipH="1" flipV="1">
            <a:off x="3043918" y="2187236"/>
            <a:ext cx="241263" cy="418356"/>
          </a:xfrm>
          <a:prstGeom prst="bentConnector3">
            <a:avLst>
              <a:gd name="adj1" fmla="val -200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45"/>
          <p:cNvCxnSpPr>
            <a:stCxn id="327" idx="3"/>
            <a:endCxn id="329" idx="6"/>
          </p:cNvCxnSpPr>
          <p:nvPr/>
        </p:nvCxnSpPr>
        <p:spPr>
          <a:xfrm flipH="1">
            <a:off x="3470603" y="2001535"/>
            <a:ext cx="67667" cy="604057"/>
          </a:xfrm>
          <a:prstGeom prst="bentConnector3">
            <a:avLst>
              <a:gd name="adj1" fmla="val -3378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45"/>
          <p:cNvCxnSpPr>
            <a:stCxn id="328" idx="3"/>
            <a:endCxn id="331" idx="6"/>
          </p:cNvCxnSpPr>
          <p:nvPr/>
        </p:nvCxnSpPr>
        <p:spPr>
          <a:xfrm flipH="1">
            <a:off x="3350757" y="1815834"/>
            <a:ext cx="187512" cy="1033754"/>
          </a:xfrm>
          <a:prstGeom prst="bentConnector3">
            <a:avLst>
              <a:gd name="adj1" fmla="val -1599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Oval 360"/>
          <p:cNvSpPr/>
          <p:nvPr/>
        </p:nvSpPr>
        <p:spPr>
          <a:xfrm>
            <a:off x="5756155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5881201" y="52860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Elbow Connector 362"/>
          <p:cNvCxnSpPr>
            <a:stCxn id="361" idx="2"/>
            <a:endCxn id="258" idx="2"/>
          </p:cNvCxnSpPr>
          <p:nvPr/>
        </p:nvCxnSpPr>
        <p:spPr>
          <a:xfrm rot="10800000" flipH="1">
            <a:off x="5756154" y="4676280"/>
            <a:ext cx="1433129" cy="639621"/>
          </a:xfrm>
          <a:prstGeom prst="bentConnector3">
            <a:avLst>
              <a:gd name="adj1" fmla="val -15951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endCxn id="259" idx="2"/>
          </p:cNvCxnSpPr>
          <p:nvPr/>
        </p:nvCxnSpPr>
        <p:spPr>
          <a:xfrm>
            <a:off x="5940866" y="5327828"/>
            <a:ext cx="1246097" cy="602206"/>
          </a:xfrm>
          <a:prstGeom prst="bentConnector3">
            <a:avLst>
              <a:gd name="adj1" fmla="val 24773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6223845" y="4462028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TIM3_CH3</a:t>
            </a:r>
          </a:p>
          <a:p>
            <a:r>
              <a:rPr lang="en-US" sz="1100" dirty="0" smtClean="0"/>
              <a:t>(PC8)</a:t>
            </a:r>
            <a:endParaRPr lang="en-US" sz="11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265721" y="5717850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TIM3_CH4</a:t>
            </a:r>
          </a:p>
          <a:p>
            <a:r>
              <a:rPr lang="en-US" sz="1100" dirty="0" smtClean="0"/>
              <a:t>(PC9)</a:t>
            </a:r>
            <a:endParaRPr lang="en-US" sz="1100" dirty="0"/>
          </a:p>
        </p:txBody>
      </p:sp>
      <p:sp>
        <p:nvSpPr>
          <p:cNvPr id="374" name="Hexagon 373"/>
          <p:cNvSpPr/>
          <p:nvPr/>
        </p:nvSpPr>
        <p:spPr>
          <a:xfrm>
            <a:off x="7884501" y="4407078"/>
            <a:ext cx="659964" cy="568934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Motor</a:t>
            </a:r>
            <a:endParaRPr lang="en-US" sz="800" dirty="0"/>
          </a:p>
        </p:txBody>
      </p:sp>
      <p:sp>
        <p:nvSpPr>
          <p:cNvPr id="380" name="Oval 379"/>
          <p:cNvSpPr/>
          <p:nvPr/>
        </p:nvSpPr>
        <p:spPr>
          <a:xfrm>
            <a:off x="8000347" y="494041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7844850" y="4580262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Ph1</a:t>
            </a:r>
            <a:endParaRPr lang="en-US" sz="800" dirty="0"/>
          </a:p>
        </p:txBody>
      </p:sp>
      <p:sp>
        <p:nvSpPr>
          <p:cNvPr id="390" name="Oval 389"/>
          <p:cNvSpPr/>
          <p:nvPr/>
        </p:nvSpPr>
        <p:spPr>
          <a:xfrm>
            <a:off x="7863847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/>
          <p:cNvSpPr txBox="1"/>
          <p:nvPr/>
        </p:nvSpPr>
        <p:spPr>
          <a:xfrm>
            <a:off x="7910113" y="4359403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Ph2</a:t>
            </a:r>
            <a:endParaRPr lang="en-US" sz="800" dirty="0"/>
          </a:p>
        </p:txBody>
      </p:sp>
      <p:sp>
        <p:nvSpPr>
          <p:cNvPr id="394" name="Oval 393"/>
          <p:cNvSpPr/>
          <p:nvPr/>
        </p:nvSpPr>
        <p:spPr>
          <a:xfrm>
            <a:off x="8000347" y="437724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Elbow Connector 394"/>
          <p:cNvCxnSpPr>
            <a:stCxn id="394" idx="2"/>
            <a:endCxn id="263" idx="6"/>
          </p:cNvCxnSpPr>
          <p:nvPr/>
        </p:nvCxnSpPr>
        <p:spPr>
          <a:xfrm rot="10800000" flipV="1">
            <a:off x="7772617" y="4407078"/>
            <a:ext cx="227730" cy="1333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9" name="Oval 418"/>
          <p:cNvSpPr/>
          <p:nvPr/>
        </p:nvSpPr>
        <p:spPr>
          <a:xfrm>
            <a:off x="5881203" y="33173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5756155" y="542124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/>
          <p:nvPr/>
        </p:nvSpPr>
        <p:spPr>
          <a:xfrm>
            <a:off x="5756155" y="515544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1583397" y="6192126"/>
            <a:ext cx="914400" cy="5945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RC-</a:t>
            </a:r>
          </a:p>
          <a:p>
            <a:r>
              <a:rPr lang="en-US" sz="1100" dirty="0" smtClean="0"/>
              <a:t>Receiver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27" name="Oval 426"/>
          <p:cNvSpPr/>
          <p:nvPr/>
        </p:nvSpPr>
        <p:spPr>
          <a:xfrm>
            <a:off x="2472451" y="62956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/>
          <p:nvPr/>
        </p:nvSpPr>
        <p:spPr>
          <a:xfrm>
            <a:off x="2472331" y="64480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>
            <a:off x="2472211" y="660040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2197058" y="62138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Ch2</a:t>
            </a:r>
            <a:endParaRPr lang="en-US" sz="800" dirty="0"/>
          </a:p>
        </p:txBody>
      </p:sp>
      <p:sp>
        <p:nvSpPr>
          <p:cNvPr id="431" name="TextBox 430"/>
          <p:cNvSpPr txBox="1"/>
          <p:nvPr/>
        </p:nvSpPr>
        <p:spPr>
          <a:xfrm>
            <a:off x="2197225" y="63662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Ch1</a:t>
            </a:r>
            <a:endParaRPr lang="en-US" sz="800" dirty="0"/>
          </a:p>
        </p:txBody>
      </p:sp>
      <p:sp>
        <p:nvSpPr>
          <p:cNvPr id="432" name="TextBox 431"/>
          <p:cNvSpPr txBox="1"/>
          <p:nvPr/>
        </p:nvSpPr>
        <p:spPr>
          <a:xfrm>
            <a:off x="2197392" y="6518696"/>
            <a:ext cx="34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Ch0</a:t>
            </a:r>
            <a:endParaRPr lang="en-US" sz="800" dirty="0"/>
          </a:p>
        </p:txBody>
      </p:sp>
      <p:cxnSp>
        <p:nvCxnSpPr>
          <p:cNvPr id="433" name="Elbow Connector 17"/>
          <p:cNvCxnSpPr>
            <a:stCxn id="419" idx="0"/>
            <a:endCxn id="427" idx="6"/>
          </p:cNvCxnSpPr>
          <p:nvPr/>
        </p:nvCxnSpPr>
        <p:spPr>
          <a:xfrm rot="16200000" flipH="1" flipV="1">
            <a:off x="2717523" y="3131923"/>
            <a:ext cx="3008103" cy="3378921"/>
          </a:xfrm>
          <a:prstGeom prst="bentConnector4">
            <a:avLst>
              <a:gd name="adj1" fmla="val -7599"/>
              <a:gd name="adj2" fmla="val 83637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9" name="Elbow Connector 17"/>
          <p:cNvCxnSpPr>
            <a:stCxn id="420" idx="2"/>
            <a:endCxn id="428" idx="6"/>
          </p:cNvCxnSpPr>
          <p:nvPr/>
        </p:nvCxnSpPr>
        <p:spPr>
          <a:xfrm rot="10800000" flipV="1">
            <a:off x="2531995" y="5451074"/>
            <a:ext cx="3224161" cy="102676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4" name="Elbow Connector 17"/>
          <p:cNvCxnSpPr>
            <a:stCxn id="423" idx="0"/>
            <a:endCxn id="429" idx="6"/>
          </p:cNvCxnSpPr>
          <p:nvPr/>
        </p:nvCxnSpPr>
        <p:spPr>
          <a:xfrm rot="16200000" flipH="1" flipV="1">
            <a:off x="3421535" y="4265783"/>
            <a:ext cx="1474791" cy="3254113"/>
          </a:xfrm>
          <a:prstGeom prst="bentConnector4">
            <a:avLst>
              <a:gd name="adj1" fmla="val -15501"/>
              <a:gd name="adj2" fmla="val 65891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 rot="16200000">
            <a:off x="3389733" y="5840523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TIM8_CH1</a:t>
            </a:r>
          </a:p>
          <a:p>
            <a:r>
              <a:rPr lang="en-US" sz="1100" dirty="0" smtClean="0"/>
              <a:t>(PC6)</a:t>
            </a:r>
            <a:endParaRPr lang="en-US" sz="1100" dirty="0"/>
          </a:p>
        </p:txBody>
      </p:sp>
      <p:sp>
        <p:nvSpPr>
          <p:cNvPr id="453" name="TextBox 452"/>
          <p:cNvSpPr txBox="1"/>
          <p:nvPr/>
        </p:nvSpPr>
        <p:spPr>
          <a:xfrm rot="16200000">
            <a:off x="2837336" y="5839768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TIM9_CH1</a:t>
            </a:r>
          </a:p>
          <a:p>
            <a:r>
              <a:rPr lang="en-US" sz="1100" dirty="0" smtClean="0"/>
              <a:t>(PE5)</a:t>
            </a:r>
            <a:endParaRPr lang="en-US" sz="1100" dirty="0"/>
          </a:p>
        </p:txBody>
      </p:sp>
      <p:sp>
        <p:nvSpPr>
          <p:cNvPr id="454" name="TextBox 453"/>
          <p:cNvSpPr txBox="1"/>
          <p:nvPr/>
        </p:nvSpPr>
        <p:spPr>
          <a:xfrm>
            <a:off x="1074133" y="5608147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0</a:t>
            </a:r>
            <a:endParaRPr lang="en-US" sz="1100" dirty="0"/>
          </a:p>
        </p:txBody>
      </p:sp>
      <p:sp>
        <p:nvSpPr>
          <p:cNvPr id="455" name="TextBox 454"/>
          <p:cNvSpPr txBox="1"/>
          <p:nvPr/>
        </p:nvSpPr>
        <p:spPr>
          <a:xfrm>
            <a:off x="1074133" y="4608193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1</a:t>
            </a:r>
            <a:endParaRPr lang="en-US" sz="1100" dirty="0"/>
          </a:p>
        </p:txBody>
      </p:sp>
      <p:sp>
        <p:nvSpPr>
          <p:cNvPr id="456" name="TextBox 455"/>
          <p:cNvSpPr txBox="1"/>
          <p:nvPr/>
        </p:nvSpPr>
        <p:spPr>
          <a:xfrm>
            <a:off x="1074133" y="3608239"/>
            <a:ext cx="810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Infra Red 2</a:t>
            </a:r>
            <a:endParaRPr lang="en-US" sz="1100" dirty="0"/>
          </a:p>
        </p:txBody>
      </p:sp>
      <p:sp>
        <p:nvSpPr>
          <p:cNvPr id="457" name="Rectangle 456"/>
          <p:cNvSpPr/>
          <p:nvPr/>
        </p:nvSpPr>
        <p:spPr>
          <a:xfrm rot="16200000">
            <a:off x="3796723" y="4426955"/>
            <a:ext cx="494352" cy="152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10kΩ</a:t>
            </a:r>
            <a:endParaRPr lang="en-US" sz="1100" dirty="0"/>
          </a:p>
        </p:txBody>
      </p:sp>
      <p:sp>
        <p:nvSpPr>
          <p:cNvPr id="493" name="TextBox 492"/>
          <p:cNvSpPr txBox="1"/>
          <p:nvPr/>
        </p:nvSpPr>
        <p:spPr>
          <a:xfrm>
            <a:off x="8453125" y="1570747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8461765" y="2777054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470405" y="3983361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~15mA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427314" y="431004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427314" y="531244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427314" y="631485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~33mA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824057" y="298874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~25mA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9116" y="4468672"/>
            <a:ext cx="512721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ESC</a:t>
            </a:r>
            <a:endParaRPr lang="en-US" sz="1100" dirty="0"/>
          </a:p>
        </p:txBody>
      </p:sp>
      <p:sp>
        <p:nvSpPr>
          <p:cNvPr id="232" name="Oval 231"/>
          <p:cNvSpPr/>
          <p:nvPr/>
        </p:nvSpPr>
        <p:spPr>
          <a:xfrm>
            <a:off x="2294208" y="346323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294208" y="337699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-47392" y="-80196"/>
            <a:ext cx="31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Proposal: STM32F4 </a:t>
            </a:r>
            <a:r>
              <a:rPr lang="en-US" dirty="0" smtClean="0"/>
              <a:t>– Full setup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7219116" y="5664997"/>
            <a:ext cx="969298" cy="4539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Servo Ctrl</a:t>
            </a:r>
            <a:endParaRPr lang="en-US" sz="1100" dirty="0"/>
          </a:p>
        </p:txBody>
      </p:sp>
      <p:sp>
        <p:nvSpPr>
          <p:cNvPr id="258" name="Oval 257"/>
          <p:cNvSpPr/>
          <p:nvPr/>
        </p:nvSpPr>
        <p:spPr>
          <a:xfrm>
            <a:off x="7189284" y="4646447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186963" y="590020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712954" y="451056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712954" y="46660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710089" y="481564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394"/>
          <p:cNvCxnSpPr>
            <a:stCxn id="390" idx="2"/>
            <a:endCxn id="264" idx="6"/>
          </p:cNvCxnSpPr>
          <p:nvPr/>
        </p:nvCxnSpPr>
        <p:spPr>
          <a:xfrm flipH="1">
            <a:off x="7772617" y="4695860"/>
            <a:ext cx="9123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Elbow Connector 394"/>
          <p:cNvCxnSpPr>
            <a:stCxn id="380" idx="2"/>
            <a:endCxn id="265" idx="6"/>
          </p:cNvCxnSpPr>
          <p:nvPr/>
        </p:nvCxnSpPr>
        <p:spPr>
          <a:xfrm rot="10800000">
            <a:off x="7769753" y="4845481"/>
            <a:ext cx="230595" cy="12477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7916800" y="4775054"/>
            <a:ext cx="343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Ph0</a:t>
            </a:r>
            <a:endParaRPr lang="en-US" sz="800" dirty="0"/>
          </a:p>
        </p:txBody>
      </p:sp>
      <p:sp>
        <p:nvSpPr>
          <p:cNvPr id="284" name="Oval 283"/>
          <p:cNvSpPr/>
          <p:nvPr/>
        </p:nvSpPr>
        <p:spPr>
          <a:xfrm>
            <a:off x="7357543" y="444292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7525802" y="444262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7357543" y="488302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7525802" y="488273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199998" y="5121063"/>
            <a:ext cx="1163251" cy="33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Power Supply</a:t>
            </a:r>
            <a:endParaRPr lang="en-US" sz="1100" dirty="0"/>
          </a:p>
        </p:txBody>
      </p:sp>
      <p:sp>
        <p:nvSpPr>
          <p:cNvPr id="292" name="Oval 291"/>
          <p:cNvSpPr/>
          <p:nvPr/>
        </p:nvSpPr>
        <p:spPr>
          <a:xfrm>
            <a:off x="8334258" y="516044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8334258" y="5327826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Elbow Connector 394"/>
          <p:cNvCxnSpPr>
            <a:stCxn id="295" idx="4"/>
            <a:endCxn id="287" idx="2"/>
          </p:cNvCxnSpPr>
          <p:nvPr/>
        </p:nvCxnSpPr>
        <p:spPr>
          <a:xfrm rot="5400000" flipH="1">
            <a:off x="7623503" y="4646902"/>
            <a:ext cx="474628" cy="1006547"/>
          </a:xfrm>
          <a:prstGeom prst="bentConnector4">
            <a:avLst>
              <a:gd name="adj1" fmla="val -25631"/>
              <a:gd name="adj2" fmla="val 122711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268808" y="4692203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(in)</a:t>
            </a:r>
          </a:p>
          <a:p>
            <a:pPr algn="ctr"/>
            <a:r>
              <a:rPr lang="en-US" sz="500" dirty="0" smtClean="0"/>
              <a:t>GND  5V</a:t>
            </a:r>
          </a:p>
        </p:txBody>
      </p:sp>
      <p:cxnSp>
        <p:nvCxnSpPr>
          <p:cNvPr id="301" name="Straight Connector 58"/>
          <p:cNvCxnSpPr>
            <a:stCxn id="288" idx="4"/>
            <a:endCxn id="292" idx="0"/>
          </p:cNvCxnSpPr>
          <p:nvPr/>
        </p:nvCxnSpPr>
        <p:spPr>
          <a:xfrm rot="16200000" flipH="1">
            <a:off x="7850841" y="4647192"/>
            <a:ext cx="218042" cy="808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7840163" y="563545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8008422" y="56351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94"/>
          <p:cNvCxnSpPr>
            <a:stCxn id="295" idx="4"/>
            <a:endCxn id="304" idx="0"/>
          </p:cNvCxnSpPr>
          <p:nvPr/>
        </p:nvCxnSpPr>
        <p:spPr>
          <a:xfrm rot="5400000">
            <a:off x="7993059" y="5264426"/>
            <a:ext cx="247969" cy="49409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58"/>
          <p:cNvCxnSpPr>
            <a:stCxn id="292" idx="6"/>
            <a:endCxn id="306" idx="0"/>
          </p:cNvCxnSpPr>
          <p:nvPr/>
        </p:nvCxnSpPr>
        <p:spPr>
          <a:xfrm flipH="1">
            <a:off x="8038254" y="5190273"/>
            <a:ext cx="355667" cy="444892"/>
          </a:xfrm>
          <a:prstGeom prst="bentConnector4">
            <a:avLst>
              <a:gd name="adj1" fmla="val -64274"/>
              <a:gd name="adj2" fmla="val 85897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8096059" y="508354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5V</a:t>
            </a:r>
            <a:endParaRPr lang="en-US" sz="800" dirty="0"/>
          </a:p>
        </p:txBody>
      </p:sp>
      <p:cxnSp>
        <p:nvCxnSpPr>
          <p:cNvPr id="218" name="Straight Connector 58"/>
          <p:cNvCxnSpPr>
            <a:stCxn id="66" idx="4"/>
            <a:endCxn id="116" idx="0"/>
          </p:cNvCxnSpPr>
          <p:nvPr/>
        </p:nvCxnSpPr>
        <p:spPr>
          <a:xfrm>
            <a:off x="6674712" y="541563"/>
            <a:ext cx="4214" cy="799476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5" name="Straight Connector 58"/>
          <p:cNvCxnSpPr>
            <a:stCxn id="226" idx="6"/>
            <a:endCxn id="284" idx="0"/>
          </p:cNvCxnSpPr>
          <p:nvPr/>
        </p:nvCxnSpPr>
        <p:spPr>
          <a:xfrm flipV="1">
            <a:off x="5940866" y="4442921"/>
            <a:ext cx="1446509" cy="1126892"/>
          </a:xfrm>
          <a:prstGeom prst="bentConnector4">
            <a:avLst>
              <a:gd name="adj1" fmla="val 69542"/>
              <a:gd name="adj2" fmla="val 1202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5881203" y="553998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58"/>
          <p:cNvCxnSpPr>
            <a:stCxn id="63" idx="6"/>
            <a:endCxn id="285" idx="3"/>
          </p:cNvCxnSpPr>
          <p:nvPr/>
        </p:nvCxnSpPr>
        <p:spPr>
          <a:xfrm>
            <a:off x="5940864" y="2717979"/>
            <a:ext cx="1593675" cy="1775575"/>
          </a:xfrm>
          <a:prstGeom prst="bentConnector4">
            <a:avLst>
              <a:gd name="adj1" fmla="val 51041"/>
              <a:gd name="adj2" fmla="val 80300"/>
            </a:avLst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41626" y="4450584"/>
            <a:ext cx="441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  5V</a:t>
            </a:r>
          </a:p>
          <a:p>
            <a:pPr algn="ctr"/>
            <a:r>
              <a:rPr lang="en-US" sz="500" dirty="0" smtClean="0"/>
              <a:t>(out)</a:t>
            </a:r>
            <a:endParaRPr lang="en-US" sz="500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3950208" y="5838395"/>
            <a:ext cx="785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TIM1_CH1</a:t>
            </a:r>
          </a:p>
          <a:p>
            <a:r>
              <a:rPr lang="en-US" sz="1100" dirty="0" smtClean="0"/>
              <a:t>(PA8)</a:t>
            </a:r>
            <a:endParaRPr lang="en-US" sz="1100" dirty="0"/>
          </a:p>
        </p:txBody>
      </p:sp>
      <p:sp>
        <p:nvSpPr>
          <p:cNvPr id="220" name="Oval 219"/>
          <p:cNvSpPr/>
          <p:nvPr/>
        </p:nvSpPr>
        <p:spPr>
          <a:xfrm>
            <a:off x="5878880" y="39325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3412509" y="4791312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291095" y="3571365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285181" y="3183833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20751" t="11818" r="18978" b="43668"/>
          <a:stretch/>
        </p:blipFill>
        <p:spPr>
          <a:xfrm>
            <a:off x="6187954" y="6255459"/>
            <a:ext cx="722950" cy="531266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7"/>
          <a:srcRect l="20751" t="11818" r="18978" b="43668"/>
          <a:stretch/>
        </p:blipFill>
        <p:spPr>
          <a:xfrm>
            <a:off x="7006875" y="6249672"/>
            <a:ext cx="722950" cy="531266"/>
          </a:xfrm>
          <a:prstGeom prst="rect">
            <a:avLst/>
          </a:prstGeom>
        </p:spPr>
      </p:pic>
      <p:sp>
        <p:nvSpPr>
          <p:cNvPr id="260" name="Oval 259"/>
          <p:cNvSpPr/>
          <p:nvPr/>
        </p:nvSpPr>
        <p:spPr>
          <a:xfrm>
            <a:off x="1550237" y="65658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53565" y="67043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 rot="16200000">
            <a:off x="1449785" y="6596447"/>
            <a:ext cx="418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5V</a:t>
            </a:r>
            <a:endParaRPr lang="en-US" sz="500" dirty="0" smtClean="0"/>
          </a:p>
        </p:txBody>
      </p:sp>
      <p:sp>
        <p:nvSpPr>
          <p:cNvPr id="271" name="Oval 270"/>
          <p:cNvSpPr/>
          <p:nvPr/>
        </p:nvSpPr>
        <p:spPr>
          <a:xfrm>
            <a:off x="439194" y="5924199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97"/>
          <p:cNvCxnSpPr>
            <a:stCxn id="271" idx="6"/>
            <a:endCxn id="281" idx="2"/>
          </p:cNvCxnSpPr>
          <p:nvPr/>
        </p:nvCxnSpPr>
        <p:spPr>
          <a:xfrm>
            <a:off x="498857" y="5954031"/>
            <a:ext cx="709296" cy="0"/>
          </a:xfrm>
          <a:prstGeom prst="straightConnector1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96" idx="6"/>
            <a:endCxn id="266" idx="2"/>
          </p:cNvCxnSpPr>
          <p:nvPr/>
        </p:nvCxnSpPr>
        <p:spPr>
          <a:xfrm>
            <a:off x="350893" y="6731892"/>
            <a:ext cx="1202672" cy="2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291230" y="6702060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6323117" y="625941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6323117" y="63364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6722092" y="625941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6722092" y="633646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7135564" y="62556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7135564" y="633265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7534539" y="6255608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7534539" y="6332654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5756153" y="5535811"/>
            <a:ext cx="59663" cy="5966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58"/>
          <p:cNvCxnSpPr>
            <a:stCxn id="322" idx="4"/>
            <a:endCxn id="297" idx="1"/>
          </p:cNvCxnSpPr>
          <p:nvPr/>
        </p:nvCxnSpPr>
        <p:spPr>
          <a:xfrm rot="16200000" flipH="1">
            <a:off x="5722579" y="5658879"/>
            <a:ext cx="672681" cy="545869"/>
          </a:xfrm>
          <a:prstGeom prst="bentConnector3">
            <a:avLst>
              <a:gd name="adj1" fmla="val 765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58"/>
          <p:cNvCxnSpPr>
            <a:stCxn id="322" idx="4"/>
            <a:endCxn id="315" idx="1"/>
          </p:cNvCxnSpPr>
          <p:nvPr/>
        </p:nvCxnSpPr>
        <p:spPr>
          <a:xfrm rot="16200000" flipH="1">
            <a:off x="6130708" y="5250751"/>
            <a:ext cx="668871" cy="1358316"/>
          </a:xfrm>
          <a:prstGeom prst="bentConnector3">
            <a:avLst>
              <a:gd name="adj1" fmla="val 767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58"/>
          <p:cNvCxnSpPr>
            <a:stCxn id="318" idx="7"/>
            <a:endCxn id="306" idx="6"/>
          </p:cNvCxnSpPr>
          <p:nvPr/>
        </p:nvCxnSpPr>
        <p:spPr>
          <a:xfrm rot="5400000" flipH="1" flipV="1">
            <a:off x="7289090" y="5562397"/>
            <a:ext cx="676394" cy="881595"/>
          </a:xfrm>
          <a:prstGeom prst="bentConnector4">
            <a:avLst>
              <a:gd name="adj1" fmla="val 22414"/>
              <a:gd name="adj2" fmla="val 1259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7" name="Straight Connector 58"/>
          <p:cNvCxnSpPr>
            <a:stCxn id="302" idx="7"/>
            <a:endCxn id="306" idx="6"/>
          </p:cNvCxnSpPr>
          <p:nvPr/>
        </p:nvCxnSpPr>
        <p:spPr>
          <a:xfrm rot="5400000" flipH="1" flipV="1">
            <a:off x="6880962" y="5158078"/>
            <a:ext cx="680204" cy="1694042"/>
          </a:xfrm>
          <a:prstGeom prst="bentConnector4">
            <a:avLst>
              <a:gd name="adj1" fmla="val 23128"/>
              <a:gd name="adj2" fmla="val 113494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7751428" y="5653981"/>
            <a:ext cx="403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GND  5V</a:t>
            </a:r>
          </a:p>
          <a:p>
            <a:pPr algn="ctr"/>
            <a:r>
              <a:rPr lang="en-US" sz="500" dirty="0" smtClean="0"/>
              <a:t>(in)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6335475" y="6456526"/>
            <a:ext cx="442478" cy="1692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/>
              <a:t>WE/left</a:t>
            </a:r>
            <a:endParaRPr lang="en-US" sz="5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173223" y="6453173"/>
            <a:ext cx="442478" cy="1692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/>
              <a:t>WE/right</a:t>
            </a:r>
            <a:endParaRPr lang="en-US" sz="500" dirty="0"/>
          </a:p>
        </p:txBody>
      </p:sp>
      <p:cxnSp>
        <p:nvCxnSpPr>
          <p:cNvPr id="342" name="Elbow Connector 17"/>
          <p:cNvCxnSpPr>
            <a:stCxn id="220" idx="6"/>
            <a:endCxn id="314" idx="4"/>
          </p:cNvCxnSpPr>
          <p:nvPr/>
        </p:nvCxnSpPr>
        <p:spPr>
          <a:xfrm>
            <a:off x="5938543" y="3962365"/>
            <a:ext cx="813381" cy="2433762"/>
          </a:xfrm>
          <a:prstGeom prst="bentConnector4">
            <a:avLst>
              <a:gd name="adj1" fmla="val 31336"/>
              <a:gd name="adj2" fmla="val 109393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4" name="Elbow Connector 17"/>
          <p:cNvCxnSpPr>
            <a:stCxn id="227" idx="6"/>
            <a:endCxn id="313" idx="5"/>
          </p:cNvCxnSpPr>
          <p:nvPr/>
        </p:nvCxnSpPr>
        <p:spPr>
          <a:xfrm>
            <a:off x="3472172" y="4821144"/>
            <a:ext cx="3300846" cy="1489200"/>
          </a:xfrm>
          <a:prstGeom prst="bentConnector4">
            <a:avLst>
              <a:gd name="adj1" fmla="val 80102"/>
              <a:gd name="adj2" fmla="val 125564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5567667" y="6322122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A: TIM4_CH2</a:t>
            </a:r>
            <a:endParaRPr lang="en-US" sz="600" dirty="0" smtClean="0"/>
          </a:p>
          <a:p>
            <a:r>
              <a:rPr lang="en-US" sz="600" dirty="0" smtClean="0"/>
              <a:t>(</a:t>
            </a:r>
            <a:r>
              <a:rPr lang="en-US" sz="600" dirty="0" smtClean="0"/>
              <a:t>PB7)</a:t>
            </a:r>
          </a:p>
          <a:p>
            <a:r>
              <a:rPr lang="en-US" sz="600" dirty="0" smtClean="0"/>
              <a:t>B: TIM12_CH1</a:t>
            </a:r>
          </a:p>
          <a:p>
            <a:r>
              <a:rPr lang="en-US" sz="600" dirty="0" smtClean="0"/>
              <a:t>(PB14)</a:t>
            </a:r>
            <a:endParaRPr lang="en-US" sz="600" dirty="0"/>
          </a:p>
        </p:txBody>
      </p:sp>
      <p:sp>
        <p:nvSpPr>
          <p:cNvPr id="347" name="TextBox 346"/>
          <p:cNvSpPr txBox="1"/>
          <p:nvPr/>
        </p:nvSpPr>
        <p:spPr>
          <a:xfrm>
            <a:off x="7666146" y="63842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A: TIM5_CH2</a:t>
            </a:r>
            <a:endParaRPr lang="en-US" sz="600" dirty="0" smtClean="0"/>
          </a:p>
          <a:p>
            <a:r>
              <a:rPr lang="en-US" sz="600" dirty="0" smtClean="0"/>
              <a:t>(</a:t>
            </a:r>
            <a:r>
              <a:rPr lang="en-US" sz="600" dirty="0" smtClean="0"/>
              <a:t>PA1)</a:t>
            </a:r>
          </a:p>
          <a:p>
            <a:r>
              <a:rPr lang="en-US" sz="600" dirty="0" smtClean="0"/>
              <a:t>B: TIM14_CH1</a:t>
            </a:r>
          </a:p>
          <a:p>
            <a:r>
              <a:rPr lang="en-US" sz="600" dirty="0" smtClean="0"/>
              <a:t>(PA7)</a:t>
            </a:r>
            <a:endParaRPr lang="en-US" sz="600" dirty="0"/>
          </a:p>
        </p:txBody>
      </p:sp>
      <p:cxnSp>
        <p:nvCxnSpPr>
          <p:cNvPr id="348" name="Elbow Connector 17"/>
          <p:cNvCxnSpPr>
            <a:stCxn id="244" idx="6"/>
            <a:endCxn id="319" idx="6"/>
          </p:cNvCxnSpPr>
          <p:nvPr/>
        </p:nvCxnSpPr>
        <p:spPr>
          <a:xfrm>
            <a:off x="3344844" y="3213665"/>
            <a:ext cx="4249358" cy="3071775"/>
          </a:xfrm>
          <a:prstGeom prst="bentConnector3">
            <a:avLst>
              <a:gd name="adj1" fmla="val 134820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9" name="Elbow Connector 17"/>
          <p:cNvCxnSpPr>
            <a:stCxn id="241" idx="6"/>
            <a:endCxn id="321" idx="6"/>
          </p:cNvCxnSpPr>
          <p:nvPr/>
        </p:nvCxnSpPr>
        <p:spPr>
          <a:xfrm>
            <a:off x="3350758" y="3601197"/>
            <a:ext cx="4243444" cy="2761289"/>
          </a:xfrm>
          <a:prstGeom prst="bentConnector3">
            <a:avLst>
              <a:gd name="adj1" fmla="val 133614"/>
            </a:avLst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7700" y="1151173"/>
            <a:ext cx="1271853" cy="144655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u="sng" dirty="0" smtClean="0"/>
              <a:t>Reserved:</a:t>
            </a:r>
          </a:p>
          <a:p>
            <a:r>
              <a:rPr lang="en-US" sz="1100" dirty="0" smtClean="0"/>
              <a:t>PA2: UART2-TX</a:t>
            </a:r>
          </a:p>
          <a:p>
            <a:r>
              <a:rPr lang="en-US" sz="1100" dirty="0" smtClean="0"/>
              <a:t>PA3: UART3-RX</a:t>
            </a:r>
          </a:p>
          <a:p>
            <a:endParaRPr lang="en-US" sz="1100" dirty="0" smtClean="0"/>
          </a:p>
          <a:p>
            <a:r>
              <a:rPr lang="en-US" sz="1100" dirty="0" smtClean="0"/>
              <a:t>PB0: ADC12_IN8</a:t>
            </a:r>
            <a:endParaRPr lang="en-US" sz="1100" dirty="0"/>
          </a:p>
          <a:p>
            <a:r>
              <a:rPr lang="en-US" sz="1100" dirty="0" smtClean="0"/>
              <a:t>PB1: ADC12_IN9</a:t>
            </a:r>
            <a:endParaRPr lang="en-US" sz="1100" dirty="0"/>
          </a:p>
          <a:p>
            <a:r>
              <a:rPr lang="en-US" sz="1100" dirty="0" smtClean="0"/>
              <a:t>PC2: ADC123_IN12</a:t>
            </a:r>
          </a:p>
          <a:p>
            <a:endParaRPr lang="en-US" sz="1100" dirty="0"/>
          </a:p>
        </p:txBody>
      </p:sp>
      <p:sp>
        <p:nvSpPr>
          <p:cNvPr id="255" name="Rectangle 254"/>
          <p:cNvSpPr/>
          <p:nvPr/>
        </p:nvSpPr>
        <p:spPr>
          <a:xfrm>
            <a:off x="824058" y="619068"/>
            <a:ext cx="1765462" cy="2392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SerialDriver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(UARTD3)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98857" y="3553252"/>
            <a:ext cx="1018306" cy="3047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ADCDriver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(ADCD1)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7810109" y="541563"/>
            <a:ext cx="1014341" cy="37838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I2CDriver (I2C1)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575179" y="5696684"/>
            <a:ext cx="1014341" cy="11654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ICUDriver</a:t>
            </a:r>
            <a:r>
              <a:rPr lang="en-US" sz="1400" dirty="0" smtClean="0">
                <a:solidFill>
                  <a:schemeClr val="tx1"/>
                </a:solidFill>
              </a:rPr>
              <a:t> (ICUD1,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ICUD8,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ICUD9)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6949783" y="4387504"/>
            <a:ext cx="1897047" cy="18263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PWMDriver</a:t>
            </a:r>
            <a:r>
              <a:rPr lang="en-US" sz="1400" dirty="0" smtClean="0">
                <a:solidFill>
                  <a:schemeClr val="tx1"/>
                </a:solidFill>
              </a:rPr>
              <a:t> (PWMD4)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4271572" y="3753424"/>
            <a:ext cx="879978" cy="7144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SPIDriver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(SPID1)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398353" y="5426813"/>
            <a:ext cx="879978" cy="10211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SerialUSBDriver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(SDU1)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6236760" y="6250441"/>
            <a:ext cx="1728390" cy="531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ICUDriver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en-US" sz="1100" dirty="0" smtClean="0">
                <a:solidFill>
                  <a:schemeClr val="tx1"/>
                </a:solidFill>
              </a:rPr>
              <a:t>ICUD4,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ICUD5, ICUD12, ICUD14)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257"/>
            <a:ext cx="8229600" cy="624585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PA8: TIM1_CH1 – RC-Receiver Ch0</a:t>
            </a:r>
          </a:p>
          <a:p>
            <a:r>
              <a:rPr lang="en-US" dirty="0"/>
              <a:t>PC6: TIM8_CH1 – RC-Receiver Ch1</a:t>
            </a:r>
          </a:p>
          <a:p>
            <a:r>
              <a:rPr lang="en-US" dirty="0"/>
              <a:t>PE5: TIM9_CH1 – RC-Receiver Ch2</a:t>
            </a:r>
          </a:p>
          <a:p>
            <a:endParaRPr lang="en-US" dirty="0" smtClean="0"/>
          </a:p>
          <a:p>
            <a:r>
              <a:rPr lang="en-US" dirty="0" smtClean="0"/>
              <a:t>PB6: </a:t>
            </a:r>
            <a:r>
              <a:rPr lang="en-US" smtClean="0"/>
              <a:t>I2C </a:t>
            </a:r>
            <a:r>
              <a:rPr lang="en-US" smtClean="0"/>
              <a:t>– SCL</a:t>
            </a:r>
            <a:endParaRPr lang="en-US" dirty="0" smtClean="0"/>
          </a:p>
          <a:p>
            <a:r>
              <a:rPr lang="en-US" dirty="0" smtClean="0"/>
              <a:t>PB9: </a:t>
            </a:r>
            <a:r>
              <a:rPr lang="en-US" dirty="0"/>
              <a:t>I2C </a:t>
            </a:r>
            <a:r>
              <a:rPr lang="en-US" dirty="0" smtClean="0"/>
              <a:t>– SDA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PC1: ADC123_IN11 – </a:t>
            </a:r>
            <a:r>
              <a:rPr lang="en-US" dirty="0" smtClean="0"/>
              <a:t>IR2</a:t>
            </a:r>
            <a:endParaRPr lang="en-US" dirty="0"/>
          </a:p>
          <a:p>
            <a:r>
              <a:rPr lang="en-US" dirty="0" smtClean="0"/>
              <a:t>PC4: ADC12_IN14 </a:t>
            </a:r>
            <a:r>
              <a:rPr lang="en-US" dirty="0"/>
              <a:t>– </a:t>
            </a:r>
            <a:r>
              <a:rPr lang="en-US" dirty="0" smtClean="0"/>
              <a:t>IR1</a:t>
            </a:r>
            <a:endParaRPr lang="en-US" dirty="0"/>
          </a:p>
          <a:p>
            <a:r>
              <a:rPr lang="en-US" dirty="0" smtClean="0"/>
              <a:t>PC5: ADC12_IN15 </a:t>
            </a:r>
            <a:r>
              <a:rPr lang="en-US" dirty="0"/>
              <a:t>– </a:t>
            </a:r>
            <a:r>
              <a:rPr lang="en-US" dirty="0" smtClean="0"/>
              <a:t>IR0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PB0: ADC12_IN8 – reserved for analog IN</a:t>
            </a:r>
          </a:p>
          <a:p>
            <a:r>
              <a:rPr lang="en-US" dirty="0">
                <a:solidFill>
                  <a:srgbClr val="008000"/>
                </a:solidFill>
              </a:rPr>
              <a:t>PB1: </a:t>
            </a:r>
            <a:r>
              <a:rPr lang="en-US" dirty="0" smtClean="0">
                <a:solidFill>
                  <a:srgbClr val="008000"/>
                </a:solidFill>
              </a:rPr>
              <a:t>ADC12_IN9</a:t>
            </a:r>
            <a:r>
              <a:rPr lang="en-US" dirty="0">
                <a:solidFill>
                  <a:srgbClr val="008000"/>
                </a:solidFill>
              </a:rPr>
              <a:t> – reserved for analog IN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PC2: ADC123_IN12</a:t>
            </a:r>
            <a:r>
              <a:rPr lang="en-US" dirty="0">
                <a:solidFill>
                  <a:srgbClr val="008000"/>
                </a:solidFill>
              </a:rPr>
              <a:t> – reserved for analog IN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PC8: TIM3_CH3 – PWM – Motor</a:t>
            </a:r>
          </a:p>
          <a:p>
            <a:r>
              <a:rPr lang="en-US" dirty="0" smtClean="0"/>
              <a:t>PC9: TIM3_CH4 – PWM – Servo</a:t>
            </a:r>
          </a:p>
          <a:p>
            <a:endParaRPr lang="en-US" dirty="0"/>
          </a:p>
          <a:p>
            <a:r>
              <a:rPr lang="en-US" dirty="0" smtClean="0"/>
              <a:t>PD8: UART3_TX – Razor</a:t>
            </a:r>
          </a:p>
          <a:p>
            <a:r>
              <a:rPr lang="en-US" dirty="0" smtClean="0"/>
              <a:t>PD9: UART3_RX – Razor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PA2: UART2_TX </a:t>
            </a:r>
            <a:r>
              <a:rPr lang="en-US" dirty="0">
                <a:solidFill>
                  <a:srgbClr val="008000"/>
                </a:solidFill>
              </a:rPr>
              <a:t>– </a:t>
            </a:r>
            <a:r>
              <a:rPr lang="en-US" dirty="0" smtClean="0">
                <a:solidFill>
                  <a:srgbClr val="008000"/>
                </a:solidFill>
              </a:rPr>
              <a:t>reserved for </a:t>
            </a:r>
            <a:r>
              <a:rPr lang="en-US" dirty="0" err="1" smtClean="0">
                <a:solidFill>
                  <a:srgbClr val="008000"/>
                </a:solidFill>
              </a:rPr>
              <a:t>Faulhaber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ESC RS232-</a:t>
            </a:r>
            <a:r>
              <a:rPr lang="en-US" dirty="0" smtClean="0">
                <a:solidFill>
                  <a:srgbClr val="008000"/>
                </a:solidFill>
              </a:rPr>
              <a:t>RX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PA3: UART2_RX </a:t>
            </a:r>
            <a:r>
              <a:rPr lang="en-US" dirty="0">
                <a:solidFill>
                  <a:srgbClr val="008000"/>
                </a:solidFill>
              </a:rPr>
              <a:t>– </a:t>
            </a:r>
            <a:r>
              <a:rPr lang="en-US" dirty="0" smtClean="0">
                <a:solidFill>
                  <a:srgbClr val="008000"/>
                </a:solidFill>
              </a:rPr>
              <a:t>reserved for </a:t>
            </a:r>
            <a:r>
              <a:rPr lang="en-US" dirty="0" err="1" smtClean="0">
                <a:solidFill>
                  <a:srgbClr val="008000"/>
                </a:solidFill>
              </a:rPr>
              <a:t>Faulhaber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ESC RS232</a:t>
            </a:r>
            <a:r>
              <a:rPr lang="en-US" dirty="0" smtClean="0">
                <a:solidFill>
                  <a:srgbClr val="008000"/>
                </a:solidFill>
              </a:rPr>
              <a:t>-</a:t>
            </a:r>
            <a:r>
              <a:rPr lang="en-US" dirty="0" smtClean="0">
                <a:solidFill>
                  <a:srgbClr val="008000"/>
                </a:solidFill>
              </a:rPr>
              <a:t>TX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/>
          </a:p>
          <a:p>
            <a:r>
              <a:rPr lang="en-US" dirty="0" smtClean="0"/>
              <a:t>PB7</a:t>
            </a:r>
            <a:r>
              <a:rPr lang="en-US" dirty="0"/>
              <a:t>: TIM4_CH2 – </a:t>
            </a:r>
            <a:r>
              <a:rPr lang="en-US" dirty="0" smtClean="0"/>
              <a:t>Wheel encoder, left wheel, first sensor</a:t>
            </a:r>
            <a:endParaRPr lang="en-US" dirty="0"/>
          </a:p>
          <a:p>
            <a:r>
              <a:rPr lang="en-US" dirty="0" smtClean="0"/>
              <a:t>PB14</a:t>
            </a:r>
            <a:r>
              <a:rPr lang="en-US" dirty="0"/>
              <a:t>: TIM12_CH1 – Wheel encoder, left wheel, </a:t>
            </a:r>
            <a:r>
              <a:rPr lang="en-US" dirty="0" smtClean="0"/>
              <a:t>second sensor</a:t>
            </a:r>
          </a:p>
          <a:p>
            <a:r>
              <a:rPr lang="en-US" dirty="0" smtClean="0"/>
              <a:t>PA1: TIM5_CH2 </a:t>
            </a:r>
            <a:r>
              <a:rPr lang="en-US" dirty="0"/>
              <a:t>– Wheel encoder, </a:t>
            </a:r>
            <a:r>
              <a:rPr lang="en-US" dirty="0" smtClean="0"/>
              <a:t>right wheel</a:t>
            </a:r>
            <a:r>
              <a:rPr lang="en-US" dirty="0"/>
              <a:t>, first sensor</a:t>
            </a:r>
          </a:p>
          <a:p>
            <a:r>
              <a:rPr lang="en-US" dirty="0" smtClean="0"/>
              <a:t>PA7: TIM14_CH1 </a:t>
            </a:r>
            <a:r>
              <a:rPr lang="en-US" dirty="0"/>
              <a:t>– Wheel encoder, </a:t>
            </a:r>
            <a:r>
              <a:rPr lang="en-US" dirty="0" smtClean="0"/>
              <a:t>right wheel</a:t>
            </a:r>
            <a:r>
              <a:rPr lang="en-US" dirty="0"/>
              <a:t>, </a:t>
            </a:r>
            <a:r>
              <a:rPr lang="en-US" dirty="0" smtClean="0"/>
              <a:t>second sensor</a:t>
            </a:r>
          </a:p>
        </p:txBody>
      </p:sp>
    </p:spTree>
    <p:extLst>
      <p:ext uri="{BB962C8B-B14F-4D97-AF65-F5344CB8AC3E}">
        <p14:creationId xmlns:p14="http://schemas.microsoft.com/office/powerpoint/2010/main" val="220583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1042</Words>
  <Application>Microsoft Macintosh PowerPoint</Application>
  <PresentationFormat>On-screen Show (4:3)</PresentationFormat>
  <Paragraphs>303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Berger</dc:creator>
  <cp:lastModifiedBy>Christian Berger</cp:lastModifiedBy>
  <cp:revision>129</cp:revision>
  <dcterms:created xsi:type="dcterms:W3CDTF">2013-03-29T19:33:46Z</dcterms:created>
  <dcterms:modified xsi:type="dcterms:W3CDTF">2013-08-05T08:26:06Z</dcterms:modified>
</cp:coreProperties>
</file>