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Tenant sign-up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sign up to the website, so that I can view properties.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Does the register link work?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Are the details saved correctly?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Does the prospective tenant have access to view properties?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Similar to 8a, just needs differing access levels &amp; anyone can add themselves.</a:t>
            </a:r>
          </a:p>
        </p:txBody>
      </p:sp>
    </p:spTree>
    <p:extLst>
      <p:ext uri="{BB962C8B-B14F-4D97-AF65-F5344CB8AC3E}">
        <p14:creationId xmlns:p14="http://schemas.microsoft.com/office/powerpoint/2010/main" val="14232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8a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Sign-up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member, I want to be able to sign up to the website, so that I can view the prospective tenants details.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David able to add staff?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Are the details saved correctly?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Does the staff member have access to the relevant details?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Similar to 8, just needs differing access levels &amp; only David can add.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3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View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staff member, I want to be able to view information of the tenants, so that I can easily access the information if I need to.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Does the staff member have access to view this information?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much information should staff members have access to?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Are the staff members trusted with this information?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Should be careful giving out tenant information due to privacy.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2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Tenant View Property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tenant, I want to be able to view information of the properties (incl. location, price, rooms, carports, bathrooms, pictures </a:t>
            </a:r>
            <a:r>
              <a:rPr lang="en-AU" sz="2000" dirty="0" err="1">
                <a:solidFill>
                  <a:schemeClr val="tx1"/>
                </a:solidFill>
              </a:rPr>
              <a:t>etc</a:t>
            </a:r>
            <a:r>
              <a:rPr lang="en-AU" sz="2000" dirty="0">
                <a:solidFill>
                  <a:schemeClr val="tx1"/>
                </a:solidFill>
              </a:rPr>
              <a:t>), so that I can be </a:t>
            </a:r>
            <a:r>
              <a:rPr lang="en-AU" sz="2000" dirty="0" err="1">
                <a:solidFill>
                  <a:schemeClr val="tx1"/>
                </a:solidFill>
              </a:rPr>
              <a:t>englightened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there enough information?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information presented well?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tenant filter by categories?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Similar to 8, just needs differing access levels &amp; only David can add.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7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Guest Applications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guest, I want to be able to book an inspection and apply for the house, so that I don't have to do things in real life.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Will I be allowed to apply for the house/book an inspection.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can I be accepted if there is no information on me as a guest?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Guests might have to create an account to apply for a property.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14/15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 Staff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website user, I want to be able to contact the staff, so that I can say hi to them.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you get their details from the website?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you need to attach your contact information?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Are staff available to reply?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Contact information for each staff member should be available.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2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Sign-up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David, I want there to be 5 different access controls for the website, so that I can control how much access people have over the website.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David able to change people’s access?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he view what access control levels people are on?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Needs to be able to view what control levels all members are on. 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Tenant , I want to be able to log into the website, so that I can check the details of the properties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the tenant log in easily to the website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tenant see the details of the properties easily.?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website easy enough for the prospective tenant to log into.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This section is very important because with out it </a:t>
            </a:r>
            <a:r>
              <a:rPr lang="en-AU" sz="2000" dirty="0" err="1">
                <a:solidFill>
                  <a:schemeClr val="tx1"/>
                </a:solidFill>
              </a:rPr>
              <a:t>david</a:t>
            </a:r>
            <a:r>
              <a:rPr lang="en-AU" sz="2000" dirty="0">
                <a:solidFill>
                  <a:schemeClr val="tx1"/>
                </a:solidFill>
              </a:rPr>
              <a:t> won’t be able to attract prospective clients into renting available properties.</a:t>
            </a:r>
          </a:p>
        </p:txBody>
      </p:sp>
    </p:spTree>
    <p:extLst>
      <p:ext uri="{BB962C8B-B14F-4D97-AF65-F5344CB8AC3E}">
        <p14:creationId xmlns:p14="http://schemas.microsoft.com/office/powerpoint/2010/main" val="952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David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login, create, update and delete the properties,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keep all of my information up to date.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David press login?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David easily access these controls (Create, Update, Delete)?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David?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Nah.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 member , I want to be able to login to the website , so that I can view what properties I have been assigned to.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the staff member login easily?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staff member easily see what properties he/she has been assigned to?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staff member?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allows the staff member to keep up to date with the properties he/she is dealing with and is easily contactable by prospective tenants.</a:t>
            </a:r>
          </a:p>
        </p:txBody>
      </p:sp>
    </p:spTree>
    <p:extLst>
      <p:ext uri="{BB962C8B-B14F-4D97-AF65-F5344CB8AC3E}">
        <p14:creationId xmlns:p14="http://schemas.microsoft.com/office/powerpoint/2010/main" val="8255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property owner , I want to be able to login to the website , so that I can easily edit the details of my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property owner login easily?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property owner easily access these controls for his/hers own properties (Create, Update, Delete)?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the property owners?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important so the owner of the properties that </a:t>
            </a:r>
            <a:r>
              <a:rPr lang="en-AU" sz="2000" dirty="0" err="1">
                <a:solidFill>
                  <a:schemeClr val="tx1"/>
                </a:solidFill>
              </a:rPr>
              <a:t>david</a:t>
            </a:r>
            <a:r>
              <a:rPr lang="en-AU" sz="2000" dirty="0">
                <a:solidFill>
                  <a:schemeClr val="tx1"/>
                </a:solidFill>
              </a:rPr>
              <a:t> is managing can update the details of there own properties.</a:t>
            </a:r>
          </a:p>
        </p:txBody>
      </p:sp>
    </p:spTree>
    <p:extLst>
      <p:ext uri="{BB962C8B-B14F-4D97-AF65-F5344CB8AC3E}">
        <p14:creationId xmlns:p14="http://schemas.microsoft.com/office/powerpoint/2010/main" val="1458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David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login, create, update and delete the properties,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keep all of my information up to date.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David press login?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David easily access these controls (Create, Update, Delete)?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David?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Nah. </a:t>
            </a:r>
          </a:p>
        </p:txBody>
      </p:sp>
    </p:spTree>
    <p:extLst>
      <p:ext uri="{BB962C8B-B14F-4D97-AF65-F5344CB8AC3E}">
        <p14:creationId xmlns:p14="http://schemas.microsoft.com/office/powerpoint/2010/main" val="212158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website user , I want to be able to search for properties , so that I can narrow the search results by a given set of criteria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the website easily </a:t>
            </a:r>
            <a:r>
              <a:rPr lang="en-AU" sz="2000" dirty="0" err="1">
                <a:solidFill>
                  <a:schemeClr val="tx1"/>
                </a:solidFill>
              </a:rPr>
              <a:t>navigatable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website users easily search for properties using the search bar?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website user easily filter down to meet the criteria of there needs?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is so the website users will able to navigate easily through the website and filter down to exactly what the user wants/needs. </a:t>
            </a:r>
          </a:p>
        </p:txBody>
      </p:sp>
    </p:spTree>
    <p:extLst>
      <p:ext uri="{BB962C8B-B14F-4D97-AF65-F5344CB8AC3E}">
        <p14:creationId xmlns:p14="http://schemas.microsoft.com/office/powerpoint/2010/main" val="209101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view calendar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tenant, I want to be able to view a calendar, so that I can see what inspection times are available.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website users easily launch a calendar with available viewing times listed?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it clear which property the calendar is linked too?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it clear which times are booked/still available?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4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Id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search by a property ID, so that I can view specific properties.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the website searchable by property id?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Does each property have a clear property id?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property id unique?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1211</Words>
  <Application>Microsoft Office PowerPoint</Application>
  <PresentationFormat>A4 Paper (210x297 mm)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jesse Gilles</cp:lastModifiedBy>
  <cp:revision>19</cp:revision>
  <dcterms:created xsi:type="dcterms:W3CDTF">2011-08-10T11:51:47Z</dcterms:created>
  <dcterms:modified xsi:type="dcterms:W3CDTF">2017-03-13T04:15:31Z</dcterms:modified>
</cp:coreProperties>
</file>