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4" y="86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8/03/2017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8/03/2017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8/03/2017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8/03/2017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Role 1</a:t>
            </a:r>
            <a:r>
              <a:rPr lang="en-AU" sz="2000" dirty="0" smtClean="0"/>
              <a:t> – Brief description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Role 2</a:t>
            </a:r>
            <a:r>
              <a:rPr lang="en-AU" sz="2000" dirty="0" smtClean="0"/>
              <a:t> – Brief description</a:t>
            </a: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System Roles</a:t>
            </a:r>
            <a:endParaRPr lang="en-AU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</a:t>
            </a:r>
            <a:r>
              <a:rPr lang="en-AU" sz="2400" b="1" dirty="0" smtClean="0">
                <a:solidFill>
                  <a:schemeClr val="tx1"/>
                </a:solidFill>
              </a:rPr>
              <a:t>David</a:t>
            </a:r>
            <a:r>
              <a:rPr lang="en-AU" sz="2400" dirty="0" smtClean="0">
                <a:solidFill>
                  <a:schemeClr val="tx1"/>
                </a:solidFill>
              </a:rPr>
              <a:t>,</a:t>
            </a:r>
            <a:r>
              <a:rPr lang="en-AU" sz="2400" dirty="0" smtClean="0">
                <a:solidFill>
                  <a:schemeClr val="tx1"/>
                </a:solidFill>
              </a:rPr>
              <a:t> </a:t>
            </a:r>
            <a:r>
              <a:rPr lang="en-AU" sz="2400" dirty="0" smtClean="0">
                <a:solidFill>
                  <a:schemeClr val="tx1"/>
                </a:solidFill>
              </a:rPr>
              <a:t>I want </a:t>
            </a:r>
            <a:r>
              <a:rPr lang="en-AU" sz="2400" b="1" dirty="0" smtClean="0">
                <a:solidFill>
                  <a:schemeClr val="tx1"/>
                </a:solidFill>
              </a:rPr>
              <a:t>to be able to login, create, update and delete the properties, </a:t>
            </a:r>
            <a:r>
              <a:rPr lang="en-AU" sz="2400" dirty="0" smtClean="0">
                <a:solidFill>
                  <a:schemeClr val="tx1"/>
                </a:solidFill>
              </a:rPr>
              <a:t>so that </a:t>
            </a:r>
            <a:r>
              <a:rPr lang="en-AU" sz="2400" b="1" dirty="0" smtClean="0">
                <a:solidFill>
                  <a:schemeClr val="tx1"/>
                </a:solidFill>
              </a:rPr>
              <a:t>I can keep all of my information up to date.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Can David press login?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Can David easily access these controls (Creat</a:t>
            </a:r>
            <a:r>
              <a:rPr lang="en-US" sz="2000" dirty="0" smtClean="0">
                <a:solidFill>
                  <a:schemeClr val="tx1"/>
                </a:solidFill>
              </a:rPr>
              <a:t>e, Update, Delete)</a:t>
            </a:r>
            <a:r>
              <a:rPr lang="en-US" sz="2000" dirty="0" smtClean="0">
                <a:solidFill>
                  <a:schemeClr val="tx1"/>
                </a:solidFill>
              </a:rPr>
              <a:t>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Is the User Interface friendly enough for David?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HIGH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Nah.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85</Words>
  <Application>Microsoft Office PowerPoint</Application>
  <PresentationFormat>A4 Paper (210x297 mm)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MELT</cp:lastModifiedBy>
  <cp:revision>6</cp:revision>
  <dcterms:created xsi:type="dcterms:W3CDTF">2011-08-10T11:51:47Z</dcterms:created>
  <dcterms:modified xsi:type="dcterms:W3CDTF">2017-03-08T09:50:46Z</dcterms:modified>
</cp:coreProperties>
</file>