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60" r:id="rId5"/>
    <p:sldId id="261" r:id="rId6"/>
    <p:sldId id="262" r:id="rId7"/>
    <p:sldId id="263" r:id="rId8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284" y="9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9/03/2017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9/03/2017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9/03/2017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9/03/2017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9/03/2017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9/03/2017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9/03/2017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9/03/2017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9/03/2017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9/03/2017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9/03/2017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DAA5-6BE2-467A-90B2-00E985D86198}" type="datetimeFigureOut">
              <a:rPr lang="en-AU" smtClean="0"/>
              <a:pPr/>
              <a:t>9/03/2017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15" y="867509"/>
            <a:ext cx="9585570" cy="5258656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1</a:t>
            </a:r>
            <a:r>
              <a:rPr lang="en-AU" sz="2000" dirty="0"/>
              <a:t> – Brief description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2</a:t>
            </a:r>
            <a:r>
              <a:rPr lang="en-AU" sz="2000" dirty="0"/>
              <a:t> – Brief description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505" y="109410"/>
            <a:ext cx="9691171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System Roles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Story 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Tenant , I want to be able to log into the website, so that I can check the details of the properties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can the tenant log in easily to the website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Can the tenant see the details of the properties easily.?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Is the website easy enough for the prospective tenant to log into.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r>
              <a:rPr lang="en-AU" sz="2000" dirty="0">
                <a:solidFill>
                  <a:schemeClr val="tx1"/>
                </a:solidFill>
              </a:rPr>
              <a:t>This section is very important because with out it </a:t>
            </a:r>
            <a:r>
              <a:rPr lang="en-AU" sz="2000" dirty="0" err="1">
                <a:solidFill>
                  <a:schemeClr val="tx1"/>
                </a:solidFill>
              </a:rPr>
              <a:t>david</a:t>
            </a:r>
            <a:r>
              <a:rPr lang="en-AU" sz="2000" dirty="0">
                <a:solidFill>
                  <a:schemeClr val="tx1"/>
                </a:solidFill>
              </a:rPr>
              <a:t> won’t be able to attract prospective clients into renting available properties.</a:t>
            </a:r>
          </a:p>
        </p:txBody>
      </p:sp>
    </p:spTree>
    <p:extLst>
      <p:ext uri="{BB962C8B-B14F-4D97-AF65-F5344CB8AC3E}">
        <p14:creationId xmlns:p14="http://schemas.microsoft.com/office/powerpoint/2010/main" val="95295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Story 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David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to be able to login, create, update and delete the properties,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I can keep all of my information up to date.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Can David press login?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Can David easily access these controls (Create, Update, Delete)?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Is the User Interface friendly enough for David?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Nah.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Story 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staff member , I want to be able to login to the website , so that I can view what properties I have been assigned to. 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Can the staff member login easily?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Can the staff member easily see what properties he/she has been assigned to?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Is the User Interface friendly enough for staff member?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this allows the staff member to keep up to date with the properties he/she is dealing with and is easily contactable by prospective tenants.</a:t>
            </a:r>
          </a:p>
        </p:txBody>
      </p:sp>
    </p:spTree>
    <p:extLst>
      <p:ext uri="{BB962C8B-B14F-4D97-AF65-F5344CB8AC3E}">
        <p14:creationId xmlns:p14="http://schemas.microsoft.com/office/powerpoint/2010/main" val="825567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3b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Story 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property owner , I want to be able to login to the website , so that I can easily edit the details of my properties.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Can property owner login easily?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Can property owner easily access these controls for his/hers own properties (Create, Update, Delete)?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Is the User Interface friendly enough for the property owners?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This is important so the owner of the properties that </a:t>
            </a:r>
            <a:r>
              <a:rPr lang="en-AU" sz="2000" dirty="0" err="1">
                <a:solidFill>
                  <a:schemeClr val="tx1"/>
                </a:solidFill>
              </a:rPr>
              <a:t>david</a:t>
            </a:r>
            <a:r>
              <a:rPr lang="en-AU" sz="2000" dirty="0">
                <a:solidFill>
                  <a:schemeClr val="tx1"/>
                </a:solidFill>
              </a:rPr>
              <a:t> is managing can update the details of there own properties.</a:t>
            </a:r>
          </a:p>
        </p:txBody>
      </p:sp>
    </p:spTree>
    <p:extLst>
      <p:ext uri="{BB962C8B-B14F-4D97-AF65-F5344CB8AC3E}">
        <p14:creationId xmlns:p14="http://schemas.microsoft.com/office/powerpoint/2010/main" val="1458558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Story 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David</a:t>
            </a:r>
            <a:r>
              <a:rPr lang="en-AU" sz="2400" dirty="0">
                <a:solidFill>
                  <a:schemeClr val="tx1"/>
                </a:solidFill>
              </a:rPr>
              <a:t>, I want </a:t>
            </a:r>
            <a:r>
              <a:rPr lang="en-AU" sz="2400" b="1" dirty="0">
                <a:solidFill>
                  <a:schemeClr val="tx1"/>
                </a:solidFill>
              </a:rPr>
              <a:t>to be able to login, create, update and delete the properties,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b="1" dirty="0">
                <a:solidFill>
                  <a:schemeClr val="tx1"/>
                </a:solidFill>
              </a:rPr>
              <a:t>I can keep all of my information up to date.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Can David press login?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Can David easily access these controls (Create, Update, Delete)?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Is the User Interface friendly enough for David?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Nah. </a:t>
            </a:r>
          </a:p>
        </p:txBody>
      </p:sp>
    </p:spTree>
    <p:extLst>
      <p:ext uri="{BB962C8B-B14F-4D97-AF65-F5344CB8AC3E}">
        <p14:creationId xmlns:p14="http://schemas.microsoft.com/office/powerpoint/2010/main" val="2121587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Story 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website user , I want to be able to search for properties , so that I can narrow the search results by a given set of criteria 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is the website easily </a:t>
            </a:r>
            <a:r>
              <a:rPr lang="en-AU" sz="2000" dirty="0" err="1">
                <a:solidFill>
                  <a:schemeClr val="tx1"/>
                </a:solidFill>
              </a:rPr>
              <a:t>navigatable</a:t>
            </a:r>
            <a:r>
              <a:rPr lang="en-AU" sz="2000" dirty="0">
                <a:solidFill>
                  <a:schemeClr val="tx1"/>
                </a:solidFill>
              </a:rPr>
              <a:t>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Can website users easily search for properties using the search bar?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Can the website user easily filter down to meet the criteria of there needs?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this is so the website users will able to navigate easily through the website and filter down to exactly what the user wants/needs. </a:t>
            </a:r>
          </a:p>
        </p:txBody>
      </p:sp>
    </p:spTree>
    <p:extLst>
      <p:ext uri="{BB962C8B-B14F-4D97-AF65-F5344CB8AC3E}">
        <p14:creationId xmlns:p14="http://schemas.microsoft.com/office/powerpoint/2010/main" val="2091013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544</Words>
  <Application>Microsoft Office PowerPoint</Application>
  <PresentationFormat>A4 Paper (210x297 mm)</PresentationFormat>
  <Paragraphs>69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Thomaco Consultancies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Thomas</dc:creator>
  <cp:lastModifiedBy>ben shinas</cp:lastModifiedBy>
  <cp:revision>9</cp:revision>
  <dcterms:created xsi:type="dcterms:W3CDTF">2011-08-10T11:51:47Z</dcterms:created>
  <dcterms:modified xsi:type="dcterms:W3CDTF">2017-03-09T06:16:08Z</dcterms:modified>
</cp:coreProperties>
</file>