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8" r:id="rId2"/>
    <p:sldId id="259" r:id="rId3"/>
    <p:sldId id="256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2" r:id="rId15"/>
    <p:sldId id="271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794D2-7DF1-426B-981B-699BC3FB9AD6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739E6-1E23-4703-A2E3-631ADA8B1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753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David – Owner.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Tenants – Renting the property.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3</a:t>
            </a:r>
            <a:r>
              <a:rPr lang="en-AU" sz="2000" dirty="0"/>
              <a:t> – Property Owners – Owning the properties.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4</a:t>
            </a:r>
            <a:r>
              <a:rPr lang="en-AU" sz="2000" dirty="0"/>
              <a:t> – Staff – Assist David in running the business.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5</a:t>
            </a:r>
            <a:r>
              <a:rPr lang="en-AU" sz="2000" dirty="0"/>
              <a:t> – Guest – Prospective client.</a:t>
            </a:r>
            <a:endParaRPr lang="en-AU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Tenant Sign-Up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tenant, I want to be able to sign up to the website, so that I can view properties.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register link works.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details are saved correctly.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prospective tenant has access to view properties.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Similar to 7a, just needs differing access levels &amp; anyone can add themselves.</a:t>
            </a:r>
          </a:p>
        </p:txBody>
      </p:sp>
    </p:spTree>
    <p:extLst>
      <p:ext uri="{BB962C8B-B14F-4D97-AF65-F5344CB8AC3E}">
        <p14:creationId xmlns:p14="http://schemas.microsoft.com/office/powerpoint/2010/main" val="14232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Staff View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dirty="0">
                <a:solidFill>
                  <a:schemeClr val="tx1"/>
                </a:solidFill>
              </a:rPr>
              <a:t>As a staff member, I want to be able to view information of the tenants, so that I can easily access the information if I need to.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staff member has access to view this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Staff Member is trusted with this information.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Should be careful giving out tenant information due to privacy.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2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Tenant View Property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As a tenant, I want to be able to view information of the properties (incl. location, price, rooms, carports, bathrooms, pictures etc.), so that I can be informed about the property.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is enough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information is presented well.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tenant can filter by categories.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assumes that all of the relevant property information is uploaded into the database and can be viewed properly on the website.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7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Guest Applications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As a guest, I want to be able to book an inspection and apply for the house, so that I can view the property </a:t>
            </a:r>
            <a:r>
              <a:rPr lang="en-AU" sz="2000" i="1" dirty="0">
                <a:solidFill>
                  <a:schemeClr val="tx1"/>
                </a:solidFill>
              </a:rPr>
              <a:t>in real life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 am allowed to apply for the house and/or book an inspection.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 can be accepted if there is no information on me as a guest.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Guests might have to create an account to apply for a property.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9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Access Controls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As David, I want there to be different access controls for the website, so that I can control how much access people have over the website.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David is able to change people’s access.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David can view what access control levels people are 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Needs to be able to view what control levels all members are on. 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1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12a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Contact Staff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As a website user, I want to be able to contact the staff, so that I can gather information about the properties.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Anyone can get their details from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attach your contact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Staff are available to reply.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Contact information for each staff member should be available.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2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Tenant 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Tenant , I want to be able to log into the website, so that I can check the details of the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tenant can log in easily to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tenant can see the details of the properties.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website is easy enough for the prospective tenant to log into.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section is very important because with out it David won’t be able to attract prospective clients into renting available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Assumes that the tenant is already signed up and there is an active database. </a:t>
            </a:r>
          </a:p>
        </p:txBody>
      </p:sp>
    </p:spTree>
    <p:extLst>
      <p:ext uri="{BB962C8B-B14F-4D97-AF65-F5344CB8AC3E}">
        <p14:creationId xmlns:p14="http://schemas.microsoft.com/office/powerpoint/2010/main" val="952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David 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David, I want to be able to login, create, update and delete the properties,</a:t>
            </a:r>
            <a:r>
              <a:rPr lang="en-AU" sz="2400" b="1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so that I can keep all of my information up to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David can press login.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David can easily access these controls (Create, Update, Delete).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User Interface is friendly enough for David.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Assumes that David has admin rights and there is an active database.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Staff 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 member, I want to be able to login to the website , so that I can view what properties I have been assigned to.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staff member can login easily.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staff member can easily see what properties he/she has been assigned to.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User Interface is friendly enough for staff member.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allows the staff member to keep up to date with the properties he/she is dealing with and is easily contactable by prospective tenants.</a:t>
            </a:r>
          </a:p>
        </p:txBody>
      </p:sp>
    </p:spTree>
    <p:extLst>
      <p:ext uri="{BB962C8B-B14F-4D97-AF65-F5344CB8AC3E}">
        <p14:creationId xmlns:p14="http://schemas.microsoft.com/office/powerpoint/2010/main" val="82556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Owner 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25755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property owner, I want to be able to login to the website, so that I can easily edit the details of my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property owner can login easily.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property owner can easily access these controls for his/hers own properties (Create, Update, Delete).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User Interface is friendly enough for the property owners.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important so the owner of the properties that David is managing can update the details of there own properties.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website user, I want to be able to search for properties, so that I can narrow the search results by a given set of criteria.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website is easily navigable.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Website users can easily search for properties using the search bar.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website user can easily filter down to meet the criteria of there needs.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so the website users will able to navigate easily through the website and filter down to exactly what the user wants/needs. </a:t>
            </a:r>
          </a:p>
        </p:txBody>
      </p:sp>
    </p:spTree>
    <p:extLst>
      <p:ext uri="{BB962C8B-B14F-4D97-AF65-F5344CB8AC3E}">
        <p14:creationId xmlns:p14="http://schemas.microsoft.com/office/powerpoint/2010/main" val="209101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View Calendar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tenant, I want to be able to view a calendar, so that I can see what inspection times are available.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website users can easily launch a calendar with available viewing times listed.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is clear which property the calendar is linked to.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is clear which times are booked/still available.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assumes that each property has a valid address that can be brought up on a map.</a:t>
            </a:r>
          </a:p>
        </p:txBody>
      </p:sp>
    </p:spTree>
    <p:extLst>
      <p:ext uri="{BB962C8B-B14F-4D97-AF65-F5344CB8AC3E}">
        <p14:creationId xmlns:p14="http://schemas.microsoft.com/office/powerpoint/2010/main" val="72594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Property ID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tenant, I want to be able to search by a property ID, so that I can view specific properties.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website is searchable by property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property has a clear property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property ID is unique.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assumes that each property is assigned an easy to remember/type Property ID.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7a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Staff Sign-up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member, I want to be able to sign up to the website, so that I can view the prospective tenants details.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David is able to add staff.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details are saved correctly.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staff member has access to the relevant details.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Similar to 7b, just needs differing access levels &amp; only David can add.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3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1236</Words>
  <Application>Microsoft Office PowerPoint</Application>
  <PresentationFormat>A4 Paper (210x297 mm)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ben shinas</cp:lastModifiedBy>
  <cp:revision>42</cp:revision>
  <dcterms:created xsi:type="dcterms:W3CDTF">2011-08-10T11:51:47Z</dcterms:created>
  <dcterms:modified xsi:type="dcterms:W3CDTF">2017-05-31T09:55:43Z</dcterms:modified>
</cp:coreProperties>
</file>