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1D814-7E46-49F2-DDB2-0223C69C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E64676-D9EA-B11F-5CAB-91F9562B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A51776-9C4B-4519-5FA1-5151D2C1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B62462-CFF0-E668-C064-87136FBC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6A461-E258-8D8C-140E-7ADC9578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6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E8200-33AC-F96B-0447-0F9F9C18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1D2409-5EFE-3F0D-44F7-7B8B8966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E4F60-9966-2EF8-278E-D790CEE1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BCD35-301D-BB2F-7BC6-871CEC34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9D7CA6-C2C8-00EC-BC64-CF0A42B5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5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D67B4-D9A7-2216-87D9-A85412DF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52AABA-EE79-F237-D20F-C3824F7BC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5DD29-62A8-6A57-D999-8186A202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AB5FC-ED84-631D-81FA-AE31D472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53E92-2CA7-BD58-D65F-EA738AD9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7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5EE35-18BC-1511-1A14-CF4451C4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B1005-EF73-BC11-2BB1-3633BEA9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5E27A-AC0D-AD77-810D-D2929E00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04EB44-3A47-2CCF-FFA7-E5035C0D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B3199-8910-4CF7-88AC-8C535C73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7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AFE59-FC3C-C88E-DE6A-27491F7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A1846E-3115-A924-B3F5-D0E44CD9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DA464-0684-8F11-0659-80CD05E1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AA6A2F-9059-7FC7-4983-0D008D4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0E856-87AF-286D-B4ED-28F9253C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03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B14B7-E515-1F3C-5A9A-A26E9AE5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4006C-2205-4CAF-95DA-50FC7F37F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B916CF-2F3D-304D-250D-E915787E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A6C51E-1EE5-78B5-2511-058751F9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B731A3-02D9-4F51-77B3-524E185F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894DCD-3A95-F33C-95C3-6342059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0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97E09-1618-31E9-4E09-0F3F6422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F9786E-5314-03D9-EA47-E16CC109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F03C28-1C29-158B-9799-19727004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B57E4D-D80A-4919-FB89-C5BB05C7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744559-05BF-37BC-9FA3-EF421E980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65F63-A42F-604F-DD83-A0B75778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A50EA8-D72A-AA8B-BC4F-D8086FF1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C5D24C-319F-F487-A665-DB6C1B7B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9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8E929-2FD6-9D78-2F11-D45FB303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20E332-F4CD-5FDA-B559-1CAFF86B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E6CEB8-5544-3264-BDEF-4B8F56BA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896D1A-DEF9-62B4-09D9-91449437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1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B47EC2-F5B6-4834-AAB6-FF6FAD09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C0AB9D-8BB2-7BF3-ABBC-37BBA463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0101BF-E047-89C8-4378-80787C1F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5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CC206-3D3F-BD37-3B37-2ABFCBD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A57A1B-C1A0-BDD3-FC60-27FAF5BE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93DFFA-6269-75A7-3E8C-64B69D09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0B2053-0E65-6F5B-1C11-980403F8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F1B2A7-A213-8E92-24A3-FA578C85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E4CF8-88F2-7E39-A47D-857473C0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17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A8C82-F543-E05D-33B4-BEBB1DC7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0F53DD-F984-86F5-CC3E-34BBDD0FE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E40F3-2F81-1DFA-650F-8319795B7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6404E3-3963-EDD3-D977-8C7FAD38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6EE183-A91B-B17D-81CE-B301E354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3546E3-EF64-18BD-688B-8D20697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6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CF57FE-D26B-ACC7-B31E-DFF0D522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9E931-83EC-1530-D867-277E5DA2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59DE3-DC79-1573-2F59-AC2FAAEE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C2078-455B-4BE3-A1F0-1BF5ECBA9C2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D0ECD-3489-D464-B695-EECF09BE6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E67E8-E707-3255-7077-55C5B110C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1DC5C-7E5A-48F0-B03C-A8B029959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3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22ED488-2FB5-744D-F52C-63AE632F89B1}"/>
              </a:ext>
            </a:extLst>
          </p:cNvPr>
          <p:cNvGrpSpPr/>
          <p:nvPr/>
        </p:nvGrpSpPr>
        <p:grpSpPr>
          <a:xfrm>
            <a:off x="231775" y="-3294098"/>
            <a:ext cx="7208768" cy="9718102"/>
            <a:chOff x="284232" y="-3066000"/>
            <a:chExt cx="7208768" cy="9718102"/>
          </a:xfrm>
        </p:grpSpPr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0F1B98AC-D1AD-13A2-F181-9F50C5392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232" y="-3066000"/>
              <a:ext cx="7208768" cy="9718102"/>
            </a:xfrm>
            <a:prstGeom prst="rect">
              <a:avLst/>
            </a:prstGeom>
          </p:spPr>
        </p:pic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C59910F-D460-8CFD-8ACC-43D5998B2757}"/>
                </a:ext>
              </a:extLst>
            </p:cNvPr>
            <p:cNvGrpSpPr/>
            <p:nvPr/>
          </p:nvGrpSpPr>
          <p:grpSpPr>
            <a:xfrm>
              <a:off x="524986" y="1629372"/>
              <a:ext cx="3136801" cy="3923442"/>
              <a:chOff x="524986" y="1629372"/>
              <a:chExt cx="3136801" cy="392344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F212E-4BB4-F5B4-0203-6A55D87BC9E6}"/>
                  </a:ext>
                </a:extLst>
              </p:cNvPr>
              <p:cNvSpPr txBox="1"/>
              <p:nvPr/>
            </p:nvSpPr>
            <p:spPr>
              <a:xfrm>
                <a:off x="653465" y="5183482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524D6B-3C65-CA49-0F58-DCAFC97536ED}"/>
                  </a:ext>
                </a:extLst>
              </p:cNvPr>
              <p:cNvSpPr txBox="1"/>
              <p:nvPr/>
            </p:nvSpPr>
            <p:spPr>
              <a:xfrm>
                <a:off x="524986" y="3308990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②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54AF34F-6A58-54E7-770E-8AAA69D8E3CC}"/>
                  </a:ext>
                </a:extLst>
              </p:cNvPr>
              <p:cNvSpPr txBox="1"/>
              <p:nvPr/>
            </p:nvSpPr>
            <p:spPr>
              <a:xfrm>
                <a:off x="2038709" y="1629372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③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4B3459C-7AA1-0205-899D-D7C4C647D5BD}"/>
                  </a:ext>
                </a:extLst>
              </p:cNvPr>
              <p:cNvSpPr txBox="1"/>
              <p:nvPr/>
            </p:nvSpPr>
            <p:spPr>
              <a:xfrm>
                <a:off x="2680255" y="3059668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④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867295-6EFE-DA0B-A3C4-79F89CCCE45A}"/>
                  </a:ext>
                </a:extLst>
              </p:cNvPr>
              <p:cNvSpPr txBox="1"/>
              <p:nvPr/>
            </p:nvSpPr>
            <p:spPr>
              <a:xfrm>
                <a:off x="2680255" y="4045670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⑤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814CB1-60A8-3EFF-B12C-DF787D4D58D7}"/>
                  </a:ext>
                </a:extLst>
              </p:cNvPr>
              <p:cNvSpPr txBox="1"/>
              <p:nvPr/>
            </p:nvSpPr>
            <p:spPr>
              <a:xfrm>
                <a:off x="3264221" y="3201381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⑥</a:t>
                </a: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D42D8FD-651A-A5A1-65EE-06E79BD750A1}"/>
                  </a:ext>
                </a:extLst>
              </p:cNvPr>
              <p:cNvSpPr txBox="1"/>
              <p:nvPr/>
            </p:nvSpPr>
            <p:spPr>
              <a:xfrm>
                <a:off x="1265725" y="3059668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⑧</a:t>
                </a:r>
                <a:endParaRPr lang="en-US" altLang="ja-JP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535BC84-FF99-A2BE-6200-EA2D00CA9A09}"/>
                  </a:ext>
                </a:extLst>
              </p:cNvPr>
              <p:cNvSpPr txBox="1"/>
              <p:nvPr/>
            </p:nvSpPr>
            <p:spPr>
              <a:xfrm>
                <a:off x="1839926" y="3448192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⑦</a:t>
                </a: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7AD7017-9148-B252-F746-DC708373158B}"/>
                  </a:ext>
                </a:extLst>
              </p:cNvPr>
              <p:cNvSpPr txBox="1"/>
              <p:nvPr/>
            </p:nvSpPr>
            <p:spPr>
              <a:xfrm>
                <a:off x="647235" y="2081122"/>
                <a:ext cx="39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⑨</a:t>
                </a:r>
              </a:p>
            </p:txBody>
          </p:sp>
        </p:grpSp>
        <p:pic>
          <p:nvPicPr>
            <p:cNvPr id="21" name="グラフィックス 20">
              <a:extLst>
                <a:ext uri="{FF2B5EF4-FFF2-40B4-BE49-F238E27FC236}">
                  <a16:creationId xmlns:a16="http://schemas.microsoft.com/office/drawing/2014/main" id="{912EA962-6031-313A-0F39-A511A983D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752" y="340261"/>
              <a:ext cx="4311007" cy="5573466"/>
            </a:xfrm>
            <a:prstGeom prst="rect">
              <a:avLst/>
            </a:prstGeom>
          </p:spPr>
        </p:pic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AB130F-207A-0558-5952-8B9C96742175}"/>
              </a:ext>
            </a:extLst>
          </p:cNvPr>
          <p:cNvSpPr/>
          <p:nvPr/>
        </p:nvSpPr>
        <p:spPr>
          <a:xfrm>
            <a:off x="5068712" y="-1155198"/>
            <a:ext cx="7123288" cy="757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CA66AF-553F-EAA1-4835-CC2D29F970FB}"/>
              </a:ext>
            </a:extLst>
          </p:cNvPr>
          <p:cNvSpPr/>
          <p:nvPr/>
        </p:nvSpPr>
        <p:spPr>
          <a:xfrm>
            <a:off x="-1" y="-3576044"/>
            <a:ext cx="12192001" cy="361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C49C8D7-251B-82F8-3AE0-88BA9746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49044"/>
              </p:ext>
            </p:extLst>
          </p:nvPr>
        </p:nvGraphicFramePr>
        <p:xfrm>
          <a:off x="5950999" y="1401274"/>
          <a:ext cx="6009224" cy="46695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2306">
                  <a:extLst>
                    <a:ext uri="{9D8B030D-6E8A-4147-A177-3AD203B41FA5}">
                      <a16:colId xmlns:a16="http://schemas.microsoft.com/office/drawing/2014/main" val="49009241"/>
                    </a:ext>
                  </a:extLst>
                </a:gridCol>
                <a:gridCol w="1502306">
                  <a:extLst>
                    <a:ext uri="{9D8B030D-6E8A-4147-A177-3AD203B41FA5}">
                      <a16:colId xmlns:a16="http://schemas.microsoft.com/office/drawing/2014/main" val="1049611956"/>
                    </a:ext>
                  </a:extLst>
                </a:gridCol>
                <a:gridCol w="1502306">
                  <a:extLst>
                    <a:ext uri="{9D8B030D-6E8A-4147-A177-3AD203B41FA5}">
                      <a16:colId xmlns:a16="http://schemas.microsoft.com/office/drawing/2014/main" val="1222320024"/>
                    </a:ext>
                  </a:extLst>
                </a:gridCol>
                <a:gridCol w="1502306">
                  <a:extLst>
                    <a:ext uri="{9D8B030D-6E8A-4147-A177-3AD203B41FA5}">
                      <a16:colId xmlns:a16="http://schemas.microsoft.com/office/drawing/2014/main" val="328611212"/>
                    </a:ext>
                  </a:extLst>
                </a:gridCol>
              </a:tblGrid>
              <a:tr h="376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シーン</a:t>
                      </a:r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シーン名称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走行方法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終了条件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56650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ループスタート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ダブルループ進入準備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青線を検知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63811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真円入口エッジ切り替え準備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左から右エッジ切り替え準備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青線を未検知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93026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真円走行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右エッジ走行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青線を検知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6424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楕円入口エッジ切り替え準備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右から左エッジ切り替え準備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青線を未検知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3343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楕円走行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左エッジ走行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青線を検知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86530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楕円出口エッジ切り替え準備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左から右エッジ切り替え準備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青線を未検知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192479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真円走行２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右エッジ走行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青線を検知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39805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真円出口エッジ切り替え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右から左エッジ切り替え準備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黒線横断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86732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ループエンド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左エッジ走行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青サークルを検知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9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06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132</Words>
  <Application>Microsoft Office PowerPoint</Application>
  <PresentationFormat>ワイド画面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正太郎 福岡</dc:creator>
  <cp:lastModifiedBy>新保一翔</cp:lastModifiedBy>
  <cp:revision>8</cp:revision>
  <dcterms:created xsi:type="dcterms:W3CDTF">2024-07-30T03:57:25Z</dcterms:created>
  <dcterms:modified xsi:type="dcterms:W3CDTF">2024-08-05T04:06:53Z</dcterms:modified>
</cp:coreProperties>
</file>