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7" autoAdjust="0"/>
    <p:restoredTop sz="94660"/>
  </p:normalViewPr>
  <p:slideViewPr>
    <p:cSldViewPr showGuides="1">
      <p:cViewPr varScale="1">
        <p:scale>
          <a:sx n="72" d="100"/>
          <a:sy n="72" d="100"/>
        </p:scale>
        <p:origin x="224" y="456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3D6709-775D-814B-8D7B-66C88BB8FC31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7C3A3A3-6D5A-0646-AE0F-522F967F0580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2BC07E42-ADD8-A04B-AE21-95725ED1ED63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EDD528FF-C9D8-9E49-B9A8-048B06E9BD8E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315</Words>
  <Application>Microsoft Macintosh PowerPoint</Application>
  <PresentationFormat>ユーザー設定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祐希 土樋</cp:lastModifiedBy>
  <cp:revision>189</cp:revision>
  <cp:lastPrinted>2018-04-01T05:10:42Z</cp:lastPrinted>
  <dcterms:created xsi:type="dcterms:W3CDTF">2002-02-28T07:41:56Z</dcterms:created>
  <dcterms:modified xsi:type="dcterms:W3CDTF">2024-05-08T15:54:48Z</dcterms:modified>
</cp:coreProperties>
</file>