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ystal Wells" initials="CW" lastIdx="1" clrIdx="0">
    <p:extLst>
      <p:ext uri="{19B8F6BF-5375-455C-9EA6-DF929625EA0E}">
        <p15:presenceInfo xmlns:p15="http://schemas.microsoft.com/office/powerpoint/2012/main" userId="S::N19268@office365.beer::a7ed0a0d-0fa9-4ffa-8e34-029c1068f9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55429" y="3305417"/>
            <a:ext cx="6363429" cy="3674880"/>
            <a:chOff x="11355429" y="3305417"/>
            <a:chExt cx="6363429" cy="3674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5429" y="3305417"/>
              <a:ext cx="6363429" cy="36748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8505" y="969226"/>
            <a:ext cx="10209436" cy="7262437"/>
            <a:chOff x="578505" y="969226"/>
            <a:chExt cx="10209436" cy="72624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750" y="1327478"/>
              <a:ext cx="11264041" cy="614737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505" y="900787"/>
              <a:ext cx="6051170" cy="99008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0502" y="4284042"/>
              <a:ext cx="7719032" cy="3996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649" y="276177"/>
            <a:ext cx="2950021" cy="23161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414" y="3446342"/>
            <a:ext cx="5076221" cy="12521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414" y="4627308"/>
            <a:ext cx="6927041" cy="12927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414" y="5819350"/>
            <a:ext cx="6949597" cy="12521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1414" y="6977725"/>
            <a:ext cx="7082995" cy="12521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1414" y="8166222"/>
            <a:ext cx="6949597" cy="1252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0" y="229958"/>
            <a:ext cx="7031324" cy="18147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8977" y="2241135"/>
            <a:ext cx="1320196" cy="9896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1265" y="2326701"/>
            <a:ext cx="661378" cy="8016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526" y="2970937"/>
            <a:ext cx="14724644" cy="1426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999" y="4627875"/>
            <a:ext cx="661378" cy="8016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6024" y="4504838"/>
            <a:ext cx="2479485" cy="9896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0412" y="5328317"/>
            <a:ext cx="14660690" cy="20533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999" y="7426499"/>
            <a:ext cx="661378" cy="8016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7289" y="7322197"/>
            <a:ext cx="2479485" cy="9896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1679" y="7993612"/>
            <a:ext cx="13935421" cy="2072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print"/>
          <a:srcRect r="28044"/>
          <a:stretch/>
        </p:blipFill>
        <p:spPr>
          <a:xfrm>
            <a:off x="457201" y="-15151"/>
            <a:ext cx="9144000" cy="1873250"/>
          </a:xfrm>
          <a:prstGeom prst="rect">
            <a:avLst/>
          </a:prstGeom>
        </p:spPr>
      </p:pic>
      <p:pic>
        <p:nvPicPr>
          <p:cNvPr id="4" name="그림 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F9D78A4B-C502-40E4-BFA1-CD81162A1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4500"/>
            <a:ext cx="15849600" cy="8086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0" y="229959"/>
            <a:ext cx="9538531" cy="18147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3354" y="1861483"/>
            <a:ext cx="16339007" cy="7854018"/>
            <a:chOff x="973354" y="1861482"/>
            <a:chExt cx="16339007" cy="79676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354" y="1861482"/>
              <a:ext cx="16339007" cy="7967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0" y="229959"/>
            <a:ext cx="9730750" cy="18147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8638" y="2218860"/>
            <a:ext cx="787968" cy="9461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710" y="2068341"/>
            <a:ext cx="5567251" cy="115806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955" y="3103574"/>
            <a:ext cx="14428837" cy="20500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8638" y="5518243"/>
            <a:ext cx="787968" cy="9461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7710" y="5432751"/>
            <a:ext cx="5567251" cy="11580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955" y="6528488"/>
            <a:ext cx="14881048" cy="267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B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960" y="229959"/>
            <a:ext cx="9730750" cy="18147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6E1D5B-5AC9-4DD9-9DF9-C292AE558894}"/>
              </a:ext>
            </a:extLst>
          </p:cNvPr>
          <p:cNvSpPr/>
          <p:nvPr/>
        </p:nvSpPr>
        <p:spPr>
          <a:xfrm>
            <a:off x="1066800" y="2247900"/>
            <a:ext cx="16078200" cy="71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CD4B6-98DB-4011-983A-2A5ABAC15D9F}"/>
              </a:ext>
            </a:extLst>
          </p:cNvPr>
          <p:cNvSpPr/>
          <p:nvPr/>
        </p:nvSpPr>
        <p:spPr>
          <a:xfrm>
            <a:off x="9296400" y="2247900"/>
            <a:ext cx="7848600" cy="71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72700-4CAE-4AD8-9A2A-86ED35C3BCDA}"/>
              </a:ext>
            </a:extLst>
          </p:cNvPr>
          <p:cNvSpPr/>
          <p:nvPr/>
        </p:nvSpPr>
        <p:spPr>
          <a:xfrm>
            <a:off x="1066800" y="2247900"/>
            <a:ext cx="1607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DA91B8-90C6-43C3-9E81-452F6D77A0F8}"/>
              </a:ext>
            </a:extLst>
          </p:cNvPr>
          <p:cNvSpPr/>
          <p:nvPr/>
        </p:nvSpPr>
        <p:spPr>
          <a:xfrm>
            <a:off x="1066800" y="2247900"/>
            <a:ext cx="1524000" cy="71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57495E-EF6F-49C7-A6EA-9DF17B90F031}"/>
              </a:ext>
            </a:extLst>
          </p:cNvPr>
          <p:cNvSpPr/>
          <p:nvPr/>
        </p:nvSpPr>
        <p:spPr>
          <a:xfrm>
            <a:off x="1066800" y="22479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AF7B8B-1F4B-48F7-8DE7-3C5240B31DDD}"/>
              </a:ext>
            </a:extLst>
          </p:cNvPr>
          <p:cNvCxnSpPr>
            <a:stCxn id="5" idx="0"/>
          </p:cNvCxnSpPr>
          <p:nvPr/>
        </p:nvCxnSpPr>
        <p:spPr>
          <a:xfrm>
            <a:off x="9105900" y="2247900"/>
            <a:ext cx="381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A8D36D-E97C-4700-A0FA-49B0FC826587}"/>
              </a:ext>
            </a:extLst>
          </p:cNvPr>
          <p:cNvCxnSpPr>
            <a:stCxn id="5" idx="0"/>
          </p:cNvCxnSpPr>
          <p:nvPr/>
        </p:nvCxnSpPr>
        <p:spPr>
          <a:xfrm>
            <a:off x="9105900" y="2247900"/>
            <a:ext cx="190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BDFD80-B186-4DF7-8799-589CA420BC80}"/>
              </a:ext>
            </a:extLst>
          </p:cNvPr>
          <p:cNvSpPr/>
          <p:nvPr/>
        </p:nvSpPr>
        <p:spPr>
          <a:xfrm>
            <a:off x="9296400" y="2247900"/>
            <a:ext cx="784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4C66D-61FF-4A9F-AA82-58C47F275D80}"/>
              </a:ext>
            </a:extLst>
          </p:cNvPr>
          <p:cNvSpPr txBox="1"/>
          <p:nvPr/>
        </p:nvSpPr>
        <p:spPr>
          <a:xfrm>
            <a:off x="5257800" y="2393603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사용자</a:t>
            </a:r>
            <a:r>
              <a:rPr lang="ko-KR" altLang="en-US" sz="2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71238-C732-4577-BB7F-CC38A5926232}"/>
              </a:ext>
            </a:extLst>
          </p:cNvPr>
          <p:cNvSpPr txBox="1"/>
          <p:nvPr/>
        </p:nvSpPr>
        <p:spPr>
          <a:xfrm>
            <a:off x="12611100" y="23707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관리자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6B5C5-BAA6-4D75-9CC5-C5FDA5ED7E43}"/>
              </a:ext>
            </a:extLst>
          </p:cNvPr>
          <p:cNvSpPr txBox="1"/>
          <p:nvPr/>
        </p:nvSpPr>
        <p:spPr>
          <a:xfrm>
            <a:off x="1371600" y="243658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E7259-F539-48F1-8BB5-DC3F985B4B0A}"/>
              </a:ext>
            </a:extLst>
          </p:cNvPr>
          <p:cNvSpPr txBox="1"/>
          <p:nvPr/>
        </p:nvSpPr>
        <p:spPr>
          <a:xfrm>
            <a:off x="1409700" y="5623560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 흐름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03272-F398-4D62-B175-E5B0DFF7B4B8}"/>
              </a:ext>
            </a:extLst>
          </p:cNvPr>
          <p:cNvSpPr txBox="1"/>
          <p:nvPr/>
        </p:nvSpPr>
        <p:spPr>
          <a:xfrm>
            <a:off x="3017520" y="3578810"/>
            <a:ext cx="579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로그인 시 사용자가 이용을 위해 충전한 금액과 사용시간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남은 시간을 확인할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인터넷 이용 시 자주 사용하는 사이트들을 바로가기 탭을 통해 간편하게 이동할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-pc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방 이용 시 문의사항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요청사항을 관리자 채팅을 통해 즉각적으로 해결할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음식주문 버튼을 이용하여 음식을 카운터에 요청할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9E80A-EA31-48C7-B285-F69475DEE204}"/>
              </a:ext>
            </a:extLst>
          </p:cNvPr>
          <p:cNvSpPr txBox="1"/>
          <p:nvPr/>
        </p:nvSpPr>
        <p:spPr>
          <a:xfrm>
            <a:off x="9643110" y="3130570"/>
            <a:ext cx="72009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이용자가 로그인할 때 사용한 아이디를 이용하여 이용자들을 구분한다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이용자가 로그인을 하면 좌석관리에 해당 좌석에 사용 중이라고 표시되며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해당 좌석을 클릭하면 회원의 좌석번호와 아이디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시작시간과 종료시간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요금제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사용시간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사용금액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상품판매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계산금액을 확인 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여러 명의 이용자와 다중채팅이 가능하여 회원관리 용이하다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이벤트로그를 통해 이용자의 현황들을 즉각적으로 확인할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상품관리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회원관리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매출 관리를 통해 손쉽게 추가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삭제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검색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수정할 수 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145</Words>
  <Application>Microsoft Office PowerPoint</Application>
  <PresentationFormat>사용자 지정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Crystal Wells</cp:lastModifiedBy>
  <cp:revision>5</cp:revision>
  <dcterms:created xsi:type="dcterms:W3CDTF">2021-08-05T02:36:54Z</dcterms:created>
  <dcterms:modified xsi:type="dcterms:W3CDTF">2021-08-06T09:10:46Z</dcterms:modified>
</cp:coreProperties>
</file>