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74E56-1475-43BE-92DE-5F403B02D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0F6C20-E9EE-433D-BB57-FD58A5E83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A4831-5F3A-46FD-A0E4-742AF1F5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F6F8-A92A-4B59-A56C-7A77D98F1D11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15AE33-BBE5-4DAE-92B7-44272C0C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1F16E3-3190-444D-B81C-6E7EE9DD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AB7-F950-4CC6-9F78-9796A98F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79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D66F5-0D39-4435-8F89-94C97458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92850E-C97D-4CA3-9348-B98854196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8006C-687A-47EC-BC0F-18800BDAB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F6F8-A92A-4B59-A56C-7A77D98F1D11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DBC3CE-D14A-4190-8823-2C4A733C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EA9C80-7904-4E7B-8D96-3878C23E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AB7-F950-4CC6-9F78-9796A98F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43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74D70E-30D6-49E3-8D34-557D4A0EE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22D8D5-1183-4F8E-9E71-EA79F9334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DF6133-C7D0-4B16-A129-67543E51C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F6F8-A92A-4B59-A56C-7A77D98F1D11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B4C40F-836A-4398-A9D3-06AFE7D3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1A830E-56D0-49BA-91B0-09F0AEC90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AB7-F950-4CC6-9F78-9796A98F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1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52699-C1D0-49FE-9F9F-A60A37C16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6D1EFC-E288-476D-83FE-447F0EBB9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F4CF56-7A0E-463B-B969-D6E2B98D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F6F8-A92A-4B59-A56C-7A77D98F1D11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8225A-F1E5-48A8-8AA7-5F20B9D78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AE0A49-DC45-4E28-B986-A3BF0E72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AB7-F950-4CC6-9F78-9796A98F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6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7A7E8-3984-4F79-8448-469BE79F9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3943B4-0A1C-421A-B012-C25F6AC83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DCFD4D-AB02-408E-B28F-5302D04E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F6F8-A92A-4B59-A56C-7A77D98F1D11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C91A44-90F9-4A40-BF7A-F5C5AA4F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DB7E9-8810-4A60-AEBE-A5C1A032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AB7-F950-4CC6-9F78-9796A98F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C5E97-9D01-4D29-AC50-B330B0967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9A7EAF-2F4A-416E-881E-AD76667A1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A9D583-08AF-4E1E-A3EC-D662DE3A7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EE7FB0-C66A-4108-AEE6-E20FA77D9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F6F8-A92A-4B59-A56C-7A77D98F1D11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6BDA44-1F69-4816-97E9-98827BF81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F3A19C-7994-4C00-9EFB-09D13F353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AB7-F950-4CC6-9F78-9796A98F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9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E5851-4829-4E85-9EF9-2ED3F27A7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10D109-A1B1-419D-B379-DD452FE7D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DDC0E9-DC7B-4A84-8836-C68D36147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8192EF-8F61-4377-BFFA-ECB4E94F0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BA5FAD-3770-43C9-A9DE-7FE8530CF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1CC6AA-6605-48F1-BE60-F70FE2DD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F6F8-A92A-4B59-A56C-7A77D98F1D11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36146A-57B4-478F-90D9-CF604A0F9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67F7C8-FD26-4B0D-B19C-731EDD8B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AB7-F950-4CC6-9F78-9796A98F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5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EB51A-3AFC-4461-A94E-6E6A85D7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F1E575-1A8B-42C3-9E75-D280202A5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F6F8-A92A-4B59-A56C-7A77D98F1D11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FD4A47-D721-4E8A-93B8-D32390844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133031-DCB5-4551-B124-F025F898B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AB7-F950-4CC6-9F78-9796A98F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9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31E3B5-88F1-44B9-AA57-AEFFF161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F6F8-A92A-4B59-A56C-7A77D98F1D11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AB94FC-24E2-4D44-A66C-B582E1F50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56719B-F334-4823-B763-6973922F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AB7-F950-4CC6-9F78-9796A98F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7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3EF3F-0221-4A06-B021-4C09D81C7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74353A-AC0F-4879-B76C-058E75B75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E0ACBD-22D9-401F-BB54-1F62F6123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08128-F690-4F5F-96E5-A5D79947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F6F8-A92A-4B59-A56C-7A77D98F1D11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E7CF4F-6C67-4FBA-BFA5-E1C6EE01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FBE62D-D152-4F15-B8CC-8FF7B6C6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AB7-F950-4CC6-9F78-9796A98F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22EA1-1FD7-4A48-94A5-C5688EDCE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657FEE-84FB-4592-B61D-69048C161F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98CCAA-3ADE-4EFE-B45D-7E5D7E9B1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C35A6C-992F-4EBA-82A6-2F89BCA49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F6F8-A92A-4B59-A56C-7A77D98F1D11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12D7EB-1AA4-431C-9103-A3446B9D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CCA869-3557-430A-9FE5-5A63317DE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AB7-F950-4CC6-9F78-9796A98F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3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60FF6E-C1B5-4667-8245-F68B7DCA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12B045-C74E-45E8-853F-62E52E936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7CF55C-D06C-45F2-AFF6-1BA5985C4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6F6F8-A92A-4B59-A56C-7A77D98F1D11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AFBE24-72A7-4D49-8701-B6E7AB90C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236430-2621-48BF-9694-BDE179E62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F5AB7-F950-4CC6-9F78-9796A98F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9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53EDC-67E7-4D05-8725-6DD225A02D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000" dirty="0" err="1"/>
              <a:t>머신러닝을</a:t>
            </a:r>
            <a:r>
              <a:rPr lang="ko-KR" altLang="en-US" sz="5000" dirty="0"/>
              <a:t> 이용한 즉석에서 알려주는</a:t>
            </a:r>
            <a:br>
              <a:rPr lang="en-US" altLang="ko-KR" sz="5000" dirty="0"/>
            </a:br>
            <a:r>
              <a:rPr lang="ko-KR" altLang="en-US" sz="5000" dirty="0"/>
              <a:t>레시피 </a:t>
            </a:r>
            <a:r>
              <a:rPr lang="en-US" altLang="ko-KR" sz="5000" dirty="0"/>
              <a:t>AI</a:t>
            </a:r>
            <a:r>
              <a:rPr lang="ko-KR" altLang="en-US" sz="5000" dirty="0"/>
              <a:t> 파인더 개발</a:t>
            </a:r>
            <a:endParaRPr lang="en-US" sz="5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38B3C3-E266-49C0-9E70-1CE610FE3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57931" y="5451661"/>
            <a:ext cx="3051363" cy="1083610"/>
          </a:xfrm>
        </p:spPr>
        <p:txBody>
          <a:bodyPr>
            <a:normAutofit/>
          </a:bodyPr>
          <a:lstStyle/>
          <a:p>
            <a:pPr algn="l"/>
            <a:r>
              <a:rPr lang="en-US" sz="1500" dirty="0"/>
              <a:t>16</a:t>
            </a:r>
            <a:r>
              <a:rPr lang="ko-KR" altLang="en-US" sz="1500" dirty="0"/>
              <a:t>조 발표자</a:t>
            </a:r>
            <a:r>
              <a:rPr lang="en-US" altLang="ko-KR" sz="1500" dirty="0"/>
              <a:t>: </a:t>
            </a:r>
            <a:r>
              <a:rPr lang="ko-KR" altLang="en-US" sz="1500" dirty="0" err="1"/>
              <a:t>김승윤</a:t>
            </a:r>
            <a:r>
              <a:rPr lang="ko-KR" altLang="en-US" sz="1500" dirty="0"/>
              <a:t> </a:t>
            </a:r>
            <a:r>
              <a:rPr lang="en-US" altLang="ko-KR" sz="1500" dirty="0"/>
              <a:t>201428131</a:t>
            </a:r>
          </a:p>
          <a:p>
            <a:pPr algn="l"/>
            <a:r>
              <a:rPr lang="ko-KR" altLang="en-US" sz="1500" dirty="0"/>
              <a:t>김도형 </a:t>
            </a:r>
            <a:r>
              <a:rPr lang="en-US" altLang="ko-KR" sz="1500" dirty="0"/>
              <a:t>201624419</a:t>
            </a:r>
          </a:p>
          <a:p>
            <a:pPr algn="l"/>
            <a:r>
              <a:rPr lang="ko-KR" altLang="en-US" sz="1500" dirty="0" err="1"/>
              <a:t>김승윤</a:t>
            </a:r>
            <a:r>
              <a:rPr lang="ko-KR" altLang="en-US" sz="1500" dirty="0"/>
              <a:t> </a:t>
            </a:r>
            <a:r>
              <a:rPr lang="en-US" altLang="ko-KR" sz="1500" dirty="0"/>
              <a:t>201428131 </a:t>
            </a:r>
          </a:p>
          <a:p>
            <a:pPr algn="l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933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1FE25-E9FD-4737-BF98-88420267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586318" cy="1096122"/>
          </a:xfrm>
        </p:spPr>
        <p:txBody>
          <a:bodyPr/>
          <a:lstStyle/>
          <a:p>
            <a:r>
              <a:rPr lang="ko-KR" altLang="en-US" dirty="0"/>
              <a:t>개발 목적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E96E83-8829-446C-8848-269AB4A9E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26388" cy="4485528"/>
          </a:xfrm>
        </p:spPr>
        <p:txBody>
          <a:bodyPr/>
          <a:lstStyle/>
          <a:p>
            <a:r>
              <a:rPr lang="ko-KR" altLang="en-US" dirty="0"/>
              <a:t>카메라로 촬영 후</a:t>
            </a:r>
            <a:r>
              <a:rPr lang="en-US" altLang="ko-KR" dirty="0"/>
              <a:t>, </a:t>
            </a:r>
            <a:r>
              <a:rPr lang="ko-KR" altLang="en-US" dirty="0"/>
              <a:t>음식의 이미지를 업로드 하면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쉽고 빠른 음식의 정보</a:t>
            </a:r>
            <a:r>
              <a:rPr lang="en-US" altLang="ko-KR" dirty="0"/>
              <a:t>(</a:t>
            </a:r>
            <a:r>
              <a:rPr lang="ko-KR" altLang="en-US" sz="2000" dirty="0"/>
              <a:t>이름</a:t>
            </a:r>
            <a:r>
              <a:rPr lang="en-US" altLang="ko-KR" sz="2000" dirty="0"/>
              <a:t>,</a:t>
            </a:r>
            <a:r>
              <a:rPr lang="ko-KR" altLang="en-US" sz="2000" dirty="0"/>
              <a:t>칼로리</a:t>
            </a:r>
            <a:r>
              <a:rPr lang="en-US" altLang="ko-KR" sz="2000" dirty="0"/>
              <a:t>,</a:t>
            </a:r>
            <a:r>
              <a:rPr lang="ko-KR" altLang="en-US" sz="2000" dirty="0"/>
              <a:t>요리시간</a:t>
            </a:r>
            <a:r>
              <a:rPr lang="en-US" altLang="ko-KR" sz="2000" dirty="0"/>
              <a:t>,</a:t>
            </a:r>
            <a:r>
              <a:rPr lang="ko-KR" altLang="en-US" sz="2000" dirty="0"/>
              <a:t>재료</a:t>
            </a:r>
            <a:r>
              <a:rPr lang="en-US" altLang="ko-KR" sz="2000" dirty="0"/>
              <a:t>,</a:t>
            </a:r>
            <a:r>
              <a:rPr lang="ko-KR" altLang="en-US" sz="2000" dirty="0"/>
              <a:t>레시피</a:t>
            </a:r>
            <a:r>
              <a:rPr lang="en-US" altLang="ko-KR" dirty="0"/>
              <a:t>) 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 제공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다이어트</a:t>
            </a:r>
            <a:r>
              <a:rPr lang="en-US" altLang="ko-KR" dirty="0"/>
              <a:t> </a:t>
            </a:r>
            <a:r>
              <a:rPr lang="ko-KR" altLang="en-US" dirty="0"/>
              <a:t>시</a:t>
            </a:r>
            <a:r>
              <a:rPr lang="en-US" altLang="ko-KR" dirty="0"/>
              <a:t>, </a:t>
            </a:r>
            <a:r>
              <a:rPr lang="ko-KR" altLang="en-US" dirty="0"/>
              <a:t>칼로리를 즉석에서 파악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먹고 있는 음식에 대해 궁금할 때</a:t>
            </a:r>
            <a:r>
              <a:rPr lang="en-US" altLang="ko-KR" dirty="0"/>
              <a:t>, </a:t>
            </a:r>
            <a:r>
              <a:rPr lang="ko-KR" altLang="en-US" dirty="0"/>
              <a:t>또는 레시피를 알고 </a:t>
            </a:r>
            <a:r>
              <a:rPr lang="ko-KR" altLang="en-US" dirty="0" err="1"/>
              <a:t>싶을때</a:t>
            </a:r>
            <a:r>
              <a:rPr lang="en-US" altLang="ko-KR" dirty="0"/>
              <a:t>, </a:t>
            </a:r>
            <a:r>
              <a:rPr lang="ko-KR" altLang="en-US" dirty="0"/>
              <a:t>즉석에서 파악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1033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C1887-AA54-4F0A-B771-CA1B688B8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459941" cy="1302310"/>
          </a:xfrm>
        </p:spPr>
        <p:txBody>
          <a:bodyPr/>
          <a:lstStyle/>
          <a:p>
            <a:r>
              <a:rPr lang="ko-KR" altLang="en-US" dirty="0"/>
              <a:t>전체 시스템 개요</a:t>
            </a:r>
            <a:endParaRPr 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C33D296-1EB2-41DE-A7C4-D9CCA148CF7E}"/>
              </a:ext>
            </a:extLst>
          </p:cNvPr>
          <p:cNvSpPr txBox="1">
            <a:spLocks/>
          </p:cNvSpPr>
          <p:nvPr/>
        </p:nvSpPr>
        <p:spPr>
          <a:xfrm>
            <a:off x="5483039" y="3455288"/>
            <a:ext cx="918881" cy="565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모바일</a:t>
            </a:r>
            <a:r>
              <a:rPr lang="ko-KR" altLang="en-US" dirty="0"/>
              <a:t> </a:t>
            </a:r>
            <a:endParaRPr 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58701E3-89FB-4672-AE9B-B5996740D87B}"/>
              </a:ext>
            </a:extLst>
          </p:cNvPr>
          <p:cNvSpPr txBox="1">
            <a:spLocks/>
          </p:cNvSpPr>
          <p:nvPr/>
        </p:nvSpPr>
        <p:spPr>
          <a:xfrm>
            <a:off x="2231089" y="2495269"/>
            <a:ext cx="1880347" cy="565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AWS </a:t>
            </a:r>
            <a:r>
              <a:rPr lang="ko-KR" altLang="en-US" sz="1800" dirty="0"/>
              <a:t>웹서버</a:t>
            </a:r>
            <a:r>
              <a:rPr lang="en-US" altLang="ko-KR" sz="1800" dirty="0"/>
              <a:t>(DB)</a:t>
            </a:r>
            <a:r>
              <a:rPr lang="ko-KR" altLang="en-US" dirty="0"/>
              <a:t> </a:t>
            </a:r>
            <a:endParaRPr 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B706FA2-2D6B-499C-AAD5-C977D69A2F2F}"/>
              </a:ext>
            </a:extLst>
          </p:cNvPr>
          <p:cNvSpPr txBox="1">
            <a:spLocks/>
          </p:cNvSpPr>
          <p:nvPr/>
        </p:nvSpPr>
        <p:spPr>
          <a:xfrm>
            <a:off x="7705192" y="2393388"/>
            <a:ext cx="3662082" cy="667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err="1"/>
              <a:t>머신러닝</a:t>
            </a:r>
            <a:r>
              <a:rPr lang="ko-KR" altLang="en-US" sz="1800" dirty="0"/>
              <a:t> 이미지분석</a:t>
            </a:r>
            <a:r>
              <a:rPr lang="en-US" altLang="ko-KR" sz="1800" dirty="0"/>
              <a:t>(</a:t>
            </a:r>
            <a:r>
              <a:rPr lang="en-US" altLang="ko-KR" sz="1800" dirty="0" err="1"/>
              <a:t>Tensorflow</a:t>
            </a:r>
            <a:r>
              <a:rPr lang="en-US" altLang="ko-KR" sz="1800" dirty="0"/>
              <a:t>)</a:t>
            </a:r>
            <a:r>
              <a:rPr lang="ko-KR" altLang="en-US" dirty="0"/>
              <a:t> </a:t>
            </a:r>
            <a:endParaRPr 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8365C79-672E-4D9E-A7B3-B59F7E075F97}"/>
              </a:ext>
            </a:extLst>
          </p:cNvPr>
          <p:cNvSpPr txBox="1">
            <a:spLocks/>
          </p:cNvSpPr>
          <p:nvPr/>
        </p:nvSpPr>
        <p:spPr>
          <a:xfrm>
            <a:off x="5204011" y="5444843"/>
            <a:ext cx="1327897" cy="462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8F21E67-D3CD-427C-990B-071C106F42B4}"/>
              </a:ext>
            </a:extLst>
          </p:cNvPr>
          <p:cNvSpPr txBox="1">
            <a:spLocks/>
          </p:cNvSpPr>
          <p:nvPr/>
        </p:nvSpPr>
        <p:spPr>
          <a:xfrm>
            <a:off x="5579409" y="5342356"/>
            <a:ext cx="1033182" cy="667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API</a:t>
            </a:r>
            <a:endParaRPr lang="en-US" dirty="0"/>
          </a:p>
        </p:txBody>
      </p:sp>
      <p:sp>
        <p:nvSpPr>
          <p:cNvPr id="10" name="화살표: 위쪽/아래쪽 9">
            <a:extLst>
              <a:ext uri="{FF2B5EF4-FFF2-40B4-BE49-F238E27FC236}">
                <a16:creationId xmlns:a16="http://schemas.microsoft.com/office/drawing/2014/main" id="{FA6AAF27-C0EF-489A-95CB-132FF84EB73E}"/>
              </a:ext>
            </a:extLst>
          </p:cNvPr>
          <p:cNvSpPr/>
          <p:nvPr/>
        </p:nvSpPr>
        <p:spPr>
          <a:xfrm>
            <a:off x="5725085" y="4123764"/>
            <a:ext cx="304800" cy="88750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화살표: 위쪽/아래쪽 11">
            <a:extLst>
              <a:ext uri="{FF2B5EF4-FFF2-40B4-BE49-F238E27FC236}">
                <a16:creationId xmlns:a16="http://schemas.microsoft.com/office/drawing/2014/main" id="{E150F0F2-496F-4A15-8174-07FA82F7DA7B}"/>
              </a:ext>
            </a:extLst>
          </p:cNvPr>
          <p:cNvSpPr/>
          <p:nvPr/>
        </p:nvSpPr>
        <p:spPr>
          <a:xfrm rot="18081758">
            <a:off x="4593378" y="2867660"/>
            <a:ext cx="304800" cy="88750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화살표: 위쪽/아래쪽 12">
            <a:extLst>
              <a:ext uri="{FF2B5EF4-FFF2-40B4-BE49-F238E27FC236}">
                <a16:creationId xmlns:a16="http://schemas.microsoft.com/office/drawing/2014/main" id="{2C0FDA11-C68C-4705-8541-5A6483C6E843}"/>
              </a:ext>
            </a:extLst>
          </p:cNvPr>
          <p:cNvSpPr/>
          <p:nvPr/>
        </p:nvSpPr>
        <p:spPr>
          <a:xfrm rot="3357975">
            <a:off x="6981584" y="2875456"/>
            <a:ext cx="304800" cy="88750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1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46ADD-A884-432E-BCF8-64FA53DA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03376" cy="1325563"/>
          </a:xfrm>
        </p:spPr>
        <p:txBody>
          <a:bodyPr/>
          <a:lstStyle/>
          <a:p>
            <a:r>
              <a:rPr lang="ko-KR" altLang="en-US" dirty="0"/>
              <a:t>상세 기능 및 구현 </a:t>
            </a:r>
            <a:endParaRPr 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C693C13-092A-4E6E-8874-EA86B85F8CD5}"/>
              </a:ext>
            </a:extLst>
          </p:cNvPr>
          <p:cNvSpPr txBox="1">
            <a:spLocks/>
          </p:cNvSpPr>
          <p:nvPr/>
        </p:nvSpPr>
        <p:spPr>
          <a:xfrm>
            <a:off x="1746995" y="4332428"/>
            <a:ext cx="1880347" cy="565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모바일</a:t>
            </a:r>
            <a:endParaRPr 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B37769E-3604-476C-8C54-8C35B44FD12E}"/>
              </a:ext>
            </a:extLst>
          </p:cNvPr>
          <p:cNvSpPr txBox="1">
            <a:spLocks/>
          </p:cNvSpPr>
          <p:nvPr/>
        </p:nvSpPr>
        <p:spPr>
          <a:xfrm>
            <a:off x="5441576" y="1892626"/>
            <a:ext cx="5127812" cy="939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/>
              <a:t>간단한 회원가입 기능</a:t>
            </a:r>
            <a:r>
              <a:rPr lang="en-US" altLang="ko-KR" sz="1500" dirty="0"/>
              <a:t>(</a:t>
            </a:r>
            <a:r>
              <a:rPr lang="ko-KR" altLang="en-US" sz="1500" dirty="0"/>
              <a:t>카카오</a:t>
            </a:r>
            <a:r>
              <a:rPr lang="en-US" altLang="ko-KR" sz="1500" dirty="0"/>
              <a:t>API)</a:t>
            </a:r>
            <a:endParaRPr lang="en-US" sz="15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D6AAE20-2D0F-4D16-8A81-9C571FC67116}"/>
              </a:ext>
            </a:extLst>
          </p:cNvPr>
          <p:cNvSpPr txBox="1">
            <a:spLocks/>
          </p:cNvSpPr>
          <p:nvPr/>
        </p:nvSpPr>
        <p:spPr>
          <a:xfrm>
            <a:off x="5441576" y="2959380"/>
            <a:ext cx="5127812" cy="939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/>
              <a:t>웹서버에서 받아온 데이터를 시각화 </a:t>
            </a:r>
            <a:endParaRPr lang="en-US" sz="15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A1A5BF57-B601-454F-98F3-F97F8B2BBAEA}"/>
              </a:ext>
            </a:extLst>
          </p:cNvPr>
          <p:cNvSpPr txBox="1">
            <a:spLocks/>
          </p:cNvSpPr>
          <p:nvPr/>
        </p:nvSpPr>
        <p:spPr>
          <a:xfrm>
            <a:off x="5441576" y="4100558"/>
            <a:ext cx="5127812" cy="939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/>
              <a:t>요리정보 </a:t>
            </a:r>
            <a:r>
              <a:rPr lang="en-US" altLang="ko-KR" sz="1500" dirty="0"/>
              <a:t>DB</a:t>
            </a:r>
            <a:r>
              <a:rPr lang="ko-KR" altLang="en-US" sz="1500" dirty="0"/>
              <a:t>에 </a:t>
            </a:r>
            <a:r>
              <a:rPr lang="ko-KR" altLang="en-US" sz="1500" dirty="0" err="1"/>
              <a:t>등록할수</a:t>
            </a:r>
            <a:r>
              <a:rPr lang="ko-KR" altLang="en-US" sz="1500" dirty="0"/>
              <a:t> 있는 게시판</a:t>
            </a:r>
            <a:r>
              <a:rPr lang="en-US" altLang="ko-KR" sz="1500" dirty="0"/>
              <a:t>(</a:t>
            </a:r>
            <a:r>
              <a:rPr lang="ko-KR" altLang="en-US" sz="1500" dirty="0"/>
              <a:t>관리자 승인 필요</a:t>
            </a:r>
            <a:r>
              <a:rPr lang="en-US" altLang="ko-KR" sz="1500" dirty="0"/>
              <a:t>)</a:t>
            </a:r>
            <a:r>
              <a:rPr lang="ko-KR" altLang="en-US" sz="1500" dirty="0"/>
              <a:t> </a:t>
            </a:r>
            <a:endParaRPr lang="en-US" sz="1500" dirty="0"/>
          </a:p>
        </p:txBody>
      </p:sp>
      <p:pic>
        <p:nvPicPr>
          <p:cNvPr id="4" name="그림 3" descr="전자기기, 컴퓨터이(가) 표시된 사진&#10;&#10;자동 생성된 설명">
            <a:extLst>
              <a:ext uri="{FF2B5EF4-FFF2-40B4-BE49-F238E27FC236}">
                <a16:creationId xmlns:a16="http://schemas.microsoft.com/office/drawing/2014/main" id="{72209C8C-6724-485A-A988-E91892BCC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9" y="1632275"/>
            <a:ext cx="2700153" cy="270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4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46ADD-A884-432E-BCF8-64FA53DA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03376" cy="1325563"/>
          </a:xfrm>
        </p:spPr>
        <p:txBody>
          <a:bodyPr/>
          <a:lstStyle/>
          <a:p>
            <a:r>
              <a:rPr lang="ko-KR" altLang="en-US" dirty="0"/>
              <a:t>상세 기능 및 구현 </a:t>
            </a:r>
            <a:endParaRPr 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C693C13-092A-4E6E-8874-EA86B85F8CD5}"/>
              </a:ext>
            </a:extLst>
          </p:cNvPr>
          <p:cNvSpPr txBox="1">
            <a:spLocks/>
          </p:cNvSpPr>
          <p:nvPr/>
        </p:nvSpPr>
        <p:spPr>
          <a:xfrm>
            <a:off x="1651745" y="4287183"/>
            <a:ext cx="1880347" cy="565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AWS </a:t>
            </a:r>
            <a:r>
              <a:rPr lang="ko-KR" altLang="en-US" sz="1800" dirty="0"/>
              <a:t>웹서버</a:t>
            </a:r>
            <a:r>
              <a:rPr lang="en-US" altLang="ko-KR" sz="1800" dirty="0"/>
              <a:t>(DB)</a:t>
            </a:r>
            <a:r>
              <a:rPr lang="ko-KR" altLang="en-US" dirty="0"/>
              <a:t> </a:t>
            </a:r>
            <a:endParaRPr 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B37769E-3604-476C-8C54-8C35B44FD12E}"/>
              </a:ext>
            </a:extLst>
          </p:cNvPr>
          <p:cNvSpPr txBox="1">
            <a:spLocks/>
          </p:cNvSpPr>
          <p:nvPr/>
        </p:nvSpPr>
        <p:spPr>
          <a:xfrm>
            <a:off x="5441576" y="1803960"/>
            <a:ext cx="5127812" cy="939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/>
              <a:t>아마존 웹서비스</a:t>
            </a:r>
            <a:r>
              <a:rPr lang="en-US" altLang="ko-KR" sz="1500" dirty="0"/>
              <a:t>(AWS)</a:t>
            </a:r>
            <a:r>
              <a:rPr lang="ko-KR" altLang="en-US" sz="1500" dirty="0"/>
              <a:t>를 이용해서 </a:t>
            </a:r>
            <a:r>
              <a:rPr lang="en-US" altLang="ko-KR" sz="1500" dirty="0"/>
              <a:t>JSP,</a:t>
            </a:r>
            <a:r>
              <a:rPr lang="ko-KR" altLang="en-US" sz="1500" dirty="0"/>
              <a:t>오라클을 활용한</a:t>
            </a:r>
            <a:endParaRPr lang="en-US" altLang="ko-KR" sz="1500" dirty="0"/>
          </a:p>
          <a:p>
            <a:r>
              <a:rPr lang="ko-KR" altLang="en-US" sz="1500" dirty="0"/>
              <a:t> </a:t>
            </a:r>
            <a:endParaRPr lang="en-US" altLang="ko-KR" sz="1500" dirty="0"/>
          </a:p>
          <a:p>
            <a:r>
              <a:rPr lang="ko-KR" altLang="en-US" sz="1500" dirty="0"/>
              <a:t>웹서버 </a:t>
            </a:r>
            <a:r>
              <a:rPr lang="en-US" altLang="ko-KR" sz="1500" dirty="0"/>
              <a:t>DB </a:t>
            </a:r>
            <a:r>
              <a:rPr lang="ko-KR" altLang="en-US" sz="1500" dirty="0"/>
              <a:t>구현 </a:t>
            </a:r>
            <a:endParaRPr lang="en-US" sz="15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D6AAE20-2D0F-4D16-8A81-9C571FC67116}"/>
              </a:ext>
            </a:extLst>
          </p:cNvPr>
          <p:cNvSpPr txBox="1">
            <a:spLocks/>
          </p:cNvSpPr>
          <p:nvPr/>
        </p:nvSpPr>
        <p:spPr>
          <a:xfrm>
            <a:off x="5441576" y="3110799"/>
            <a:ext cx="5127812" cy="939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/>
              <a:t>모바일에서 받은 데이터</a:t>
            </a:r>
            <a:r>
              <a:rPr lang="en-US" altLang="ko-KR" sz="1500" dirty="0"/>
              <a:t>(</a:t>
            </a:r>
            <a:r>
              <a:rPr lang="ko-KR" altLang="en-US" sz="1500" dirty="0"/>
              <a:t>이름</a:t>
            </a:r>
            <a:r>
              <a:rPr lang="en-US" altLang="ko-KR" sz="1500" dirty="0"/>
              <a:t>)</a:t>
            </a:r>
            <a:r>
              <a:rPr lang="ko-KR" altLang="en-US" sz="1500" dirty="0"/>
              <a:t>을 기반으로 </a:t>
            </a:r>
            <a:r>
              <a:rPr lang="en-US" altLang="ko-KR" sz="1500" dirty="0"/>
              <a:t>DB</a:t>
            </a:r>
            <a:r>
              <a:rPr lang="ko-KR" altLang="en-US" sz="1500" dirty="0"/>
              <a:t>를 검색하여</a:t>
            </a:r>
            <a:endParaRPr lang="en-US" altLang="ko-KR" sz="1500" dirty="0"/>
          </a:p>
          <a:p>
            <a:endParaRPr lang="en-US" sz="1500" dirty="0"/>
          </a:p>
          <a:p>
            <a:r>
              <a:rPr lang="ko-KR" altLang="en-US" sz="1500" dirty="0"/>
              <a:t>데이터</a:t>
            </a:r>
            <a:r>
              <a:rPr lang="en-US" altLang="ko-KR" sz="1500" dirty="0"/>
              <a:t>(</a:t>
            </a:r>
            <a:r>
              <a:rPr lang="ko-KR" altLang="en-US" sz="1500" dirty="0"/>
              <a:t>칼로리</a:t>
            </a:r>
            <a:r>
              <a:rPr lang="en-US" altLang="ko-KR" sz="1500" dirty="0"/>
              <a:t>,</a:t>
            </a:r>
            <a:r>
              <a:rPr lang="ko-KR" altLang="en-US" sz="1500" dirty="0"/>
              <a:t>요리시간</a:t>
            </a:r>
            <a:r>
              <a:rPr lang="en-US" altLang="ko-KR" sz="1500" dirty="0"/>
              <a:t>,</a:t>
            </a:r>
            <a:r>
              <a:rPr lang="ko-KR" altLang="en-US" sz="1500" dirty="0"/>
              <a:t>재료</a:t>
            </a:r>
            <a:r>
              <a:rPr lang="en-US" altLang="ko-KR" sz="1500" dirty="0"/>
              <a:t>) </a:t>
            </a:r>
            <a:r>
              <a:rPr lang="ko-KR" altLang="en-US" sz="1500" dirty="0"/>
              <a:t>제공</a:t>
            </a:r>
            <a:endParaRPr lang="en-US" sz="15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A1A5BF57-B601-454F-98F3-F97F8B2BBAEA}"/>
              </a:ext>
            </a:extLst>
          </p:cNvPr>
          <p:cNvSpPr txBox="1">
            <a:spLocks/>
          </p:cNvSpPr>
          <p:nvPr/>
        </p:nvSpPr>
        <p:spPr>
          <a:xfrm>
            <a:off x="5441576" y="4570178"/>
            <a:ext cx="5127812" cy="939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/>
              <a:t>사용자</a:t>
            </a:r>
            <a:r>
              <a:rPr lang="en-US" altLang="ko-KR" sz="1500" dirty="0"/>
              <a:t>(User)</a:t>
            </a:r>
            <a:r>
              <a:rPr lang="ko-KR" altLang="en-US" sz="1500" dirty="0"/>
              <a:t>가 게시판에 작성한 데이터를 관리자 승인 후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 </a:t>
            </a:r>
            <a:r>
              <a:rPr lang="en-US" altLang="ko-KR" sz="1500" dirty="0"/>
              <a:t>DB</a:t>
            </a:r>
            <a:r>
              <a:rPr lang="ko-KR" altLang="en-US" sz="1500" dirty="0"/>
              <a:t>에 등록</a:t>
            </a:r>
            <a:endParaRPr lang="en-US" sz="1500" dirty="0"/>
          </a:p>
        </p:txBody>
      </p:sp>
      <p:pic>
        <p:nvPicPr>
          <p:cNvPr id="4" name="그림 3" descr="그리기, 테이블이(가) 표시된 사진&#10;&#10;자동 생성된 설명">
            <a:extLst>
              <a:ext uri="{FF2B5EF4-FFF2-40B4-BE49-F238E27FC236}">
                <a16:creationId xmlns:a16="http://schemas.microsoft.com/office/drawing/2014/main" id="{EF8995F3-F587-4B1A-AAAA-317BA3E4D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239" y="2468889"/>
            <a:ext cx="2603358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71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46ADD-A884-432E-BCF8-64FA53DA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03376" cy="1325563"/>
          </a:xfrm>
        </p:spPr>
        <p:txBody>
          <a:bodyPr/>
          <a:lstStyle/>
          <a:p>
            <a:r>
              <a:rPr lang="ko-KR" altLang="en-US" dirty="0"/>
              <a:t>상세 기능 및 구현 </a:t>
            </a:r>
            <a:endParaRPr 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C693C13-092A-4E6E-8874-EA86B85F8CD5}"/>
              </a:ext>
            </a:extLst>
          </p:cNvPr>
          <p:cNvSpPr txBox="1">
            <a:spLocks/>
          </p:cNvSpPr>
          <p:nvPr/>
        </p:nvSpPr>
        <p:spPr>
          <a:xfrm>
            <a:off x="1651745" y="4287183"/>
            <a:ext cx="2140326" cy="565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err="1"/>
              <a:t>머신러닝</a:t>
            </a:r>
            <a:r>
              <a:rPr lang="en-US" altLang="ko-KR" sz="1800" dirty="0"/>
              <a:t>(</a:t>
            </a:r>
            <a:r>
              <a:rPr lang="en-US" altLang="ko-KR" sz="1800" dirty="0" err="1"/>
              <a:t>Tensorflow</a:t>
            </a:r>
            <a:r>
              <a:rPr lang="en-US" altLang="ko-KR" sz="1800" dirty="0"/>
              <a:t>)</a:t>
            </a:r>
            <a:r>
              <a:rPr lang="ko-KR" altLang="en-US" dirty="0"/>
              <a:t> </a:t>
            </a:r>
            <a:endParaRPr 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B37769E-3604-476C-8C54-8C35B44FD12E}"/>
              </a:ext>
            </a:extLst>
          </p:cNvPr>
          <p:cNvSpPr txBox="1">
            <a:spLocks/>
          </p:cNvSpPr>
          <p:nvPr/>
        </p:nvSpPr>
        <p:spPr>
          <a:xfrm>
            <a:off x="5441576" y="1983254"/>
            <a:ext cx="5127812" cy="939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500" dirty="0" err="1"/>
              <a:t>Tensorflow</a:t>
            </a:r>
            <a:r>
              <a:rPr lang="ko-KR" altLang="en-US" sz="1500" dirty="0"/>
              <a:t>를 활용하여 이미지 인식 기능 구현 </a:t>
            </a:r>
            <a:endParaRPr lang="en-US" sz="15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D6AAE20-2D0F-4D16-8A81-9C571FC67116}"/>
              </a:ext>
            </a:extLst>
          </p:cNvPr>
          <p:cNvSpPr txBox="1">
            <a:spLocks/>
          </p:cNvSpPr>
          <p:nvPr/>
        </p:nvSpPr>
        <p:spPr>
          <a:xfrm>
            <a:off x="5441576" y="3347943"/>
            <a:ext cx="5127812" cy="939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/>
              <a:t>이미지를 분석한 후 이미지 정보를 모바일로 제공</a:t>
            </a:r>
            <a:endParaRPr lang="en-US" sz="1500" dirty="0"/>
          </a:p>
        </p:txBody>
      </p:sp>
      <p:pic>
        <p:nvPicPr>
          <p:cNvPr id="4" name="그림 3" descr="그리기, 테이블이(가) 표시된 사진&#10;&#10;자동 생성된 설명">
            <a:extLst>
              <a:ext uri="{FF2B5EF4-FFF2-40B4-BE49-F238E27FC236}">
                <a16:creationId xmlns:a16="http://schemas.microsoft.com/office/drawing/2014/main" id="{A840AA6A-9936-4BE3-A2D1-3FE44E108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82" y="1983254"/>
            <a:ext cx="3986142" cy="224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32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E2AD4-2920-440A-85EA-AA56B2CC3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4535" y="2766218"/>
            <a:ext cx="1922929" cy="1325563"/>
          </a:xfrm>
        </p:spPr>
        <p:txBody>
          <a:bodyPr/>
          <a:lstStyle/>
          <a:p>
            <a:pPr algn="ctr"/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207071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197</Words>
  <Application>Microsoft Office PowerPoint</Application>
  <PresentationFormat>와이드스크린</PresentationFormat>
  <Paragraphs>40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머신러닝을 이용한 즉석에서 알려주는 레시피 AI 파인더 개발</vt:lpstr>
      <vt:lpstr>개발 목적</vt:lpstr>
      <vt:lpstr>전체 시스템 개요</vt:lpstr>
      <vt:lpstr>상세 기능 및 구현 </vt:lpstr>
      <vt:lpstr>상세 기능 및 구현 </vt:lpstr>
      <vt:lpstr>상세 기능 및 구현 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머신러닝을 사용한 즉석에서 알려주는 인공지능 요리레시피 파인더 개발</dc:title>
  <dc:creator>neptu</dc:creator>
  <cp:lastModifiedBy> </cp:lastModifiedBy>
  <cp:revision>19</cp:revision>
  <dcterms:created xsi:type="dcterms:W3CDTF">2020-04-06T12:46:31Z</dcterms:created>
  <dcterms:modified xsi:type="dcterms:W3CDTF">2020-04-07T09:06:09Z</dcterms:modified>
</cp:coreProperties>
</file>