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4E56-1475-43BE-92DE-5F403B02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F6C20-E9EE-433D-BB57-FD58A5E8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A4831-5F3A-46FD-A0E4-742AF1F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AE33-BBE5-4DAE-92B7-44272C0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16E3-3190-444D-B81C-6E7EE9D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D66F5-0D39-4435-8F89-94C9745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2850E-C97D-4CA3-9348-B98854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006C-687A-47EC-BC0F-18800BDA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C3CE-D14A-4190-8823-2C4A733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9C80-7904-4E7B-8D96-3878C23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4D70E-30D6-49E3-8D34-557D4A0E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2D8D5-1183-4F8E-9E71-EA79F933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6133-C7D0-4B16-A129-67543E5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4C40F-836A-4398-A9D3-06AFE7D3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830E-56D0-49BA-91B0-09F0AEC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2699-C1D0-49FE-9F9F-A60A37C1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1EFC-E288-476D-83FE-447F0EBB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4CF56-7A0E-463B-B969-D6E2B98D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8225A-F1E5-48A8-8AA7-5F20B9D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E0A49-DC45-4E28-B986-A3BF0E7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A7E8-3984-4F79-8448-469BE79F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43B4-0A1C-421A-B012-C25F6AC8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CFD4D-AB02-408E-B28F-5302D04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91A44-90F9-4A40-BF7A-F5C5AA4F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DB7E9-8810-4A60-AEBE-A5C1A03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5E97-9D01-4D29-AC50-B330B0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7EAF-2F4A-416E-881E-AD76667A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9D583-08AF-4E1E-A3EC-D662DE3A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E7FB0-C66A-4108-AEE6-E20FA77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BDA44-1F69-4816-97E9-98827BF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3A19C-7994-4C00-9EFB-09D13F3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851-4829-4E85-9EF9-2ED3F27A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0D109-A1B1-419D-B379-DD452FE7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DC0E9-DC7B-4A84-8836-C68D3614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192EF-8F61-4377-BFFA-ECB4E94F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A5FAD-3770-43C9-A9DE-7FE8530C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1CC6AA-6605-48F1-BE60-F70FE2DD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6146A-57B4-478F-90D9-CF604A0F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67F7C8-FD26-4B0D-B19C-731EDD8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B51A-3AFC-4461-A94E-6E6A85D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1E575-1A8B-42C3-9E75-D280202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4A47-D721-4E8A-93B8-D32390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33031-DCB5-4551-B124-F025F89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1E3B5-88F1-44B9-AA57-AEFFF16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B94FC-24E2-4D44-A66C-B582E1F5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6719B-F334-4823-B763-6973922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EF3F-0221-4A06-B021-4C09D81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4353A-AC0F-4879-B76C-058E75B7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0ACBD-22D9-401F-BB54-1F62F612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08128-F690-4F5F-96E5-A5D7994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7CF4F-6C67-4FBA-BFA5-E1C6EE0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BE62D-D152-4F15-B8CC-8FF7B6C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2EA1-1FD7-4A48-94A5-C5688ED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657FEE-84FB-4592-B61D-69048C16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CCAA-3ADE-4EFE-B45D-7E5D7E9B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35A6C-992F-4EBA-82A6-2F89BCA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2D7EB-1AA4-431C-9103-A3446B9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CA869-3557-430A-9FE5-5A63317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60FF6E-C1B5-4667-8245-F68B7DC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2B045-C74E-45E8-853F-62E52E93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CF55C-D06C-45F2-AFF6-1BA5985C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FBE24-72A7-4D49-8701-B6E7AB90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6430-2621-48BF-9694-BDE179E62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53EDC-67E7-4D05-8725-6DD225A02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000" dirty="0" err="1"/>
              <a:t>머신러닝을</a:t>
            </a:r>
            <a:r>
              <a:rPr lang="ko-KR" altLang="en-US" sz="5000" dirty="0"/>
              <a:t> 이용한 즉석에서 알려주는</a:t>
            </a:r>
            <a:br>
              <a:rPr lang="en-US" altLang="ko-KR" sz="5000" dirty="0"/>
            </a:br>
            <a:r>
              <a:rPr lang="ko-KR" altLang="en-US" sz="5000" dirty="0"/>
              <a:t>레시피 </a:t>
            </a:r>
            <a:r>
              <a:rPr lang="en-US" altLang="ko-KR" sz="5000" dirty="0"/>
              <a:t>AI</a:t>
            </a:r>
            <a:r>
              <a:rPr lang="ko-KR" altLang="en-US" sz="5000" dirty="0"/>
              <a:t> 파인더 개발</a:t>
            </a:r>
            <a:br>
              <a:rPr lang="en-US" altLang="ko-KR" sz="5000" dirty="0"/>
            </a:br>
            <a:r>
              <a:rPr lang="ko-KR" altLang="en-US" sz="5000" dirty="0"/>
              <a:t>중간보고서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38B3C3-E266-49C0-9E70-1CE610FE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7931" y="5451661"/>
            <a:ext cx="3051363" cy="1083610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16</a:t>
            </a:r>
            <a:r>
              <a:rPr lang="ko-KR" altLang="en-US" sz="1500" dirty="0"/>
              <a:t>조 발표자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</a:t>
            </a:r>
          </a:p>
          <a:p>
            <a:pPr algn="l"/>
            <a:r>
              <a:rPr lang="ko-KR" altLang="en-US" sz="1500" dirty="0"/>
              <a:t>김도형 </a:t>
            </a:r>
            <a:r>
              <a:rPr lang="en-US" altLang="ko-KR" sz="1500" dirty="0"/>
              <a:t>201624419</a:t>
            </a:r>
          </a:p>
          <a:p>
            <a:pPr algn="l"/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3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1887-AA54-4F0A-B771-CA1B688B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9941" cy="1302310"/>
          </a:xfrm>
        </p:spPr>
        <p:txBody>
          <a:bodyPr/>
          <a:lstStyle/>
          <a:p>
            <a:r>
              <a:rPr lang="ko-KR" altLang="en-US" dirty="0"/>
              <a:t>전체 시스템 개요</a:t>
            </a:r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33D296-1EB2-41DE-A7C4-D9CCA148CF7E}"/>
              </a:ext>
            </a:extLst>
          </p:cNvPr>
          <p:cNvSpPr txBox="1">
            <a:spLocks/>
          </p:cNvSpPr>
          <p:nvPr/>
        </p:nvSpPr>
        <p:spPr>
          <a:xfrm>
            <a:off x="5483039" y="3455288"/>
            <a:ext cx="918881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8701E3-89FB-4672-AE9B-B5996740D87B}"/>
              </a:ext>
            </a:extLst>
          </p:cNvPr>
          <p:cNvSpPr txBox="1">
            <a:spLocks/>
          </p:cNvSpPr>
          <p:nvPr/>
        </p:nvSpPr>
        <p:spPr>
          <a:xfrm>
            <a:off x="2231089" y="2495269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B706FA2-2D6B-499C-AAD5-C977D69A2F2F}"/>
              </a:ext>
            </a:extLst>
          </p:cNvPr>
          <p:cNvSpPr txBox="1">
            <a:spLocks/>
          </p:cNvSpPr>
          <p:nvPr/>
        </p:nvSpPr>
        <p:spPr>
          <a:xfrm>
            <a:off x="7705192" y="2393388"/>
            <a:ext cx="36620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ko-KR" altLang="en-US" sz="1800" dirty="0"/>
              <a:t> 이미지분석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8365C79-672E-4D9E-A7B3-B59F7E075F97}"/>
              </a:ext>
            </a:extLst>
          </p:cNvPr>
          <p:cNvSpPr txBox="1">
            <a:spLocks/>
          </p:cNvSpPr>
          <p:nvPr/>
        </p:nvSpPr>
        <p:spPr>
          <a:xfrm>
            <a:off x="5204011" y="5444843"/>
            <a:ext cx="1327897" cy="4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F21E67-D3CD-427C-990B-071C106F42B4}"/>
              </a:ext>
            </a:extLst>
          </p:cNvPr>
          <p:cNvSpPr txBox="1">
            <a:spLocks/>
          </p:cNvSpPr>
          <p:nvPr/>
        </p:nvSpPr>
        <p:spPr>
          <a:xfrm>
            <a:off x="5579409" y="5342356"/>
            <a:ext cx="10331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API</a:t>
            </a:r>
            <a:endParaRPr lang="en-US" dirty="0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FA6AAF27-C0EF-489A-95CB-132FF84EB73E}"/>
              </a:ext>
            </a:extLst>
          </p:cNvPr>
          <p:cNvSpPr/>
          <p:nvPr/>
        </p:nvSpPr>
        <p:spPr>
          <a:xfrm>
            <a:off x="5725085" y="4123764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E150F0F2-496F-4A15-8174-07FA82F7DA7B}"/>
              </a:ext>
            </a:extLst>
          </p:cNvPr>
          <p:cNvSpPr/>
          <p:nvPr/>
        </p:nvSpPr>
        <p:spPr>
          <a:xfrm rot="18081758">
            <a:off x="4593378" y="2867660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2C0FDA11-C68C-4705-8541-5A6483C6E843}"/>
              </a:ext>
            </a:extLst>
          </p:cNvPr>
          <p:cNvSpPr/>
          <p:nvPr/>
        </p:nvSpPr>
        <p:spPr>
          <a:xfrm rot="3357975">
            <a:off x="6981584" y="2875456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역할 분담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1263714" y="2223116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김승윤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</a:t>
            </a:r>
            <a:r>
              <a:rPr lang="ko-KR" altLang="en-US" sz="2000" dirty="0"/>
              <a:t>웹서버 구현</a:t>
            </a:r>
            <a:endParaRPr 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1263714" y="4080267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김도형</a:t>
            </a:r>
            <a:r>
              <a:rPr lang="en-US" altLang="ko-KR" sz="2000" dirty="0"/>
              <a:t>: UI, </a:t>
            </a:r>
            <a:r>
              <a:rPr lang="ko-KR" altLang="en-US" sz="2000" dirty="0"/>
              <a:t>게시판</a:t>
            </a:r>
            <a:r>
              <a:rPr lang="en-US" altLang="ko-KR" sz="2000" dirty="0"/>
              <a:t>, API </a:t>
            </a:r>
            <a:r>
              <a:rPr lang="ko-KR" altLang="en-US" sz="2000" dirty="0"/>
              <a:t>구현</a:t>
            </a:r>
            <a:r>
              <a:rPr lang="en-US" altLang="ko-KR" sz="2000" dirty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5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현재 개발 상황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7544441" y="342900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현재 웹서버</a:t>
            </a:r>
            <a:r>
              <a:rPr lang="en-US" altLang="ko-KR" sz="2000" dirty="0"/>
              <a:t>, </a:t>
            </a:r>
            <a:r>
              <a:rPr lang="ko-KR" altLang="en-US" sz="2000" dirty="0"/>
              <a:t>게시판</a:t>
            </a:r>
            <a:r>
              <a:rPr lang="en-US" altLang="ko-KR" sz="2000" dirty="0"/>
              <a:t>, API </a:t>
            </a:r>
            <a:r>
              <a:rPr lang="ko-KR" altLang="en-US" sz="2000" dirty="0"/>
              <a:t>구현 완료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0F3A12-2452-43C9-8E3F-F9B5AEF5A125}"/>
              </a:ext>
            </a:extLst>
          </p:cNvPr>
          <p:cNvSpPr txBox="1">
            <a:spLocks/>
          </p:cNvSpPr>
          <p:nvPr/>
        </p:nvSpPr>
        <p:spPr>
          <a:xfrm>
            <a:off x="7544441" y="4272005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머신러닝</a:t>
            </a:r>
            <a:r>
              <a:rPr lang="en-US" altLang="ko-KR" sz="2000" dirty="0"/>
              <a:t>, UI </a:t>
            </a:r>
            <a:r>
              <a:rPr lang="ko-KR" altLang="en-US" sz="2000" dirty="0" err="1"/>
              <a:t>개발중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0BB435F-794A-48FD-9318-CB947564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0" y="1487487"/>
            <a:ext cx="6697919" cy="52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현재 개발 상황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43602-7144-4071-AA2F-F0A6059A73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15" y="2103437"/>
            <a:ext cx="1948376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D3094CE-0C3C-4A0C-920B-341DFBAFB21D}"/>
              </a:ext>
            </a:extLst>
          </p:cNvPr>
          <p:cNvSpPr txBox="1">
            <a:spLocks/>
          </p:cNvSpPr>
          <p:nvPr/>
        </p:nvSpPr>
        <p:spPr>
          <a:xfrm>
            <a:off x="4714280" y="2302393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카카오 로그인 </a:t>
            </a:r>
            <a:r>
              <a:rPr lang="en-US" altLang="ko-KR" sz="2000" dirty="0"/>
              <a:t>API</a:t>
            </a:r>
            <a:r>
              <a:rPr lang="ko-KR" altLang="en-US" sz="2000" dirty="0"/>
              <a:t>기능 구현하였습니다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7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현재 개발 상황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0F3A12-2452-43C9-8E3F-F9B5AEF5A125}"/>
              </a:ext>
            </a:extLst>
          </p:cNvPr>
          <p:cNvSpPr txBox="1">
            <a:spLocks/>
          </p:cNvSpPr>
          <p:nvPr/>
        </p:nvSpPr>
        <p:spPr>
          <a:xfrm>
            <a:off x="7941158" y="2340528"/>
            <a:ext cx="4063487" cy="2860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&lt;</a:t>
            </a:r>
            <a:r>
              <a:rPr lang="ko-KR" altLang="en-US" sz="1500" dirty="0"/>
              <a:t>좌측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메인화면</a:t>
            </a:r>
            <a:r>
              <a:rPr lang="ko-KR" altLang="en-US" sz="1500" dirty="0"/>
              <a:t> </a:t>
            </a:r>
            <a:r>
              <a:rPr lang="en-US" altLang="ko-KR" sz="1500" dirty="0"/>
              <a:t>UI </a:t>
            </a:r>
            <a:r>
              <a:rPr lang="ko-KR" altLang="en-US" sz="1500" dirty="0" err="1"/>
              <a:t>미구현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</a:t>
            </a:r>
            <a:r>
              <a:rPr lang="ko-KR" altLang="en-US" sz="1500" dirty="0"/>
              <a:t>우측</a:t>
            </a:r>
            <a:r>
              <a:rPr lang="en-US" altLang="ko-KR" sz="1500" dirty="0"/>
              <a:t>&gt; </a:t>
            </a:r>
            <a:r>
              <a:rPr lang="ko-KR" altLang="en-US" sz="1500" dirty="0"/>
              <a:t>사용자 게시판 구현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안드로이드애플리케이션</a:t>
            </a:r>
            <a:r>
              <a:rPr lang="en-US" altLang="ko-KR" sz="1500" dirty="0"/>
              <a:t> –</a:t>
            </a:r>
            <a:r>
              <a:rPr lang="ko-KR" altLang="en-US" sz="1500" dirty="0"/>
              <a:t>웹서버</a:t>
            </a:r>
            <a:r>
              <a:rPr lang="en-US" altLang="ko-KR" sz="1500" dirty="0"/>
              <a:t>-DB</a:t>
            </a:r>
            <a:r>
              <a:rPr lang="ko-KR" altLang="en-US" sz="1500" dirty="0"/>
              <a:t> 연동</a:t>
            </a:r>
            <a:endParaRPr lang="en-US" altLang="ko-KR" sz="1500" dirty="0"/>
          </a:p>
          <a:p>
            <a:r>
              <a:rPr lang="ko-KR" altLang="en-US" sz="2000" dirty="0"/>
              <a:t>        </a:t>
            </a:r>
            <a:endParaRPr lang="en-US" altLang="ko-KR" sz="2000" dirty="0"/>
          </a:p>
          <a:p>
            <a:r>
              <a:rPr lang="en-US" altLang="ko-KR" sz="2000" dirty="0"/>
              <a:t>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3C46C6-B118-4642-870C-A7ABE8B736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33" y="1871539"/>
            <a:ext cx="2479766" cy="406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BBEB1-FEB5-40B9-AB0B-C221E1596A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74" y="1871540"/>
            <a:ext cx="2479766" cy="4063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3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현재 개발 상황</a:t>
            </a:r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474383E-0C3A-48B9-9C89-A29C0BD3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5" y="1976808"/>
            <a:ext cx="6868484" cy="34580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095F2B5-9CF8-4073-9198-766E814509A4}"/>
              </a:ext>
            </a:extLst>
          </p:cNvPr>
          <p:cNvSpPr txBox="1">
            <a:spLocks/>
          </p:cNvSpPr>
          <p:nvPr/>
        </p:nvSpPr>
        <p:spPr>
          <a:xfrm>
            <a:off x="7941158" y="2340528"/>
            <a:ext cx="4063487" cy="2860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안드로이드로 </a:t>
            </a:r>
            <a:r>
              <a:rPr lang="en-US" altLang="ko-KR" sz="1500" dirty="0"/>
              <a:t>DB</a:t>
            </a:r>
            <a:r>
              <a:rPr lang="ko-KR" altLang="en-US" sz="1500" dirty="0"/>
              <a:t>에 레시피 데이터 등록 완료</a:t>
            </a:r>
            <a:r>
              <a:rPr lang="en-US" altLang="ko-KR" sz="1500" dirty="0"/>
              <a:t>.</a:t>
            </a:r>
          </a:p>
          <a:p>
            <a:r>
              <a:rPr lang="ko-KR" altLang="en-US" sz="2000" dirty="0"/>
              <a:t>        </a:t>
            </a:r>
            <a:endParaRPr lang="en-US" altLang="ko-KR" sz="2000" dirty="0"/>
          </a:p>
          <a:p>
            <a:r>
              <a:rPr lang="en-US" altLang="ko-KR" sz="2000" dirty="0"/>
              <a:t>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4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2AD4-2920-440A-85EA-AA56B2C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35" y="2766218"/>
            <a:ext cx="1922929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70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119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머신러닝을 이용한 즉석에서 알려주는 레시피 AI 파인더 개발 중간보고서</vt:lpstr>
      <vt:lpstr>전체 시스템 개요</vt:lpstr>
      <vt:lpstr>역할 분담</vt:lpstr>
      <vt:lpstr>현재 개발 상황</vt:lpstr>
      <vt:lpstr>현재 개발 상황</vt:lpstr>
      <vt:lpstr>현재 개발 상황</vt:lpstr>
      <vt:lpstr>현재 개발 상황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사용한 즉석에서 알려주는 인공지능 요리레시피 파인더 개발</dc:title>
  <dc:creator>neptu</dc:creator>
  <cp:lastModifiedBy> </cp:lastModifiedBy>
  <cp:revision>23</cp:revision>
  <dcterms:created xsi:type="dcterms:W3CDTF">2020-04-06T12:46:31Z</dcterms:created>
  <dcterms:modified xsi:type="dcterms:W3CDTF">2020-05-19T12:21:35Z</dcterms:modified>
</cp:coreProperties>
</file>