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72" r:id="rId5"/>
    <p:sldId id="267" r:id="rId6"/>
    <p:sldId id="268" r:id="rId7"/>
    <p:sldId id="269" r:id="rId8"/>
    <p:sldId id="270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47" d="100"/>
          <a:sy n="47" d="100"/>
        </p:scale>
        <p:origin x="-101" y="-9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474E56-1475-43BE-92DE-5F403B02D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90F6C20-E9EE-433D-BB57-FD58A5E83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38A4831-5F3A-46FD-A0E4-742AF1F5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F6F8-A92A-4B59-A56C-7A77D98F1D1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D15AE33-BBE5-4DAE-92B7-44272C0C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D1F16E3-3190-444D-B81C-6E7EE9DD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79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B9D66F5-0D39-4435-8F89-94C97458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A92850E-C97D-4CA3-9348-B98854196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4D8006C-687A-47EC-BC0F-18800BDA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F6F8-A92A-4B59-A56C-7A77D98F1D1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8DBC3CE-D14A-4190-8823-2C4A733C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AEA9C80-7904-4E7B-8D96-3878C23E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4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474D70E-30D6-49E3-8D34-557D4A0EE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422D8D5-1183-4F8E-9E71-EA79F9334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CDF6133-C7D0-4B16-A129-67543E51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F6F8-A92A-4B59-A56C-7A77D98F1D1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BB4C40F-836A-4398-A9D3-06AFE7D3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21A830E-56D0-49BA-91B0-09F0AEC9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1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A52699-C1D0-49FE-9F9F-A60A37C1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E6D1EFC-E288-476D-83FE-447F0EBB9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9F4CF56-7A0E-463B-B969-D6E2B98D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F6F8-A92A-4B59-A56C-7A77D98F1D1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308225A-F1E5-48A8-8AA7-5F20B9D78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6AE0A49-DC45-4E28-B986-A3BF0E72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6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B67A7E8-3984-4F79-8448-469BE79F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D3943B4-0A1C-421A-B012-C25F6AC83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FDCFD4D-AB02-408E-B28F-5302D04E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F6F8-A92A-4B59-A56C-7A77D98F1D1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CC91A44-90F9-4A40-BF7A-F5C5AA4F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D5DB7E9-8810-4A60-AEBE-A5C1A032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58C5E97-9D01-4D29-AC50-B330B096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09A7EAF-2F4A-416E-881E-AD76667A1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4A9D583-08AF-4E1E-A3EC-D662DE3A7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4EE7FB0-C66A-4108-AEE6-E20FA77D9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F6F8-A92A-4B59-A56C-7A77D98F1D1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56BDA44-1F69-4816-97E9-98827BF81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7F3A19C-7994-4C00-9EFB-09D13F35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9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0E5851-4829-4E85-9EF9-2ED3F27A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E10D109-A1B1-419D-B379-DD452FE7D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EDDC0E9-DC7B-4A84-8836-C68D36147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98192EF-8F61-4377-BFFA-ECB4E94F0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FBA5FAD-3770-43C9-A9DE-7FE8530CF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6A1CC6AA-6605-48F1-BE60-F70FE2DD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F6F8-A92A-4B59-A56C-7A77D98F1D1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436146A-57B4-478F-90D9-CF604A0F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367F7C8-FD26-4B0D-B19C-731EDD8B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5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2EB51A-3AFC-4461-A94E-6E6A85D7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7F1E575-1A8B-42C3-9E75-D280202A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F6F8-A92A-4B59-A56C-7A77D98F1D1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9FD4A47-D721-4E8A-93B8-D32390844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C3133031-DCB5-4551-B124-F025F898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9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CC31E3B5-88F1-44B9-AA57-AEFFF161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F6F8-A92A-4B59-A56C-7A77D98F1D1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1AB94FC-24E2-4D44-A66C-B582E1F5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756719B-F334-4823-B763-6973922F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7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E3EF3F-0221-4A06-B021-4C09D81C7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474353A-AC0F-4879-B76C-058E75B75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E0ACBD-22D9-401F-BB54-1F62F6123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F408128-F690-4F5F-96E5-A5D79947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F6F8-A92A-4B59-A56C-7A77D98F1D1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9E7CF4F-6C67-4FBA-BFA5-E1C6EE01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6FBE62D-D152-4F15-B8CC-8FF7B6C6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6F22EA1-1FD7-4A48-94A5-C5688EDCE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8657FEE-84FB-4592-B61D-69048C161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498CCAA-3ADE-4EFE-B45D-7E5D7E9B1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6C35A6C-992F-4EBA-82A6-2F89BCA49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F6F8-A92A-4B59-A56C-7A77D98F1D1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012D7EB-1AA4-431C-9103-A3446B9D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6CCA869-3557-430A-9FE5-5A63317D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3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2560FF6E-C1B5-4667-8245-F68B7DCA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B12B045-C74E-45E8-853F-62E52E936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77CF55C-D06C-45F2-AFF6-1BA5985C4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6F6F8-A92A-4B59-A56C-7A77D98F1D11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8AFBE24-72A7-4D49-8701-B6E7AB90C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7236430-2621-48BF-9694-BDE179E62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F5AB7-F950-4CC6-9F78-9796A98F7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9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7653EDC-67E7-4D05-8725-6DD225A02D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5000" dirty="0" err="1"/>
              <a:t>머신러닝을</a:t>
            </a:r>
            <a:r>
              <a:rPr lang="ko-KR" altLang="en-US" sz="5000" dirty="0"/>
              <a:t> 이용한 즉석에서 알려주는</a:t>
            </a:r>
            <a:r>
              <a:rPr lang="en-US" altLang="ko-KR" sz="5000" dirty="0"/>
              <a:t/>
            </a:r>
            <a:br>
              <a:rPr lang="en-US" altLang="ko-KR" sz="5000" dirty="0"/>
            </a:br>
            <a:r>
              <a:rPr lang="ko-KR" altLang="en-US" sz="5000" dirty="0"/>
              <a:t>레시피 </a:t>
            </a:r>
            <a:r>
              <a:rPr lang="en-US" altLang="ko-KR" sz="5000" dirty="0"/>
              <a:t>AI</a:t>
            </a:r>
            <a:r>
              <a:rPr lang="ko-KR" altLang="en-US" sz="5000" dirty="0"/>
              <a:t> 파인더 개발</a:t>
            </a:r>
            <a:r>
              <a:rPr lang="en-US" altLang="ko-KR" sz="5000" dirty="0"/>
              <a:t/>
            </a:r>
            <a:br>
              <a:rPr lang="en-US" altLang="ko-KR" sz="5000" dirty="0"/>
            </a:br>
            <a:r>
              <a:rPr lang="ko-KR" altLang="en-US" sz="5000" dirty="0"/>
              <a:t>중간보고서</a:t>
            </a:r>
            <a:endParaRPr lang="en-US" sz="5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638B3C3-E266-49C0-9E70-1CE610FE3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7931" y="5451661"/>
            <a:ext cx="3051363" cy="1083610"/>
          </a:xfrm>
        </p:spPr>
        <p:txBody>
          <a:bodyPr>
            <a:normAutofit/>
          </a:bodyPr>
          <a:lstStyle/>
          <a:p>
            <a:pPr algn="l"/>
            <a:r>
              <a:rPr lang="en-US" sz="1500" dirty="0"/>
              <a:t>16</a:t>
            </a:r>
            <a:r>
              <a:rPr lang="ko-KR" altLang="en-US" sz="1500" dirty="0"/>
              <a:t>조 발표자</a:t>
            </a:r>
            <a:r>
              <a:rPr lang="en-US" altLang="ko-KR" sz="1500" dirty="0"/>
              <a:t>: </a:t>
            </a:r>
            <a:r>
              <a:rPr lang="ko-KR" altLang="en-US" sz="1500" dirty="0" err="1"/>
              <a:t>김승윤</a:t>
            </a:r>
            <a:r>
              <a:rPr lang="ko-KR" altLang="en-US" sz="1500" dirty="0"/>
              <a:t> </a:t>
            </a:r>
            <a:r>
              <a:rPr lang="en-US" altLang="ko-KR" sz="1500" dirty="0"/>
              <a:t>201428131</a:t>
            </a:r>
          </a:p>
          <a:p>
            <a:pPr algn="l"/>
            <a:r>
              <a:rPr lang="ko-KR" altLang="en-US" sz="1500" dirty="0"/>
              <a:t>김도형 </a:t>
            </a:r>
            <a:r>
              <a:rPr lang="en-US" altLang="ko-KR" sz="1500" dirty="0"/>
              <a:t>201624419</a:t>
            </a:r>
          </a:p>
          <a:p>
            <a:pPr algn="l"/>
            <a:r>
              <a:rPr lang="ko-KR" altLang="en-US" sz="1500" dirty="0" err="1"/>
              <a:t>김승윤</a:t>
            </a:r>
            <a:r>
              <a:rPr lang="ko-KR" altLang="en-US" sz="1500" dirty="0"/>
              <a:t> </a:t>
            </a:r>
            <a:r>
              <a:rPr lang="en-US" altLang="ko-KR" sz="1500" dirty="0"/>
              <a:t>201428131 </a:t>
            </a:r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933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FE2AD4-2920-440A-85EA-AA56B2CC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535" y="2766218"/>
            <a:ext cx="1922929" cy="1325563"/>
          </a:xfrm>
        </p:spPr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20707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6C1887-AA54-4F0A-B771-CA1B688B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459941" cy="1302310"/>
          </a:xfrm>
        </p:spPr>
        <p:txBody>
          <a:bodyPr/>
          <a:lstStyle/>
          <a:p>
            <a:r>
              <a:rPr lang="ko-KR" altLang="en-US" dirty="0"/>
              <a:t>전체 시스템 개요</a:t>
            </a:r>
            <a:endParaRPr 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xmlns="" id="{BC33D296-1EB2-41DE-A7C4-D9CCA148CF7E}"/>
              </a:ext>
            </a:extLst>
          </p:cNvPr>
          <p:cNvSpPr txBox="1">
            <a:spLocks/>
          </p:cNvSpPr>
          <p:nvPr/>
        </p:nvSpPr>
        <p:spPr>
          <a:xfrm>
            <a:off x="5483039" y="3455288"/>
            <a:ext cx="918881" cy="565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모바일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A58701E3-89FB-4672-AE9B-B5996740D87B}"/>
              </a:ext>
            </a:extLst>
          </p:cNvPr>
          <p:cNvSpPr txBox="1">
            <a:spLocks/>
          </p:cNvSpPr>
          <p:nvPr/>
        </p:nvSpPr>
        <p:spPr>
          <a:xfrm>
            <a:off x="2231089" y="2889298"/>
            <a:ext cx="1880347" cy="565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AWS </a:t>
            </a:r>
            <a:r>
              <a:rPr lang="ko-KR" altLang="en-US" sz="1800" dirty="0"/>
              <a:t>웹서버</a:t>
            </a:r>
            <a:r>
              <a:rPr lang="en-US" altLang="ko-KR" sz="1800" dirty="0"/>
              <a:t>(DB)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xmlns="" id="{9B706FA2-2D6B-499C-AAD5-C977D69A2F2F}"/>
              </a:ext>
            </a:extLst>
          </p:cNvPr>
          <p:cNvSpPr txBox="1">
            <a:spLocks/>
          </p:cNvSpPr>
          <p:nvPr/>
        </p:nvSpPr>
        <p:spPr>
          <a:xfrm>
            <a:off x="7705192" y="2817070"/>
            <a:ext cx="3662082" cy="667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err="1"/>
              <a:t>머신러닝</a:t>
            </a:r>
            <a:r>
              <a:rPr lang="ko-KR" altLang="en-US" sz="1800" dirty="0"/>
              <a:t> 이미지분석</a:t>
            </a:r>
            <a:r>
              <a:rPr lang="en-US" altLang="ko-KR" sz="1800" dirty="0"/>
              <a:t>(</a:t>
            </a:r>
            <a:r>
              <a:rPr lang="en-US" altLang="ko-KR" sz="1800" dirty="0" err="1"/>
              <a:t>Tensorflow</a:t>
            </a:r>
            <a:r>
              <a:rPr lang="en-US" altLang="ko-KR" sz="1800" dirty="0"/>
              <a:t>)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08365C79-672E-4D9E-A7B3-B59F7E075F97}"/>
              </a:ext>
            </a:extLst>
          </p:cNvPr>
          <p:cNvSpPr txBox="1">
            <a:spLocks/>
          </p:cNvSpPr>
          <p:nvPr/>
        </p:nvSpPr>
        <p:spPr>
          <a:xfrm>
            <a:off x="5204011" y="5444843"/>
            <a:ext cx="1327897" cy="462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xmlns="" id="{58F21E67-D3CD-427C-990B-071C106F42B4}"/>
              </a:ext>
            </a:extLst>
          </p:cNvPr>
          <p:cNvSpPr txBox="1">
            <a:spLocks/>
          </p:cNvSpPr>
          <p:nvPr/>
        </p:nvSpPr>
        <p:spPr>
          <a:xfrm>
            <a:off x="5579409" y="5342356"/>
            <a:ext cx="1033182" cy="667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API</a:t>
            </a:r>
            <a:endParaRPr lang="en-US" dirty="0"/>
          </a:p>
        </p:txBody>
      </p:sp>
      <p:sp>
        <p:nvSpPr>
          <p:cNvPr id="10" name="화살표: 위쪽/아래쪽 9">
            <a:extLst>
              <a:ext uri="{FF2B5EF4-FFF2-40B4-BE49-F238E27FC236}">
                <a16:creationId xmlns:a16="http://schemas.microsoft.com/office/drawing/2014/main" xmlns="" id="{FA6AAF27-C0EF-489A-95CB-132FF84EB73E}"/>
              </a:ext>
            </a:extLst>
          </p:cNvPr>
          <p:cNvSpPr/>
          <p:nvPr/>
        </p:nvSpPr>
        <p:spPr>
          <a:xfrm>
            <a:off x="5725085" y="4123764"/>
            <a:ext cx="304800" cy="88750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화살표: 위쪽/아래쪽 11">
            <a:extLst>
              <a:ext uri="{FF2B5EF4-FFF2-40B4-BE49-F238E27FC236}">
                <a16:creationId xmlns:a16="http://schemas.microsoft.com/office/drawing/2014/main" xmlns="" id="{E150F0F2-496F-4A15-8174-07FA82F7DA7B}"/>
              </a:ext>
            </a:extLst>
          </p:cNvPr>
          <p:cNvSpPr/>
          <p:nvPr/>
        </p:nvSpPr>
        <p:spPr>
          <a:xfrm rot="18081758">
            <a:off x="4593378" y="2867660"/>
            <a:ext cx="304800" cy="88750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화살표: 위쪽/아래쪽 12">
            <a:extLst>
              <a:ext uri="{FF2B5EF4-FFF2-40B4-BE49-F238E27FC236}">
                <a16:creationId xmlns:a16="http://schemas.microsoft.com/office/drawing/2014/main" xmlns="" id="{2C0FDA11-C68C-4705-8541-5A6483C6E843}"/>
              </a:ext>
            </a:extLst>
          </p:cNvPr>
          <p:cNvSpPr/>
          <p:nvPr/>
        </p:nvSpPr>
        <p:spPr>
          <a:xfrm rot="3357975">
            <a:off x="6981584" y="2875456"/>
            <a:ext cx="304800" cy="88750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 descr="그리기, 테이블이(가) 표시된 사진&#10;&#10;자동 생성된 설명">
            <a:extLst>
              <a:ext uri="{FF2B5EF4-FFF2-40B4-BE49-F238E27FC236}">
                <a16:creationId xmlns:a16="http://schemas.microsoft.com/office/drawing/2014/main" xmlns="" id="{EF8995F3-F587-4B1A-AAAA-317BA3E4DD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251" y="1904058"/>
            <a:ext cx="1436632" cy="872539"/>
          </a:xfrm>
          <a:prstGeom prst="rect">
            <a:avLst/>
          </a:prstGeom>
        </p:spPr>
      </p:pic>
      <p:pic>
        <p:nvPicPr>
          <p:cNvPr id="14" name="그림 13" descr="그리기, 테이블이(가) 표시된 사진&#10;&#10;자동 생성된 설명">
            <a:extLst>
              <a:ext uri="{FF2B5EF4-FFF2-40B4-BE49-F238E27FC236}">
                <a16:creationId xmlns:a16="http://schemas.microsoft.com/office/drawing/2014/main" xmlns="" id="{A840AA6A-9936-4BE3-A2D1-3FE44E1087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868" y="1598142"/>
            <a:ext cx="2403885" cy="135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1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xmlns="" id="{A59B7F7C-E0DC-4D68-A804-180CB055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xmlns="" id="{51DB02EF-B0CC-43C0-AD10-DA3995B46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736929"/>
              </p:ext>
            </p:extLst>
          </p:nvPr>
        </p:nvGraphicFramePr>
        <p:xfrm>
          <a:off x="514985" y="1690687"/>
          <a:ext cx="10515604" cy="453866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55964">
                  <a:extLst>
                    <a:ext uri="{9D8B030D-6E8A-4147-A177-3AD203B41FA5}">
                      <a16:colId xmlns:a16="http://schemas.microsoft.com/office/drawing/2014/main" xmlns="" val="2239657201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xmlns="" val="4244538904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xmlns="" val="3601941159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xmlns="" val="2473576517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xmlns="" val="2929582939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xmlns="" val="3840903866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xmlns="" val="954815487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xmlns="" val="3952566069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xmlns="" val="4052700533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xmlns="" val="1166950002"/>
                    </a:ext>
                  </a:extLst>
                </a:gridCol>
                <a:gridCol w="955964">
                  <a:extLst>
                    <a:ext uri="{9D8B030D-6E8A-4147-A177-3AD203B41FA5}">
                      <a16:colId xmlns:a16="http://schemas.microsoft.com/office/drawing/2014/main" xmlns="" val="3305078389"/>
                    </a:ext>
                  </a:extLst>
                </a:gridCol>
              </a:tblGrid>
              <a:tr h="459973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effectLst/>
                        </a:rPr>
                        <a:t>기능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4</a:t>
                      </a:r>
                      <a:r>
                        <a:rPr lang="ko-KR" sz="1000" kern="100" dirty="0">
                          <a:effectLst/>
                        </a:rPr>
                        <a:t>월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</a:t>
                      </a:r>
                      <a:r>
                        <a:rPr lang="ko-KR" sz="1000" kern="100">
                          <a:effectLst/>
                        </a:rPr>
                        <a:t>월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6</a:t>
                      </a:r>
                      <a:r>
                        <a:rPr lang="ko-KR" sz="1000" kern="100">
                          <a:effectLst/>
                        </a:rPr>
                        <a:t>월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8119458"/>
                  </a:ext>
                </a:extLst>
              </a:tr>
              <a:tr h="4934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r>
                        <a:rPr lang="ko-KR" sz="1000" kern="100">
                          <a:effectLst/>
                        </a:rPr>
                        <a:t>주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r>
                        <a:rPr lang="ko-KR" sz="1000" kern="100">
                          <a:effectLst/>
                        </a:rPr>
                        <a:t>주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r>
                        <a:rPr lang="ko-KR" sz="1000" kern="100">
                          <a:effectLst/>
                        </a:rPr>
                        <a:t>주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r>
                        <a:rPr lang="ko-KR" sz="1000" kern="100">
                          <a:effectLst/>
                        </a:rPr>
                        <a:t>주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r>
                        <a:rPr lang="ko-KR" sz="1000" kern="100">
                          <a:effectLst/>
                        </a:rPr>
                        <a:t>주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r>
                        <a:rPr lang="ko-KR" sz="1000" kern="100">
                          <a:effectLst/>
                        </a:rPr>
                        <a:t>주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r>
                        <a:rPr lang="ko-KR" sz="1000" kern="100">
                          <a:effectLst/>
                        </a:rPr>
                        <a:t>주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r>
                        <a:rPr lang="ko-KR" sz="1000" kern="100">
                          <a:effectLst/>
                        </a:rPr>
                        <a:t>주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r>
                        <a:rPr lang="ko-KR" sz="1000" kern="100">
                          <a:effectLst/>
                        </a:rPr>
                        <a:t>주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r>
                        <a:rPr lang="ko-KR" sz="1000" kern="100">
                          <a:effectLst/>
                        </a:rPr>
                        <a:t>주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145254785"/>
                  </a:ext>
                </a:extLst>
              </a:tr>
              <a:tr h="7485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회원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가입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278024571"/>
                  </a:ext>
                </a:extLst>
              </a:tr>
              <a:tr h="7373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DB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구축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64438513"/>
                  </a:ext>
                </a:extLst>
              </a:tr>
              <a:tr h="6132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게시판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860836736"/>
                  </a:ext>
                </a:extLst>
              </a:tr>
              <a:tr h="7485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머신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러닝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872503006"/>
                  </a:ext>
                </a:extLst>
              </a:tr>
              <a:tr h="7373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API</a:t>
                      </a:r>
                      <a:endParaRPr lang="ko-KR" sz="1000" kern="100">
                        <a:effectLst/>
                      </a:endParaRPr>
                    </a:p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ko-KR" sz="800" kern="100">
                          <a:effectLst/>
                        </a:rPr>
                        <a:t>통합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O</a:t>
                      </a:r>
                      <a:endParaRPr lang="ko-KR" sz="1000" kern="10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6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</a:t>
                      </a:r>
                      <a:endParaRPr lang="ko-KR" sz="1000" kern="1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128344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13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xmlns="" id="{DC39DCEC-9CAE-4A3F-88D1-7724D012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</a:t>
            </a:r>
            <a:r>
              <a:rPr lang="ko-KR" altLang="en-US" dirty="0" smtClean="0"/>
              <a:t>과</a:t>
            </a:r>
            <a:r>
              <a:rPr lang="ko-KR" altLang="en-US" dirty="0"/>
              <a:t>정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A91AC9A-C5DB-4033-8BE0-ABC6B9A3F0E0}"/>
              </a:ext>
            </a:extLst>
          </p:cNvPr>
          <p:cNvSpPr/>
          <p:nvPr/>
        </p:nvSpPr>
        <p:spPr>
          <a:xfrm>
            <a:off x="218574" y="2010290"/>
            <a:ext cx="5039226" cy="317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200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lang="ko-KR" altLang="ko-KR" sz="1400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함초롬돋움" panose="020B0604000101010101" pitchFamily="50" charset="-127"/>
              <a:buChar char="-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2020.4.30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업데이트</a:t>
            </a:r>
            <a:endParaRPr lang="ko-KR" altLang="ko-KR" sz="1400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indent="27940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1.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서버는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모두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AWS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로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구현하였습니다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.</a:t>
            </a:r>
            <a:endParaRPr lang="ko-KR" altLang="ko-KR" sz="1400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indent="27940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2. </a:t>
            </a:r>
            <a:r>
              <a:rPr lang="ko-KR" altLang="en-US" b="1" kern="0" dirty="0" smtClean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변경 사항 </a:t>
            </a:r>
            <a:r>
              <a:rPr lang="en-US" altLang="ko-KR" b="1" kern="0" dirty="0" smtClean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:DB</a:t>
            </a:r>
            <a:r>
              <a:rPr lang="ko-KR" altLang="ko-KR" b="1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서버는</a:t>
            </a:r>
            <a:r>
              <a:rPr lang="en-US" altLang="ko-KR" b="1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Oracle </a:t>
            </a:r>
            <a:r>
              <a:rPr lang="ko-KR" altLang="ko-KR" b="1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대신</a:t>
            </a:r>
            <a:r>
              <a:rPr lang="en-US" altLang="ko-KR" b="1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b="1" kern="0" dirty="0" smtClean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  </a:t>
            </a:r>
            <a:r>
              <a:rPr lang="en-US" altLang="ko-KR" b="1" kern="0" dirty="0" err="1" smtClean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Mysql</a:t>
            </a:r>
            <a:r>
              <a:rPr lang="ko-KR" altLang="ko-KR" b="1" kern="0" dirty="0" smtClean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로</a:t>
            </a:r>
            <a:r>
              <a:rPr lang="en-US" altLang="ko-KR" b="1" kern="0" dirty="0">
                <a:solidFill>
                  <a:srgbClr val="24292E"/>
                </a:solidFill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en-US" altLang="ko-KR" b="1" kern="0" dirty="0">
                <a:solidFill>
                  <a:srgbClr val="24292E"/>
                </a:solidFill>
                <a:latin typeface="맑은 고딕" panose="020B0503020000020004" pitchFamily="50" charset="-127"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b="1" kern="0" dirty="0" smtClean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바꿨습니다</a:t>
            </a:r>
            <a:r>
              <a:rPr lang="en-US" altLang="ko-KR" b="1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ko-KR" altLang="ko-KR" b="1" kern="0" dirty="0" err="1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프리티어</a:t>
            </a:r>
            <a:r>
              <a:rPr lang="en-US" altLang="ko-KR" b="1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ko-KR" altLang="ko-KR" b="1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무료</a:t>
            </a:r>
            <a:r>
              <a:rPr lang="en-US" altLang="ko-KR" b="1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r>
              <a:rPr lang="ko-KR" altLang="ko-KR" b="1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정책</a:t>
            </a:r>
            <a:r>
              <a:rPr lang="en-US" altLang="ko-KR" b="1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endParaRPr lang="ko-KR" altLang="ko-KR" sz="1400" b="1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indent="27940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3. </a:t>
            </a:r>
            <a:r>
              <a:rPr lang="ko-KR" altLang="ko-KR" kern="0" dirty="0" err="1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톰캣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서버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구현하였습니다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.</a:t>
            </a:r>
            <a:endParaRPr lang="ko-KR" altLang="ko-KR" sz="1400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indent="27940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4.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서버는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모두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AWS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로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구현하였습니다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.</a:t>
            </a:r>
            <a:endParaRPr lang="ko-KR" altLang="ko-KR" sz="1400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indent="27940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5.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카카오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로그인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API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기능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구현하였습니다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.</a:t>
            </a:r>
            <a:endParaRPr lang="ko-KR" altLang="ko-KR" sz="1400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indent="27940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lang="ko-KR" altLang="ko-KR" sz="1400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indent="27940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lang="ko-KR" altLang="ko-KR" sz="1400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8452013-3B5C-4D03-9ACC-FD9DF25F80B9}"/>
              </a:ext>
            </a:extLst>
          </p:cNvPr>
          <p:cNvSpPr/>
          <p:nvPr/>
        </p:nvSpPr>
        <p:spPr>
          <a:xfrm>
            <a:off x="5694946" y="365125"/>
            <a:ext cx="5658853" cy="6120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SzPts val="1000"/>
              <a:buFont typeface="함초롬돋움" panose="020B0604000101010101" pitchFamily="50" charset="-127"/>
              <a:buChar char="-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중간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발표전까지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일정</a:t>
            </a:r>
            <a:endParaRPr lang="ko-KR" altLang="ko-KR" sz="1400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indent="27940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1.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게시판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만들기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(DB</a:t>
            </a:r>
            <a:r>
              <a:rPr lang="ko-KR" altLang="ko-KR" kern="0" dirty="0" err="1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커밋까지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모두완료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endParaRPr lang="ko-KR" altLang="ko-KR" sz="1400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indent="27940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2. </a:t>
            </a:r>
            <a:r>
              <a:rPr lang="ko-KR" altLang="ko-KR" kern="0" dirty="0" err="1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텐서플로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결과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앱과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연동하기</a:t>
            </a:r>
            <a:endParaRPr lang="ko-KR" altLang="ko-KR" sz="1400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48260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lang="ko-KR" altLang="ko-KR" sz="1400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48260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lang="ko-KR" altLang="ko-KR" sz="1400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함초롬돋움" panose="020B0604000101010101" pitchFamily="50" charset="-127"/>
              <a:buChar char="-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2020.5.4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업데이트</a:t>
            </a:r>
            <a:endParaRPr lang="ko-KR" altLang="ko-KR" sz="1400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indent="27940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1.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안드로이드와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 err="1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톰캣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JSP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연결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완료</a:t>
            </a:r>
            <a:endParaRPr lang="ko-KR" altLang="ko-KR" sz="1400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48260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lang="ko-KR" altLang="ko-KR" sz="1400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48260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lang="ko-KR" altLang="ko-KR" sz="1400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함초롬돋움" panose="020B0604000101010101" pitchFamily="50" charset="-127"/>
              <a:buChar char="-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2020.5.9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업데이트</a:t>
            </a:r>
            <a:endParaRPr lang="ko-KR" altLang="ko-KR" sz="1400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54000" indent="2540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1.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안드로이드에서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게시판을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구현하여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JSP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를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통해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MYSQL DB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에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CRUD(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쓰기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읽기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편집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삭제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)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기능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구현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.</a:t>
            </a:r>
            <a:endParaRPr lang="ko-KR" altLang="ko-KR" sz="1400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48260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lang="ko-KR" altLang="ko-KR" sz="1400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48260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endParaRPr lang="ko-KR" altLang="ko-KR" sz="1400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함초롬돋움" panose="020B0604000101010101" pitchFamily="50" charset="-127"/>
              <a:buChar char="-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2020.5.16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업데이트</a:t>
            </a:r>
            <a:endParaRPr lang="ko-KR" altLang="ko-KR" sz="1400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254000" indent="25400">
              <a:lnSpc>
                <a:spcPct val="115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1.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나머지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설정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완료했으며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, App UI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와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DB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데이터입력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 , </a:t>
            </a:r>
            <a:r>
              <a:rPr lang="ko-KR" altLang="ko-KR" kern="0" dirty="0" err="1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텐서플로우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학습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시키는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작업이</a:t>
            </a:r>
            <a:r>
              <a:rPr lang="ko-KR" altLang="ko-KR" kern="0" dirty="0">
                <a:solidFill>
                  <a:srgbClr val="24292E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lang="ko-KR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남았습니다</a:t>
            </a:r>
            <a:r>
              <a:rPr lang="en-US" altLang="ko-KR" kern="0" dirty="0">
                <a:solidFill>
                  <a:srgbClr val="24292E"/>
                </a:solidFill>
                <a:latin typeface="Consolas" panose="020B0609020204030204" pitchFamily="49" charset="0"/>
                <a:ea typeface="굴림체" panose="020B0609000101010101" pitchFamily="49" charset="-127"/>
                <a:cs typeface="굴림체" panose="020B0609000101010101" pitchFamily="49" charset="-127"/>
              </a:rPr>
              <a:t>.</a:t>
            </a:r>
            <a:endParaRPr lang="ko-KR" altLang="ko-KR" sz="1400" kern="1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33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446ADD-A884-432E-BCF8-64FA53DA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03376" cy="1325563"/>
          </a:xfrm>
        </p:spPr>
        <p:txBody>
          <a:bodyPr/>
          <a:lstStyle/>
          <a:p>
            <a:r>
              <a:rPr lang="ko-KR" altLang="en-US" dirty="0" smtClean="0"/>
              <a:t>개발 현황</a:t>
            </a:r>
            <a:endParaRPr 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xmlns="" id="{AB37769E-3604-476C-8C54-8C35B44FD12E}"/>
              </a:ext>
            </a:extLst>
          </p:cNvPr>
          <p:cNvSpPr txBox="1">
            <a:spLocks/>
          </p:cNvSpPr>
          <p:nvPr/>
        </p:nvSpPr>
        <p:spPr>
          <a:xfrm>
            <a:off x="7544441" y="3429000"/>
            <a:ext cx="5127812" cy="939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현재 웹서버</a:t>
            </a:r>
            <a:r>
              <a:rPr lang="en-US" altLang="ko-KR" sz="2000" dirty="0"/>
              <a:t>, </a:t>
            </a:r>
            <a:r>
              <a:rPr lang="ko-KR" altLang="en-US" sz="2000" dirty="0"/>
              <a:t>게시판</a:t>
            </a:r>
            <a:r>
              <a:rPr lang="en-US" altLang="ko-KR" sz="2000" dirty="0"/>
              <a:t>, API </a:t>
            </a:r>
            <a:r>
              <a:rPr lang="ko-KR" altLang="en-US" sz="2000" dirty="0"/>
              <a:t>구현 완료</a:t>
            </a:r>
            <a:r>
              <a:rPr lang="en-US" altLang="ko-KR" sz="2000" dirty="0"/>
              <a:t>.</a:t>
            </a:r>
            <a:endParaRPr lang="en-US" sz="20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350F3A12-2452-43C9-8E3F-F9B5AEF5A125}"/>
              </a:ext>
            </a:extLst>
          </p:cNvPr>
          <p:cNvSpPr txBox="1">
            <a:spLocks/>
          </p:cNvSpPr>
          <p:nvPr/>
        </p:nvSpPr>
        <p:spPr>
          <a:xfrm>
            <a:off x="7544441" y="4368240"/>
            <a:ext cx="5127812" cy="939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err="1"/>
              <a:t>머신러닝</a:t>
            </a:r>
            <a:r>
              <a:rPr lang="en-US" altLang="ko-KR" sz="2000" dirty="0"/>
              <a:t>, UI </a:t>
            </a:r>
            <a:r>
              <a:rPr lang="ko-KR" altLang="en-US" sz="2000" dirty="0" err="1"/>
              <a:t>개발중</a:t>
            </a:r>
            <a:r>
              <a:rPr lang="en-US" altLang="ko-KR" sz="2000" dirty="0"/>
              <a:t>.</a:t>
            </a:r>
            <a:endParaRPr lang="en-US" sz="2000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60BB435F-794A-48FD-9318-CB947564F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90" y="1487487"/>
            <a:ext cx="6697919" cy="5222106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xmlns="" id="{AB37769E-3604-476C-8C54-8C35B44FD12E}"/>
              </a:ext>
            </a:extLst>
          </p:cNvPr>
          <p:cNvSpPr txBox="1">
            <a:spLocks/>
          </p:cNvSpPr>
          <p:nvPr/>
        </p:nvSpPr>
        <p:spPr>
          <a:xfrm>
            <a:off x="7544441" y="2307771"/>
            <a:ext cx="5127812" cy="939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latinLnBrk="1"/>
            <a:r>
              <a:rPr lang="en-US" altLang="ko-KR" sz="2000" dirty="0" err="1"/>
              <a:t>github</a:t>
            </a:r>
            <a:r>
              <a:rPr lang="ko-KR" altLang="ko-KR" sz="2000" dirty="0"/>
              <a:t>를 사용해 형상 관리</a:t>
            </a:r>
          </a:p>
        </p:txBody>
      </p:sp>
    </p:spTree>
    <p:extLst>
      <p:ext uri="{BB962C8B-B14F-4D97-AF65-F5344CB8AC3E}">
        <p14:creationId xmlns:p14="http://schemas.microsoft.com/office/powerpoint/2010/main" val="78097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446ADD-A884-432E-BCF8-64FA53DA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03376" cy="1325563"/>
          </a:xfrm>
        </p:spPr>
        <p:txBody>
          <a:bodyPr/>
          <a:lstStyle/>
          <a:p>
            <a:r>
              <a:rPr lang="ko-KR" altLang="en-US" dirty="0"/>
              <a:t>개발 현황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FD43602-7144-4071-AA2F-F0A6059A735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715" y="2103437"/>
            <a:ext cx="1948376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xmlns="" id="{AD3094CE-0C3C-4A0C-920B-341DFBAFB21D}"/>
              </a:ext>
            </a:extLst>
          </p:cNvPr>
          <p:cNvSpPr txBox="1">
            <a:spLocks/>
          </p:cNvSpPr>
          <p:nvPr/>
        </p:nvSpPr>
        <p:spPr>
          <a:xfrm>
            <a:off x="4714280" y="2302393"/>
            <a:ext cx="5127812" cy="939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카카오 로그인 </a:t>
            </a:r>
            <a:r>
              <a:rPr lang="en-US" altLang="ko-KR" sz="2000" dirty="0"/>
              <a:t>API</a:t>
            </a:r>
            <a:r>
              <a:rPr lang="ko-KR" altLang="en-US" sz="2000" dirty="0"/>
              <a:t>기능 구현하였습니다</a:t>
            </a:r>
            <a:r>
              <a:rPr lang="en-US" altLang="ko-K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079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446ADD-A884-432E-BCF8-64FA53DA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03376" cy="1325563"/>
          </a:xfrm>
        </p:spPr>
        <p:txBody>
          <a:bodyPr/>
          <a:lstStyle/>
          <a:p>
            <a:r>
              <a:rPr lang="ko-KR" altLang="en-US" dirty="0"/>
              <a:t>개발 현황</a:t>
            </a:r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350F3A12-2452-43C9-8E3F-F9B5AEF5A125}"/>
              </a:ext>
            </a:extLst>
          </p:cNvPr>
          <p:cNvSpPr txBox="1">
            <a:spLocks/>
          </p:cNvSpPr>
          <p:nvPr/>
        </p:nvSpPr>
        <p:spPr>
          <a:xfrm>
            <a:off x="7941158" y="2340528"/>
            <a:ext cx="4063487" cy="2860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/>
              <a:t>&lt;</a:t>
            </a:r>
            <a:r>
              <a:rPr lang="ko-KR" altLang="en-US" sz="1500" dirty="0"/>
              <a:t>좌측</a:t>
            </a:r>
            <a:r>
              <a:rPr lang="en-US" altLang="ko-KR" sz="1500" dirty="0"/>
              <a:t>&gt; </a:t>
            </a:r>
            <a:r>
              <a:rPr lang="ko-KR" altLang="en-US" sz="1500" dirty="0" err="1"/>
              <a:t>메인화면</a:t>
            </a:r>
            <a:r>
              <a:rPr lang="ko-KR" altLang="en-US" sz="1500" dirty="0"/>
              <a:t> </a:t>
            </a:r>
            <a:r>
              <a:rPr lang="en-US" altLang="ko-KR" sz="1500" dirty="0"/>
              <a:t>UI </a:t>
            </a:r>
            <a:r>
              <a:rPr lang="ko-KR" altLang="en-US" sz="1500" dirty="0" err="1"/>
              <a:t>미구현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/>
              <a:t>&lt;</a:t>
            </a:r>
            <a:r>
              <a:rPr lang="ko-KR" altLang="en-US" sz="1500" dirty="0"/>
              <a:t>우측</a:t>
            </a:r>
            <a:r>
              <a:rPr lang="en-US" altLang="ko-KR" sz="1500" dirty="0"/>
              <a:t>&gt; </a:t>
            </a:r>
            <a:r>
              <a:rPr lang="ko-KR" altLang="en-US" sz="1500" dirty="0"/>
              <a:t>사용자 게시판 구현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 err="1"/>
              <a:t>안드로이드애플리케이션</a:t>
            </a:r>
            <a:r>
              <a:rPr lang="en-US" altLang="ko-KR" sz="1500" dirty="0"/>
              <a:t> –</a:t>
            </a:r>
            <a:r>
              <a:rPr lang="ko-KR" altLang="en-US" sz="1500" dirty="0"/>
              <a:t>웹서버</a:t>
            </a:r>
            <a:r>
              <a:rPr lang="en-US" altLang="ko-KR" sz="1500" dirty="0"/>
              <a:t>-DB</a:t>
            </a:r>
            <a:r>
              <a:rPr lang="ko-KR" altLang="en-US" sz="1500" dirty="0"/>
              <a:t> 연동</a:t>
            </a:r>
            <a:endParaRPr lang="en-US" altLang="ko-KR" sz="1500" dirty="0"/>
          </a:p>
          <a:p>
            <a:r>
              <a:rPr lang="ko-KR" altLang="en-US" sz="2000" dirty="0"/>
              <a:t>        </a:t>
            </a:r>
            <a:endParaRPr lang="en-US" altLang="ko-KR" sz="2000" dirty="0"/>
          </a:p>
          <a:p>
            <a:r>
              <a:rPr lang="en-US" altLang="ko-KR" sz="2000" dirty="0"/>
              <a:t>           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B3C46C6-B118-4642-870C-A7ABE8B736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33" y="1871539"/>
            <a:ext cx="2479766" cy="4063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E6BBEB1-FEB5-40B9-AB0B-C221E1596A5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374" y="1871540"/>
            <a:ext cx="2479766" cy="40639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336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446ADD-A884-432E-BCF8-64FA53DA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03376" cy="1325563"/>
          </a:xfrm>
        </p:spPr>
        <p:txBody>
          <a:bodyPr/>
          <a:lstStyle/>
          <a:p>
            <a:r>
              <a:rPr lang="ko-KR" altLang="en-US" dirty="0"/>
              <a:t>개발 현황</a:t>
            </a:r>
            <a:endParaRPr 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6474383E-0C3A-48B9-9C89-A29C0BD39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45" y="1976808"/>
            <a:ext cx="6868484" cy="345805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xmlns="" id="{4095F2B5-9CF8-4073-9198-766E814509A4}"/>
              </a:ext>
            </a:extLst>
          </p:cNvPr>
          <p:cNvSpPr txBox="1">
            <a:spLocks/>
          </p:cNvSpPr>
          <p:nvPr/>
        </p:nvSpPr>
        <p:spPr>
          <a:xfrm>
            <a:off x="7941158" y="2340528"/>
            <a:ext cx="4063487" cy="2860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dirty="0"/>
              <a:t>안드로이드로 </a:t>
            </a:r>
            <a:r>
              <a:rPr lang="en-US" altLang="ko-KR" sz="1500" dirty="0"/>
              <a:t>DB</a:t>
            </a:r>
            <a:r>
              <a:rPr lang="ko-KR" altLang="en-US" sz="1500" dirty="0"/>
              <a:t>에 레시피 데이터 등록 완료</a:t>
            </a:r>
            <a:r>
              <a:rPr lang="en-US" altLang="ko-KR" sz="1500" dirty="0"/>
              <a:t>.</a:t>
            </a:r>
          </a:p>
          <a:p>
            <a:r>
              <a:rPr lang="ko-KR" altLang="en-US" sz="2000" dirty="0"/>
              <a:t>        </a:t>
            </a:r>
            <a:endParaRPr lang="en-US" altLang="ko-KR" sz="2000" dirty="0"/>
          </a:p>
          <a:p>
            <a:r>
              <a:rPr lang="en-US" altLang="ko-KR" sz="2000" dirty="0"/>
              <a:t>          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448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0446ADD-A884-432E-BCF8-64FA53DA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03376" cy="1325563"/>
          </a:xfrm>
        </p:spPr>
        <p:txBody>
          <a:bodyPr/>
          <a:lstStyle/>
          <a:p>
            <a:r>
              <a:rPr lang="ko-KR" altLang="en-US" dirty="0"/>
              <a:t>역할 분담</a:t>
            </a:r>
            <a:endParaRPr 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xmlns="" id="{AB37769E-3604-476C-8C54-8C35B44FD12E}"/>
              </a:ext>
            </a:extLst>
          </p:cNvPr>
          <p:cNvSpPr txBox="1">
            <a:spLocks/>
          </p:cNvSpPr>
          <p:nvPr/>
        </p:nvSpPr>
        <p:spPr>
          <a:xfrm>
            <a:off x="1263714" y="2223116"/>
            <a:ext cx="5127812" cy="939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 err="1"/>
              <a:t>김승윤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머신러닝</a:t>
            </a:r>
            <a:r>
              <a:rPr lang="en-US" altLang="ko-KR" sz="2000" dirty="0"/>
              <a:t>, </a:t>
            </a:r>
            <a:r>
              <a:rPr lang="ko-KR" altLang="en-US" sz="2000" dirty="0"/>
              <a:t>웹서버 구현</a:t>
            </a:r>
            <a:endParaRPr lang="en-US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DD6AAE20-2D0F-4D16-8A81-9C571FC67116}"/>
              </a:ext>
            </a:extLst>
          </p:cNvPr>
          <p:cNvSpPr txBox="1">
            <a:spLocks/>
          </p:cNvSpPr>
          <p:nvPr/>
        </p:nvSpPr>
        <p:spPr>
          <a:xfrm>
            <a:off x="1263714" y="4080267"/>
            <a:ext cx="5127812" cy="939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김도형</a:t>
            </a:r>
            <a:r>
              <a:rPr lang="en-US" altLang="ko-KR" sz="2000" dirty="0"/>
              <a:t>: UI, </a:t>
            </a:r>
            <a:r>
              <a:rPr lang="ko-KR" altLang="en-US" sz="2000" dirty="0"/>
              <a:t>게시판</a:t>
            </a:r>
            <a:r>
              <a:rPr lang="en-US" altLang="ko-KR" sz="2000" dirty="0"/>
              <a:t>, API </a:t>
            </a:r>
            <a:r>
              <a:rPr lang="ko-KR" altLang="en-US" sz="2000" dirty="0"/>
              <a:t>구현</a:t>
            </a:r>
            <a:r>
              <a:rPr lang="en-US" altLang="ko-KR" sz="2000" dirty="0"/>
              <a:t>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957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193</Words>
  <Application>Microsoft Office PowerPoint</Application>
  <PresentationFormat>사용자 지정</PresentationFormat>
  <Paragraphs>130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머신러닝을 이용한 즉석에서 알려주는 레시피 AI 파인더 개발 중간보고서</vt:lpstr>
      <vt:lpstr>전체 시스템 개요</vt:lpstr>
      <vt:lpstr>개발 일정</vt:lpstr>
      <vt:lpstr>개발 과정</vt:lpstr>
      <vt:lpstr>개발 현황</vt:lpstr>
      <vt:lpstr>개발 현황</vt:lpstr>
      <vt:lpstr>개발 현황</vt:lpstr>
      <vt:lpstr>개발 현황</vt:lpstr>
      <vt:lpstr>역할 분담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머신러닝을 사용한 즉석에서 알려주는 인공지능 요리레시피 파인더 개발</dc:title>
  <dc:creator>neptu</dc:creator>
  <cp:lastModifiedBy>Windows User</cp:lastModifiedBy>
  <cp:revision>26</cp:revision>
  <dcterms:created xsi:type="dcterms:W3CDTF">2020-04-06T12:46:31Z</dcterms:created>
  <dcterms:modified xsi:type="dcterms:W3CDTF">2020-05-19T13:21:11Z</dcterms:modified>
</cp:coreProperties>
</file>