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59" r:id="rId6"/>
    <p:sldId id="265" r:id="rId7"/>
    <p:sldId id="267" r:id="rId8"/>
    <p:sldId id="268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4E56-1475-43BE-92DE-5F403B02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F6C20-E9EE-433D-BB57-FD58A5E8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A4831-5F3A-46FD-A0E4-742AF1F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5AE33-BBE5-4DAE-92B7-44272C0C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F16E3-3190-444D-B81C-6E7EE9D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D66F5-0D39-4435-8F89-94C9745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2850E-C97D-4CA3-9348-B98854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8006C-687A-47EC-BC0F-18800BDA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BC3CE-D14A-4190-8823-2C4A733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A9C80-7904-4E7B-8D96-3878C23E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74D70E-30D6-49E3-8D34-557D4A0E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2D8D5-1183-4F8E-9E71-EA79F933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F6133-C7D0-4B16-A129-67543E5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4C40F-836A-4398-A9D3-06AFE7D3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A830E-56D0-49BA-91B0-09F0AEC9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52699-C1D0-49FE-9F9F-A60A37C1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D1EFC-E288-476D-83FE-447F0EBB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4CF56-7A0E-463B-B969-D6E2B98D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8225A-F1E5-48A8-8AA7-5F20B9D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E0A49-DC45-4E28-B986-A3BF0E7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A7E8-3984-4F79-8448-469BE79F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943B4-0A1C-421A-B012-C25F6AC8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CFD4D-AB02-408E-B28F-5302D04E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91A44-90F9-4A40-BF7A-F5C5AA4F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DB7E9-8810-4A60-AEBE-A5C1A032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5E97-9D01-4D29-AC50-B330B09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7EAF-2F4A-416E-881E-AD76667A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9D583-08AF-4E1E-A3EC-D662DE3A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E7FB0-C66A-4108-AEE6-E20FA77D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BDA44-1F69-4816-97E9-98827BF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3A19C-7994-4C00-9EFB-09D13F35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851-4829-4E85-9EF9-2ED3F27A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0D109-A1B1-419D-B379-DD452FE7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DC0E9-DC7B-4A84-8836-C68D3614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192EF-8F61-4377-BFFA-ECB4E94F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A5FAD-3770-43C9-A9DE-7FE8530CF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1CC6AA-6605-48F1-BE60-F70FE2DD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6146A-57B4-478F-90D9-CF604A0F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67F7C8-FD26-4B0D-B19C-731EDD8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B51A-3AFC-4461-A94E-6E6A85D7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F1E575-1A8B-42C3-9E75-D280202A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D4A47-D721-4E8A-93B8-D323908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33031-DCB5-4551-B124-F025F898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1E3B5-88F1-44B9-AA57-AEFFF161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B94FC-24E2-4D44-A66C-B582E1F5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6719B-F334-4823-B763-6973922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EF3F-0221-4A06-B021-4C09D81C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4353A-AC0F-4879-B76C-058E75B7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0ACBD-22D9-401F-BB54-1F62F612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08128-F690-4F5F-96E5-A5D79947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7CF4F-6C67-4FBA-BFA5-E1C6EE01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BE62D-D152-4F15-B8CC-8FF7B6C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2EA1-1FD7-4A48-94A5-C5688ED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657FEE-84FB-4592-B61D-69048C16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8CCAA-3ADE-4EFE-B45D-7E5D7E9B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35A6C-992F-4EBA-82A6-2F89BCA4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2D7EB-1AA4-431C-9103-A3446B9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CA869-3557-430A-9FE5-5A63317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60FF6E-C1B5-4667-8245-F68B7DCA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2B045-C74E-45E8-853F-62E52E93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CF55C-D06C-45F2-AFF6-1BA5985C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FBE24-72A7-4D49-8701-B6E7AB90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36430-2621-48BF-9694-BDE179E62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53EDC-67E7-4D05-8725-6DD225A02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5000" dirty="0" err="1"/>
              <a:t>머신러닝을</a:t>
            </a:r>
            <a:r>
              <a:rPr lang="ko-KR" altLang="en-US" sz="5000" dirty="0"/>
              <a:t> 이용한 즉석에서 알려주는</a:t>
            </a:r>
            <a:br>
              <a:rPr lang="en-US" altLang="ko-KR" sz="5000" dirty="0"/>
            </a:br>
            <a:r>
              <a:rPr lang="ko-KR" altLang="en-US" sz="5000" dirty="0"/>
              <a:t>레시피 </a:t>
            </a:r>
            <a:r>
              <a:rPr lang="en-US" altLang="ko-KR" sz="5000" dirty="0"/>
              <a:t>AI</a:t>
            </a:r>
            <a:r>
              <a:rPr lang="ko-KR" altLang="en-US" sz="5000" dirty="0"/>
              <a:t> 파인더 개발</a:t>
            </a:r>
            <a:br>
              <a:rPr lang="en-US" altLang="ko-KR" sz="5000" dirty="0"/>
            </a:br>
            <a:r>
              <a:rPr lang="en-US" altLang="ko-KR" sz="5000" dirty="0"/>
              <a:t>(</a:t>
            </a:r>
            <a:r>
              <a:rPr lang="ko-KR" altLang="en-US" sz="5000" dirty="0"/>
              <a:t>중간 발표</a:t>
            </a:r>
            <a:r>
              <a:rPr lang="en-US" altLang="ko-KR" sz="5000" dirty="0"/>
              <a:t>)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38B3C3-E266-49C0-9E70-1CE610FE3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7931" y="5451661"/>
            <a:ext cx="3051363" cy="1083610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16</a:t>
            </a:r>
            <a:r>
              <a:rPr lang="ko-KR" altLang="en-US" sz="1500" dirty="0"/>
              <a:t>조 발표자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</a:t>
            </a:r>
          </a:p>
          <a:p>
            <a:pPr algn="l"/>
            <a:r>
              <a:rPr lang="ko-KR" altLang="en-US" sz="1500" dirty="0"/>
              <a:t>김도형 </a:t>
            </a:r>
            <a:r>
              <a:rPr lang="en-US" altLang="ko-KR" sz="1500" dirty="0"/>
              <a:t>201624419</a:t>
            </a:r>
          </a:p>
          <a:p>
            <a:pPr algn="l"/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 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33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2AD4-2920-440A-85EA-AA56B2CC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35" y="2766218"/>
            <a:ext cx="1922929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707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C1887-AA54-4F0A-B771-CA1B688B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59941" cy="1302310"/>
          </a:xfrm>
        </p:spPr>
        <p:txBody>
          <a:bodyPr/>
          <a:lstStyle/>
          <a:p>
            <a:r>
              <a:rPr lang="ko-KR" altLang="en-US" dirty="0"/>
              <a:t>전체 시스템 개요</a:t>
            </a:r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33D296-1EB2-41DE-A7C4-D9CCA148CF7E}"/>
              </a:ext>
            </a:extLst>
          </p:cNvPr>
          <p:cNvSpPr txBox="1">
            <a:spLocks/>
          </p:cNvSpPr>
          <p:nvPr/>
        </p:nvSpPr>
        <p:spPr>
          <a:xfrm>
            <a:off x="5483039" y="3455288"/>
            <a:ext cx="918881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모바일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58701E3-89FB-4672-AE9B-B5996740D87B}"/>
              </a:ext>
            </a:extLst>
          </p:cNvPr>
          <p:cNvSpPr txBox="1">
            <a:spLocks/>
          </p:cNvSpPr>
          <p:nvPr/>
        </p:nvSpPr>
        <p:spPr>
          <a:xfrm>
            <a:off x="2231089" y="2495269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AWS </a:t>
            </a:r>
            <a:r>
              <a:rPr lang="ko-KR" altLang="en-US" sz="1800" dirty="0"/>
              <a:t>웹서버</a:t>
            </a:r>
            <a:r>
              <a:rPr lang="en-US" altLang="ko-KR" sz="1800" dirty="0"/>
              <a:t>(DB)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B706FA2-2D6B-499C-AAD5-C977D69A2F2F}"/>
              </a:ext>
            </a:extLst>
          </p:cNvPr>
          <p:cNvSpPr txBox="1">
            <a:spLocks/>
          </p:cNvSpPr>
          <p:nvPr/>
        </p:nvSpPr>
        <p:spPr>
          <a:xfrm>
            <a:off x="7705192" y="2393388"/>
            <a:ext cx="36620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머신러닝</a:t>
            </a:r>
            <a:r>
              <a:rPr lang="ko-KR" altLang="en-US" sz="1800" dirty="0"/>
              <a:t> 이미지분석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8365C79-672E-4D9E-A7B3-B59F7E075F97}"/>
              </a:ext>
            </a:extLst>
          </p:cNvPr>
          <p:cNvSpPr txBox="1">
            <a:spLocks/>
          </p:cNvSpPr>
          <p:nvPr/>
        </p:nvSpPr>
        <p:spPr>
          <a:xfrm>
            <a:off x="5204011" y="5444843"/>
            <a:ext cx="1327897" cy="462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8F21E67-D3CD-427C-990B-071C106F42B4}"/>
              </a:ext>
            </a:extLst>
          </p:cNvPr>
          <p:cNvSpPr txBox="1">
            <a:spLocks/>
          </p:cNvSpPr>
          <p:nvPr/>
        </p:nvSpPr>
        <p:spPr>
          <a:xfrm>
            <a:off x="5579409" y="5342356"/>
            <a:ext cx="10331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API</a:t>
            </a:r>
            <a:endParaRPr lang="en-US" dirty="0"/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FA6AAF27-C0EF-489A-95CB-132FF84EB73E}"/>
              </a:ext>
            </a:extLst>
          </p:cNvPr>
          <p:cNvSpPr/>
          <p:nvPr/>
        </p:nvSpPr>
        <p:spPr>
          <a:xfrm>
            <a:off x="5725085" y="4123764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E150F0F2-496F-4A15-8174-07FA82F7DA7B}"/>
              </a:ext>
            </a:extLst>
          </p:cNvPr>
          <p:cNvSpPr/>
          <p:nvPr/>
        </p:nvSpPr>
        <p:spPr>
          <a:xfrm rot="18081758">
            <a:off x="4593378" y="2867660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2C0FDA11-C68C-4705-8541-5A6483C6E843}"/>
              </a:ext>
            </a:extLst>
          </p:cNvPr>
          <p:cNvSpPr/>
          <p:nvPr/>
        </p:nvSpPr>
        <p:spPr>
          <a:xfrm rot="3357975">
            <a:off x="6981584" y="2875456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59B7F7C-E0DC-4D68-A804-180CB055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DB02EF-B0CC-43C0-AD10-DA3995B46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88936"/>
              </p:ext>
            </p:extLst>
          </p:nvPr>
        </p:nvGraphicFramePr>
        <p:xfrm>
          <a:off x="514985" y="1690687"/>
          <a:ext cx="10515604" cy="45386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2396572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4453890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0194115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7357651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2958293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4090386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95481548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5256606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0527005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669500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05078389"/>
                    </a:ext>
                  </a:extLst>
                </a:gridCol>
              </a:tblGrid>
              <a:tr h="45997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19458"/>
                  </a:ext>
                </a:extLst>
              </a:tr>
              <a:tr h="493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5254785"/>
                  </a:ext>
                </a:extLst>
              </a:tr>
              <a:tr h="748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가입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024571"/>
                  </a:ext>
                </a:extLst>
              </a:tr>
              <a:tr h="737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DB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구축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38513"/>
                  </a:ext>
                </a:extLst>
              </a:tr>
              <a:tr h="613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게시판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836736"/>
                  </a:ext>
                </a:extLst>
              </a:tr>
              <a:tr h="748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머신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러닝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503006"/>
                  </a:ext>
                </a:extLst>
              </a:tr>
              <a:tr h="737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API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통합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34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4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개발 과정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693C13-092A-4E6E-8874-EA86B85F8CD5}"/>
              </a:ext>
            </a:extLst>
          </p:cNvPr>
          <p:cNvSpPr txBox="1">
            <a:spLocks/>
          </p:cNvSpPr>
          <p:nvPr/>
        </p:nvSpPr>
        <p:spPr>
          <a:xfrm>
            <a:off x="1746995" y="4332428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모바일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5441576" y="1892626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간단한 회원가입 기능</a:t>
            </a:r>
            <a:r>
              <a:rPr lang="en-US" altLang="ko-KR" sz="1500" dirty="0"/>
              <a:t>(</a:t>
            </a:r>
            <a:r>
              <a:rPr lang="ko-KR" altLang="en-US" sz="1500" dirty="0"/>
              <a:t>카카오</a:t>
            </a:r>
            <a:r>
              <a:rPr lang="en-US" altLang="ko-KR" sz="1500" dirty="0"/>
              <a:t>API)</a:t>
            </a:r>
            <a:endParaRPr lang="en-US" sz="15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5441576" y="2959380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웹서버에서 받아온 데이터를 시각화 </a:t>
            </a:r>
            <a:endParaRPr lang="en-US" sz="15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1A5BF57-B601-454F-98F3-F97F8B2BBAEA}"/>
              </a:ext>
            </a:extLst>
          </p:cNvPr>
          <p:cNvSpPr txBox="1">
            <a:spLocks/>
          </p:cNvSpPr>
          <p:nvPr/>
        </p:nvSpPr>
        <p:spPr>
          <a:xfrm>
            <a:off x="5441576" y="4100558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요리정보 </a:t>
            </a:r>
            <a:r>
              <a:rPr lang="en-US" altLang="ko-KR" sz="1500" dirty="0"/>
              <a:t>DB</a:t>
            </a:r>
            <a:r>
              <a:rPr lang="ko-KR" altLang="en-US" sz="1500" dirty="0"/>
              <a:t>에 </a:t>
            </a:r>
            <a:r>
              <a:rPr lang="ko-KR" altLang="en-US" sz="1500" dirty="0" err="1"/>
              <a:t>등록할수</a:t>
            </a:r>
            <a:r>
              <a:rPr lang="ko-KR" altLang="en-US" sz="1500" dirty="0"/>
              <a:t> 있는 게시판</a:t>
            </a:r>
            <a:r>
              <a:rPr lang="en-US" altLang="ko-KR" sz="1500" dirty="0"/>
              <a:t>(</a:t>
            </a:r>
            <a:r>
              <a:rPr lang="ko-KR" altLang="en-US" sz="1500" dirty="0"/>
              <a:t>관리자 승인 필요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endParaRPr lang="en-US" sz="1500" dirty="0"/>
          </a:p>
        </p:txBody>
      </p:sp>
      <p:pic>
        <p:nvPicPr>
          <p:cNvPr id="4" name="그림 3" descr="전자기기, 컴퓨터이(가) 표시된 사진&#10;&#10;자동 생성된 설명">
            <a:extLst>
              <a:ext uri="{FF2B5EF4-FFF2-40B4-BE49-F238E27FC236}">
                <a16:creationId xmlns:a16="http://schemas.microsoft.com/office/drawing/2014/main" id="{72209C8C-6724-485A-A988-E91892BC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9" y="1632275"/>
            <a:ext cx="2700153" cy="27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4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상세 기능 및 구현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693C13-092A-4E6E-8874-EA86B85F8CD5}"/>
              </a:ext>
            </a:extLst>
          </p:cNvPr>
          <p:cNvSpPr txBox="1">
            <a:spLocks/>
          </p:cNvSpPr>
          <p:nvPr/>
        </p:nvSpPr>
        <p:spPr>
          <a:xfrm>
            <a:off x="1651745" y="4287183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AWS </a:t>
            </a:r>
            <a:r>
              <a:rPr lang="ko-KR" altLang="en-US" sz="1800" dirty="0"/>
              <a:t>웹서버</a:t>
            </a:r>
            <a:r>
              <a:rPr lang="en-US" altLang="ko-KR" sz="1800" dirty="0"/>
              <a:t>(DB)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5441576" y="1803960"/>
            <a:ext cx="5127812" cy="1110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아마존 웹서비스</a:t>
            </a:r>
            <a:r>
              <a:rPr lang="en-US" altLang="ko-KR" sz="1500" dirty="0"/>
              <a:t>(AWS)</a:t>
            </a:r>
            <a:r>
              <a:rPr lang="ko-KR" altLang="en-US" sz="1500" dirty="0"/>
              <a:t>를 이용해서 </a:t>
            </a:r>
            <a:r>
              <a:rPr lang="en-US" altLang="ko-KR" sz="1500" dirty="0"/>
              <a:t>JSP,</a:t>
            </a:r>
            <a:r>
              <a:rPr lang="ko-KR" altLang="en-US" sz="1500" dirty="0"/>
              <a:t>오라클을 활용한</a:t>
            </a:r>
            <a:endParaRPr lang="en-US" altLang="ko-KR" sz="1500" dirty="0"/>
          </a:p>
          <a:p>
            <a:r>
              <a:rPr lang="ko-KR" altLang="en-US" sz="1500" dirty="0"/>
              <a:t>웹서버 </a:t>
            </a:r>
            <a:r>
              <a:rPr lang="en-US" altLang="ko-KR" sz="1500" dirty="0"/>
              <a:t>DB </a:t>
            </a:r>
            <a:r>
              <a:rPr lang="ko-KR" altLang="en-US" sz="1500" dirty="0"/>
              <a:t>구현  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-&gt; </a:t>
            </a:r>
            <a:r>
              <a:rPr lang="ko-KR" altLang="en-US" sz="1500" dirty="0"/>
              <a:t>오라클 대신 </a:t>
            </a:r>
            <a:r>
              <a:rPr lang="en-US" altLang="ko-KR" sz="1500" dirty="0" err="1"/>
              <a:t>mysql</a:t>
            </a:r>
            <a:r>
              <a:rPr lang="en-US" altLang="ko-KR" sz="1500" dirty="0"/>
              <a:t> </a:t>
            </a:r>
            <a:r>
              <a:rPr lang="ko-KR" altLang="en-US" sz="1500" dirty="0"/>
              <a:t>사용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프리티어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무료</a:t>
            </a:r>
            <a:r>
              <a:rPr lang="en-US" altLang="ko-KR" sz="1500" dirty="0"/>
              <a:t>)</a:t>
            </a:r>
            <a:r>
              <a:rPr lang="ko-KR" altLang="en-US" sz="1500" dirty="0"/>
              <a:t>정책</a:t>
            </a:r>
            <a:r>
              <a:rPr lang="en-US" altLang="ko-KR" sz="1500" dirty="0"/>
              <a:t>)</a:t>
            </a:r>
            <a:endParaRPr lang="en-US" sz="15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5441576" y="3110799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모바일에서 받은 데이터</a:t>
            </a:r>
            <a:r>
              <a:rPr lang="en-US" altLang="ko-KR" sz="1500" dirty="0"/>
              <a:t>(</a:t>
            </a:r>
            <a:r>
              <a:rPr lang="ko-KR" altLang="en-US" sz="1500" dirty="0"/>
              <a:t>이름</a:t>
            </a:r>
            <a:r>
              <a:rPr lang="en-US" altLang="ko-KR" sz="1500" dirty="0"/>
              <a:t>)</a:t>
            </a:r>
            <a:r>
              <a:rPr lang="ko-KR" altLang="en-US" sz="1500" dirty="0"/>
              <a:t>을 기반으로 </a:t>
            </a:r>
            <a:r>
              <a:rPr lang="en-US" altLang="ko-KR" sz="1500" dirty="0"/>
              <a:t>DB</a:t>
            </a:r>
            <a:r>
              <a:rPr lang="ko-KR" altLang="en-US" sz="1500" dirty="0"/>
              <a:t>를 검색하여</a:t>
            </a:r>
            <a:endParaRPr lang="en-US" altLang="ko-KR" sz="1500" dirty="0"/>
          </a:p>
          <a:p>
            <a:endParaRPr lang="en-US" sz="1500" dirty="0"/>
          </a:p>
          <a:p>
            <a:r>
              <a:rPr lang="ko-KR" altLang="en-US" sz="1500" dirty="0"/>
              <a:t>데이터</a:t>
            </a:r>
            <a:r>
              <a:rPr lang="en-US" altLang="ko-KR" sz="1500" dirty="0"/>
              <a:t>(</a:t>
            </a:r>
            <a:r>
              <a:rPr lang="ko-KR" altLang="en-US" sz="1500" dirty="0"/>
              <a:t>칼로리</a:t>
            </a:r>
            <a:r>
              <a:rPr lang="en-US" altLang="ko-KR" sz="1500" dirty="0"/>
              <a:t>,</a:t>
            </a:r>
            <a:r>
              <a:rPr lang="ko-KR" altLang="en-US" sz="1500" dirty="0"/>
              <a:t>요리시간</a:t>
            </a:r>
            <a:r>
              <a:rPr lang="en-US" altLang="ko-KR" sz="1500" dirty="0"/>
              <a:t>,</a:t>
            </a:r>
            <a:r>
              <a:rPr lang="ko-KR" altLang="en-US" sz="1500" dirty="0"/>
              <a:t>재료</a:t>
            </a:r>
            <a:r>
              <a:rPr lang="en-US" altLang="ko-KR" sz="1500" dirty="0"/>
              <a:t>) </a:t>
            </a:r>
            <a:r>
              <a:rPr lang="ko-KR" altLang="en-US" sz="1500" dirty="0"/>
              <a:t>제공</a:t>
            </a:r>
            <a:endParaRPr lang="en-US" sz="15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1A5BF57-B601-454F-98F3-F97F8B2BBAEA}"/>
              </a:ext>
            </a:extLst>
          </p:cNvPr>
          <p:cNvSpPr txBox="1">
            <a:spLocks/>
          </p:cNvSpPr>
          <p:nvPr/>
        </p:nvSpPr>
        <p:spPr>
          <a:xfrm>
            <a:off x="5441576" y="4570178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사용자</a:t>
            </a:r>
            <a:r>
              <a:rPr lang="en-US" altLang="ko-KR" sz="1500" dirty="0"/>
              <a:t>(User)</a:t>
            </a:r>
            <a:r>
              <a:rPr lang="ko-KR" altLang="en-US" sz="1500" dirty="0"/>
              <a:t>가 게시판에 작성한 데이터를 관리자 승인 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 </a:t>
            </a:r>
            <a:r>
              <a:rPr lang="en-US" altLang="ko-KR" sz="1500" dirty="0"/>
              <a:t>DB</a:t>
            </a:r>
            <a:r>
              <a:rPr lang="ko-KR" altLang="en-US" sz="1500" dirty="0"/>
              <a:t>에 등록</a:t>
            </a:r>
            <a:endParaRPr lang="en-US" sz="1500" dirty="0"/>
          </a:p>
        </p:txBody>
      </p:sp>
      <p:pic>
        <p:nvPicPr>
          <p:cNvPr id="4" name="그림 3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EF8995F3-F587-4B1A-AAAA-317BA3E4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39" y="2468889"/>
            <a:ext cx="260335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상세 기능 및 구현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C693C13-092A-4E6E-8874-EA86B85F8CD5}"/>
              </a:ext>
            </a:extLst>
          </p:cNvPr>
          <p:cNvSpPr txBox="1">
            <a:spLocks/>
          </p:cNvSpPr>
          <p:nvPr/>
        </p:nvSpPr>
        <p:spPr>
          <a:xfrm>
            <a:off x="1651745" y="4287183"/>
            <a:ext cx="2140326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머신러닝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5441576" y="1983254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 err="1"/>
              <a:t>Tensorflow</a:t>
            </a:r>
            <a:r>
              <a:rPr lang="ko-KR" altLang="en-US" sz="1500" dirty="0"/>
              <a:t>를 활용하여 이미지 인식 기능 구현 </a:t>
            </a:r>
            <a:endParaRPr lang="en-US" sz="15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5441576" y="3347943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이미지를 분석한 후 이미지 정보를 모바일로 제공</a:t>
            </a:r>
            <a:endParaRPr lang="en-US" sz="1500" dirty="0"/>
          </a:p>
        </p:txBody>
      </p:sp>
      <p:pic>
        <p:nvPicPr>
          <p:cNvPr id="4" name="그림 3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A840AA6A-9936-4BE3-A2D1-3FE44E10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2" y="1983254"/>
            <a:ext cx="3986142" cy="22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C39DCEC-9CAE-4A3F-88D1-7724D012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4CC290-96C4-4F54-9EF1-7D9CD7888AC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447" r="9439" b="2073"/>
          <a:stretch/>
        </p:blipFill>
        <p:spPr bwMode="auto">
          <a:xfrm>
            <a:off x="838200" y="1314449"/>
            <a:ext cx="6877050" cy="5178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805F6BA-7D62-45C6-AFBC-E6E3DCC379DE}"/>
              </a:ext>
            </a:extLst>
          </p:cNvPr>
          <p:cNvSpPr txBox="1">
            <a:spLocks/>
          </p:cNvSpPr>
          <p:nvPr/>
        </p:nvSpPr>
        <p:spPr>
          <a:xfrm>
            <a:off x="8325852" y="1638860"/>
            <a:ext cx="4517209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 err="1"/>
              <a:t>Github</a:t>
            </a:r>
            <a:r>
              <a:rPr lang="ko-KR" altLang="en-US" sz="1500" dirty="0"/>
              <a:t>를 사용해 형상 관리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2488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C39DCEC-9CAE-4A3F-88D1-7724D012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05F6BA-7D62-45C6-AFBC-E6E3DCC379DE}"/>
              </a:ext>
            </a:extLst>
          </p:cNvPr>
          <p:cNvSpPr txBox="1">
            <a:spLocks/>
          </p:cNvSpPr>
          <p:nvPr/>
        </p:nvSpPr>
        <p:spPr>
          <a:xfrm>
            <a:off x="8325852" y="1638860"/>
            <a:ext cx="4517209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/>
              <a:t>Mysql</a:t>
            </a:r>
            <a:r>
              <a:rPr lang="ko-KR" altLang="en-US" sz="1500" dirty="0"/>
              <a:t> </a:t>
            </a:r>
            <a:r>
              <a:rPr lang="en-US" altLang="ko-KR" sz="1500" dirty="0" err="1"/>
              <a:t>db</a:t>
            </a:r>
            <a:r>
              <a:rPr lang="ko-KR" altLang="en-US" sz="1500" dirty="0"/>
              <a:t>에 데이터 입력</a:t>
            </a:r>
            <a:r>
              <a:rPr lang="en-US" altLang="ko-KR" sz="1500" dirty="0"/>
              <a:t>,</a:t>
            </a:r>
            <a:r>
              <a:rPr lang="ko-KR" altLang="en-US" sz="1500" dirty="0"/>
              <a:t> 추가</a:t>
            </a:r>
            <a:endParaRPr 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2C3CC-F05B-4A70-B2BA-1D248FCD9A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6825"/>
            <a:ext cx="6990347" cy="522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11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C39DCEC-9CAE-4A3F-88D1-7724D012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91AC9A-C5DB-4033-8BE0-ABC6B9A3F0E0}"/>
              </a:ext>
            </a:extLst>
          </p:cNvPr>
          <p:cNvSpPr/>
          <p:nvPr/>
        </p:nvSpPr>
        <p:spPr>
          <a:xfrm>
            <a:off x="218574" y="2010290"/>
            <a:ext cx="5039226" cy="3149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2020.4.30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서버는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모두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AWS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2. DB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서버는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Oracle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대신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Mysql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바꿨습니다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프리티어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무료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정책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3.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톰캣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서버는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모두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AWS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카카오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로그인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API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기능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52013-3B5C-4D03-9ACC-FD9DF25F80B9}"/>
              </a:ext>
            </a:extLst>
          </p:cNvPr>
          <p:cNvSpPr/>
          <p:nvPr/>
        </p:nvSpPr>
        <p:spPr>
          <a:xfrm>
            <a:off x="5694946" y="365125"/>
            <a:ext cx="5658853" cy="612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중간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발표전까지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일정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게시판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만들기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(DB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커밋까지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모두완료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2.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텐서플로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결과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앱과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연동하기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2020.5.4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안드로이드와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톰캣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JSP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연결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완료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2020.5.9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54000" indent="25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안드로이드에서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게시판을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구현하여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JSP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를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통해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MYSQL DB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에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CRUD(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쓰기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읽기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편집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삭제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기능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2020.5.16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54000" indent="25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나머지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설정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완료했으며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App UI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와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DB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데이터입력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,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텐서플로우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학습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시키는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작업이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남았습니다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395</Words>
  <Application>Microsoft Office PowerPoint</Application>
  <PresentationFormat>와이드스크린</PresentationFormat>
  <Paragraphs>134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함초롬돋움</vt:lpstr>
      <vt:lpstr>함초롬바탕</vt:lpstr>
      <vt:lpstr>Arial</vt:lpstr>
      <vt:lpstr>Calibri</vt:lpstr>
      <vt:lpstr>Calibri Light</vt:lpstr>
      <vt:lpstr>Consolas</vt:lpstr>
      <vt:lpstr>Office 테마</vt:lpstr>
      <vt:lpstr>머신러닝을 이용한 즉석에서 알려주는 레시피 AI 파인더 개발 (중간 발표)</vt:lpstr>
      <vt:lpstr>전체 시스템 개요</vt:lpstr>
      <vt:lpstr>개발 일정</vt:lpstr>
      <vt:lpstr>개발 과정</vt:lpstr>
      <vt:lpstr>상세 기능 및 구현 </vt:lpstr>
      <vt:lpstr>상세 기능 및 구현 </vt:lpstr>
      <vt:lpstr>개발 과정</vt:lpstr>
      <vt:lpstr>개발 과정</vt:lpstr>
      <vt:lpstr>개발 현황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사용한 즉석에서 알려주는 인공지능 요리레시피 파인더 개발</dc:title>
  <dc:creator>neptu</dc:creator>
  <cp:lastModifiedBy>김 도형</cp:lastModifiedBy>
  <cp:revision>21</cp:revision>
  <dcterms:created xsi:type="dcterms:W3CDTF">2020-04-06T12:46:31Z</dcterms:created>
  <dcterms:modified xsi:type="dcterms:W3CDTF">2020-05-19T09:31:09Z</dcterms:modified>
</cp:coreProperties>
</file>