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80f8f8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c80f8f8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80f8f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80f8f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c80f8f80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c80f8f80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c80816c6f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c80816c6f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c80816c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c80816c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c80816c6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c80816c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80816c6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c80816c6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c80f8f8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c80f8f8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80f8f8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80f8f8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80816c6f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c80816c6f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c80816c6f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c80816c6f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c80f8f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c80f8f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3OscFy7FsFjkcQw1KFyFBMN9bCbw-tcY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369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A06 - Crash Severity Prediction Model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2762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 Arul SenthilKumar, Neeharika Kamireddy, Rajashree Ramaprabu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00" y="1883475"/>
            <a:ext cx="8017025" cy="30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Injury Severity Accuracy from Decision Tree : 83.47%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Vehicle Damage Extent from Decision Tree : 53.45%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Volume of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Overfitting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Troubleshooting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Identified top features for collisions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Speed Limit of 35, Crash location, Cross-Street Type of County etc.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Recommend to reduce the speed limit in high frequency crash locations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Identified Extent of Damage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Infrastructure planning and building recommendations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Identified Severity of Injury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Helps in allocating the emergency and medical resources in accident prone areas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File Link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hlinkClick r:id="rId3"/>
              </a:rPr>
              <a:t>https://colab.research.google.com/drive/13OscFy7FsFjkcQw1KFyFBMN9bCbw-tcY?usp=sharing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Char char="●"/>
            </a:pPr>
            <a:r>
              <a:rPr lang="en" sz="2000">
                <a:solidFill>
                  <a:srgbClr val="1E1E1E"/>
                </a:solidFill>
                <a:highlight>
                  <a:schemeClr val="lt1"/>
                </a:highlight>
              </a:rPr>
              <a:t>Develop a prediction model that </a:t>
            </a:r>
            <a:endParaRPr sz="20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Char char="○"/>
            </a:pPr>
            <a:r>
              <a:rPr lang="en" sz="2000">
                <a:solidFill>
                  <a:srgbClr val="1E1E1E"/>
                </a:solidFill>
                <a:highlight>
                  <a:schemeClr val="lt1"/>
                </a:highlight>
              </a:rPr>
              <a:t>that detects the driver’s injury severity and,</a:t>
            </a:r>
            <a:endParaRPr sz="20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556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Char char="○"/>
            </a:pPr>
            <a:r>
              <a:rPr lang="en" sz="2000">
                <a:solidFill>
                  <a:srgbClr val="1E1E1E"/>
                </a:solidFill>
                <a:highlight>
                  <a:schemeClr val="lt1"/>
                </a:highlight>
              </a:rPr>
              <a:t>the damage extent of the vehicle involved.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Potential to save lives, mitigate injuries, and optimize resources in the realm of road safety.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Provides valuable insights into dealing with different outcomes from road collisions.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832400" y="111375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Road Authorities </a:t>
            </a: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to </a:t>
            </a: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deploy emergency services more effectively.</a:t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Traffic control team to Implement targeted traffic management strategies. </a:t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</a:t>
            </a:r>
            <a:r>
              <a:rPr lang="en" sz="1600">
                <a:solidFill>
                  <a:srgbClr val="000000"/>
                </a:solidFill>
              </a:rPr>
              <a:t>takeholders, law enforcement agencies and policymakers, to implement targeted interventions. </a:t>
            </a:r>
            <a:endParaRPr sz="16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Beneficiaries and Significance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13750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O</a:t>
            </a: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ptimizing emergency response, resource allocation, and road safety initiatives.</a:t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Timely medical assistance </a:t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Improved planning, infrastructure development, and policy formulation to enhance overall road safety</a:t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Char char="●"/>
            </a:pPr>
            <a:r>
              <a:rPr lang="en" sz="1600">
                <a:solidFill>
                  <a:srgbClr val="1E1E1E"/>
                </a:solidFill>
                <a:highlight>
                  <a:schemeClr val="lt1"/>
                </a:highlight>
              </a:rPr>
              <a:t>Reduces frequency and severity of road accidents</a:t>
            </a:r>
            <a:endParaRPr sz="1600">
              <a:solidFill>
                <a:srgbClr val="1E1E1E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its Source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939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Table Name: Crash_Reporting_Drivers_Data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Rows: 168850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Columns: 43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 Source: US Data Government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Provides information on motor vehicle traffic collisions.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Has columns such as Route Type, Collision type, Weather, Injury Severity, Vehicle Damage Extent.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765725" y="1104250"/>
            <a:ext cx="40665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Char char="●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</a:rPr>
              <a:t>Distribution of crashes based on different speed limits and their corresponding injury severities. </a:t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Char char="●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</a:rPr>
              <a:t>Significant number of accidents have occurred when the speed limit was 35</a:t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Char char="●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</a:rPr>
              <a:t>Safety measures and policy decisions</a:t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460924" cy="32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765725" y="1104250"/>
            <a:ext cx="40665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Char char="●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</a:rPr>
              <a:t>Insights into the correlation between the extent of vehicle damage and the geographic coordinates</a:t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Char char="●"/>
            </a:pPr>
            <a:r>
              <a:rPr lang="en" sz="1900">
                <a:solidFill>
                  <a:srgbClr val="212121"/>
                </a:solidFill>
                <a:highlight>
                  <a:srgbClr val="FFFFFF"/>
                </a:highlight>
              </a:rPr>
              <a:t>Location based safety implementations suggestions</a:t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671450" cy="34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Support Vector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Multinomial Naive Bayes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KNearest Neighbors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Model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017800"/>
            <a:ext cx="399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Injury Severity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Logistic Regression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Accuracy : 80%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Balanced Accuracy : 28%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Precision : 71%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Cross Validation Accuracy : 80%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Decision Tree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Accuracy : 99.6%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Balanced Accuracy : 99%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Precision : 99.6%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Cross Validation Accuracy : 68%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Random Forest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Accuracy : 99.65%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Balanced Accuracy : 99.2%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Precision : 99.65%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Cross Validation Accuracy : 80%</a:t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832400" y="1017800"/>
            <a:ext cx="3999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Vehicle Damage Extent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Logistic Regression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Accuracy : 54%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Balanced Accuracy : 35%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Precision : 52%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Cross Validation Accuracy : 53%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Decision Tree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Accuracy : 99%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Balanced Accuracy : 99%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Precision : 99%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Cross Validation Accuracy : 42%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Random Forest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Accuracy : 99.65%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Balanced Accuracy : 99.2%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Precision : 99.65%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Cross Validation Accuracy : 80%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Approach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Decision Tree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Used </a:t>
            </a:r>
            <a:r>
              <a:rPr lang="en">
                <a:solidFill>
                  <a:srgbClr val="1E1E1E"/>
                </a:solidFill>
              </a:rPr>
              <a:t>Decision Tree to train  "Injury Severity" (y1) on the training set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Explored trees with decision trees of different max_depths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Get Important features 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Get cost-complexity pruning path before and after feature selection</a:t>
            </a:r>
            <a:endParaRPr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1E1E"/>
                </a:solidFill>
              </a:rPr>
              <a:t>Used Random Search Cv to choose the total number of nodes and max </a:t>
            </a:r>
            <a:r>
              <a:rPr lang="en">
                <a:solidFill>
                  <a:srgbClr val="1E1E1E"/>
                </a:solidFill>
              </a:rPr>
              <a:t>depth</a:t>
            </a:r>
            <a:endParaRPr>
              <a:solidFill>
                <a:srgbClr val="1E1E1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E1E1E"/>
                </a:solidFill>
                <a:highlight>
                  <a:srgbClr val="FFFFFF"/>
                </a:highlight>
              </a:rPr>
              <a:t>Used that to build a decision tree model on test data</a:t>
            </a:r>
            <a:endParaRPr>
              <a:solidFill>
                <a:srgbClr val="1E1E1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