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lbert Sans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bold.fntdata"/><Relationship Id="rId25" Type="http://schemas.openxmlformats.org/officeDocument/2006/relationships/font" Target="fonts/AlbertSans-regular.fntdata"/><Relationship Id="rId28" Type="http://schemas.openxmlformats.org/officeDocument/2006/relationships/font" Target="fonts/AlbertSans-boldItalic.fntdata"/><Relationship Id="rId27" Type="http://schemas.openxmlformats.org/officeDocument/2006/relationships/font" Target="fonts/Alber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065fbf2da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065fbf2da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0d44255d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d0d44255d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0f600e67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d0f600e67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d065fbf2da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d065fbf2da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0d03e63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0d03e63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065fbf2da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d065fbf2da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094469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094469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0944690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0944690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0944690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0944690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0edac0b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0edac0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0944690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d0944690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businesses recorded in Yelp.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065fbf2da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065fbf2da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065fbf2da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065fbf2da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0d44255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0d44255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99873">
            <a:off x="17894" y="-1564275"/>
            <a:ext cx="5614351" cy="5614351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89275" y="1490575"/>
            <a:ext cx="7565700" cy="15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69175" y="3224825"/>
            <a:ext cx="56280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819550" y="2299525"/>
            <a:ext cx="1532700" cy="2853600"/>
            <a:chOff x="-819550" y="2299525"/>
            <a:chExt cx="1532700" cy="28536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505175" y="2299525"/>
              <a:ext cx="0" cy="285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234525" y="410325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19550" y="3522600"/>
              <a:ext cx="1532700" cy="153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307175" y="-15225"/>
            <a:ext cx="1532400" cy="2866500"/>
            <a:chOff x="7307175" y="-15225"/>
            <a:chExt cx="1532400" cy="2866500"/>
          </a:xfrm>
        </p:grpSpPr>
        <p:sp>
          <p:nvSpPr>
            <p:cNvPr id="17" name="Google Shape;17;p2"/>
            <p:cNvSpPr/>
            <p:nvPr/>
          </p:nvSpPr>
          <p:spPr>
            <a:xfrm>
              <a:off x="7744949" y="260050"/>
              <a:ext cx="698100" cy="698100"/>
            </a:xfrm>
            <a:prstGeom prst="frame">
              <a:avLst>
                <a:gd fmla="val 21371" name="adj1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07175" y="2600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" name="Google Shape;19;p2"/>
            <p:cNvCxnSpPr/>
            <p:nvPr/>
          </p:nvCxnSpPr>
          <p:spPr>
            <a:xfrm>
              <a:off x="8699925" y="-15225"/>
              <a:ext cx="0" cy="28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8560275" y="6788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rot="7702483">
            <a:off x="-356492" y="-1270499"/>
            <a:ext cx="4971635" cy="4971635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2194600" y="1705563"/>
            <a:ext cx="4754700" cy="13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2194600" y="3016438"/>
            <a:ext cx="4754700" cy="42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7" name="Google Shape;117;p11"/>
          <p:cNvGrpSpPr/>
          <p:nvPr/>
        </p:nvGrpSpPr>
        <p:grpSpPr>
          <a:xfrm>
            <a:off x="7102088" y="-379950"/>
            <a:ext cx="1909838" cy="6341825"/>
            <a:chOff x="7102088" y="-379950"/>
            <a:chExt cx="1909838" cy="6341825"/>
          </a:xfrm>
        </p:grpSpPr>
        <p:cxnSp>
          <p:nvCxnSpPr>
            <p:cNvPr id="118" name="Google Shape;118;p11"/>
            <p:cNvCxnSpPr/>
            <p:nvPr/>
          </p:nvCxnSpPr>
          <p:spPr>
            <a:xfrm>
              <a:off x="8836990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1"/>
            <p:cNvSpPr/>
            <p:nvPr/>
          </p:nvSpPr>
          <p:spPr>
            <a:xfrm>
              <a:off x="8662125" y="581925"/>
              <a:ext cx="3498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7102088" y="-379950"/>
              <a:ext cx="1734900" cy="820800"/>
            </a:xfrm>
            <a:prstGeom prst="round2DiagRect">
              <a:avLst>
                <a:gd fmla="val 18875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>
            <a:off x="-1306125" y="4144400"/>
            <a:ext cx="3665475" cy="1876500"/>
            <a:chOff x="-1306125" y="4144400"/>
            <a:chExt cx="3665475" cy="1876500"/>
          </a:xfrm>
        </p:grpSpPr>
        <p:sp>
          <p:nvSpPr>
            <p:cNvPr id="122" name="Google Shape;122;p11"/>
            <p:cNvSpPr/>
            <p:nvPr/>
          </p:nvSpPr>
          <p:spPr>
            <a:xfrm>
              <a:off x="-1306125" y="414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1"/>
            <p:cNvGrpSpPr/>
            <p:nvPr/>
          </p:nvGrpSpPr>
          <p:grpSpPr>
            <a:xfrm rot="-5400000">
              <a:off x="573450" y="3258225"/>
              <a:ext cx="279300" cy="3292500"/>
              <a:chOff x="158575" y="-441125"/>
              <a:chExt cx="279300" cy="3292500"/>
            </a:xfrm>
          </p:grpSpPr>
          <p:sp>
            <p:nvSpPr>
              <p:cNvPr id="124" name="Google Shape;124;p11"/>
              <p:cNvSpPr/>
              <p:nvPr/>
            </p:nvSpPr>
            <p:spPr>
              <a:xfrm>
                <a:off x="158575" y="1737075"/>
                <a:ext cx="279300" cy="27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11"/>
              <p:cNvCxnSpPr/>
              <p:nvPr/>
            </p:nvCxnSpPr>
            <p:spPr>
              <a:xfrm>
                <a:off x="298225" y="-441125"/>
                <a:ext cx="0" cy="329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6" name="Google Shape;126;p11"/>
          <p:cNvGrpSpPr/>
          <p:nvPr/>
        </p:nvGrpSpPr>
        <p:grpSpPr>
          <a:xfrm>
            <a:off x="-1163400" y="-764400"/>
            <a:ext cx="1876500" cy="1919563"/>
            <a:chOff x="-1163400" y="-764400"/>
            <a:chExt cx="1876500" cy="1919563"/>
          </a:xfrm>
        </p:grpSpPr>
        <p:sp>
          <p:nvSpPr>
            <p:cNvPr id="127" name="Google Shape;127;p11"/>
            <p:cNvSpPr/>
            <p:nvPr/>
          </p:nvSpPr>
          <p:spPr>
            <a:xfrm>
              <a:off x="-1163400" y="-76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5400000">
              <a:off x="20875" y="783763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 rot="3497312">
            <a:off x="-2212470" y="-304799"/>
            <a:ext cx="4971636" cy="4971636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8662125" y="-127525"/>
            <a:ext cx="349800" cy="6089400"/>
            <a:chOff x="8662125" y="-127525"/>
            <a:chExt cx="349800" cy="6089400"/>
          </a:xfrm>
        </p:grpSpPr>
        <p:cxnSp>
          <p:nvCxnSpPr>
            <p:cNvPr id="133" name="Google Shape;133;p13"/>
            <p:cNvCxnSpPr/>
            <p:nvPr/>
          </p:nvCxnSpPr>
          <p:spPr>
            <a:xfrm>
              <a:off x="8836990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3"/>
            <p:cNvSpPr/>
            <p:nvPr/>
          </p:nvSpPr>
          <p:spPr>
            <a:xfrm>
              <a:off x="8662125" y="581925"/>
              <a:ext cx="3498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3"/>
          <p:cNvGrpSpPr/>
          <p:nvPr/>
        </p:nvGrpSpPr>
        <p:grpSpPr>
          <a:xfrm>
            <a:off x="-1306125" y="4144400"/>
            <a:ext cx="3665475" cy="1876500"/>
            <a:chOff x="-1306125" y="4144400"/>
            <a:chExt cx="3665475" cy="1876500"/>
          </a:xfrm>
        </p:grpSpPr>
        <p:sp>
          <p:nvSpPr>
            <p:cNvPr id="136" name="Google Shape;136;p13"/>
            <p:cNvSpPr/>
            <p:nvPr/>
          </p:nvSpPr>
          <p:spPr>
            <a:xfrm>
              <a:off x="-1306125" y="414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3"/>
            <p:cNvGrpSpPr/>
            <p:nvPr/>
          </p:nvGrpSpPr>
          <p:grpSpPr>
            <a:xfrm rot="-5400000">
              <a:off x="573450" y="3258225"/>
              <a:ext cx="279300" cy="3292500"/>
              <a:chOff x="158575" y="-441125"/>
              <a:chExt cx="279300" cy="3292500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158575" y="1737075"/>
                <a:ext cx="279300" cy="27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9" name="Google Shape;139;p13"/>
              <p:cNvCxnSpPr/>
              <p:nvPr/>
            </p:nvCxnSpPr>
            <p:spPr>
              <a:xfrm>
                <a:off x="298225" y="-441125"/>
                <a:ext cx="0" cy="329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0" name="Google Shape;140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2" type="title"/>
          </p:nvPr>
        </p:nvSpPr>
        <p:spPr>
          <a:xfrm>
            <a:off x="2340681" y="1625300"/>
            <a:ext cx="10449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hasCustomPrompt="1" idx="3" type="title"/>
          </p:nvPr>
        </p:nvSpPr>
        <p:spPr>
          <a:xfrm>
            <a:off x="2340681" y="3444625"/>
            <a:ext cx="10449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hasCustomPrompt="1" idx="4" type="title"/>
          </p:nvPr>
        </p:nvSpPr>
        <p:spPr>
          <a:xfrm>
            <a:off x="5758413" y="1625300"/>
            <a:ext cx="10449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hasCustomPrompt="1" idx="5" type="title"/>
          </p:nvPr>
        </p:nvSpPr>
        <p:spPr>
          <a:xfrm>
            <a:off x="5758413" y="3444625"/>
            <a:ext cx="10449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1699581" y="21827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6" type="subTitle"/>
          </p:nvPr>
        </p:nvSpPr>
        <p:spPr>
          <a:xfrm>
            <a:off x="1699581" y="400202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7" type="subTitle"/>
          </p:nvPr>
        </p:nvSpPr>
        <p:spPr>
          <a:xfrm>
            <a:off x="5117313" y="21827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8" type="subTitle"/>
          </p:nvPr>
        </p:nvSpPr>
        <p:spPr>
          <a:xfrm>
            <a:off x="5117313" y="400202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/>
          <p:nvPr/>
        </p:nvSpPr>
        <p:spPr>
          <a:xfrm rot="5560049">
            <a:off x="2203450" y="-4159491"/>
            <a:ext cx="5614584" cy="5614584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 txBox="1"/>
          <p:nvPr>
            <p:ph type="title"/>
          </p:nvPr>
        </p:nvSpPr>
        <p:spPr>
          <a:xfrm>
            <a:off x="2075838" y="2918338"/>
            <a:ext cx="4992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2075850" y="1693263"/>
            <a:ext cx="49923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3" name="Google Shape;153;p14"/>
          <p:cNvGrpSpPr/>
          <p:nvPr/>
        </p:nvGrpSpPr>
        <p:grpSpPr>
          <a:xfrm>
            <a:off x="122850" y="2299525"/>
            <a:ext cx="371400" cy="2853600"/>
            <a:chOff x="234525" y="2299525"/>
            <a:chExt cx="371400" cy="2853600"/>
          </a:xfrm>
        </p:grpSpPr>
        <p:cxnSp>
          <p:nvCxnSpPr>
            <p:cNvPr id="154" name="Google Shape;154;p14"/>
            <p:cNvCxnSpPr/>
            <p:nvPr/>
          </p:nvCxnSpPr>
          <p:spPr>
            <a:xfrm>
              <a:off x="439475" y="2299525"/>
              <a:ext cx="0" cy="285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234525" y="410325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4"/>
          <p:cNvGrpSpPr/>
          <p:nvPr/>
        </p:nvGrpSpPr>
        <p:grpSpPr>
          <a:xfrm>
            <a:off x="8560275" y="-15225"/>
            <a:ext cx="279300" cy="2866500"/>
            <a:chOff x="8560275" y="-15225"/>
            <a:chExt cx="279300" cy="2866500"/>
          </a:xfrm>
        </p:grpSpPr>
        <p:cxnSp>
          <p:nvCxnSpPr>
            <p:cNvPr id="157" name="Google Shape;157;p14"/>
            <p:cNvCxnSpPr/>
            <p:nvPr/>
          </p:nvCxnSpPr>
          <p:spPr>
            <a:xfrm>
              <a:off x="8699925" y="-15225"/>
              <a:ext cx="0" cy="28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" name="Google Shape;158;p14"/>
            <p:cNvSpPr/>
            <p:nvPr/>
          </p:nvSpPr>
          <p:spPr>
            <a:xfrm>
              <a:off x="8560275" y="6788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4022113" y="734700"/>
            <a:ext cx="36759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4022113" y="1424900"/>
            <a:ext cx="36759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2" name="Google Shape;162;p15"/>
          <p:cNvGrpSpPr/>
          <p:nvPr/>
        </p:nvGrpSpPr>
        <p:grpSpPr>
          <a:xfrm>
            <a:off x="158575" y="0"/>
            <a:ext cx="279300" cy="3292500"/>
            <a:chOff x="158575" y="-441125"/>
            <a:chExt cx="279300" cy="3292500"/>
          </a:xfrm>
        </p:grpSpPr>
        <p:sp>
          <p:nvSpPr>
            <p:cNvPr id="163" name="Google Shape;163;p15"/>
            <p:cNvSpPr/>
            <p:nvPr/>
          </p:nvSpPr>
          <p:spPr>
            <a:xfrm>
              <a:off x="158575" y="1737075"/>
              <a:ext cx="279300" cy="27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Google Shape;164;p15"/>
            <p:cNvCxnSpPr/>
            <p:nvPr/>
          </p:nvCxnSpPr>
          <p:spPr>
            <a:xfrm>
              <a:off x="298225" y="-441125"/>
              <a:ext cx="0" cy="329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" name="Google Shape;165;p15"/>
          <p:cNvGrpSpPr/>
          <p:nvPr/>
        </p:nvGrpSpPr>
        <p:grpSpPr>
          <a:xfrm>
            <a:off x="8129500" y="4154888"/>
            <a:ext cx="1876500" cy="2045413"/>
            <a:chOff x="7938700" y="3948013"/>
            <a:chExt cx="1876500" cy="2045413"/>
          </a:xfrm>
        </p:grpSpPr>
        <p:sp>
          <p:nvSpPr>
            <p:cNvPr id="166" name="Google Shape;166;p15"/>
            <p:cNvSpPr/>
            <p:nvPr/>
          </p:nvSpPr>
          <p:spPr>
            <a:xfrm>
              <a:off x="7938700" y="4116925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563000" y="3948013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5"/>
          <p:cNvSpPr/>
          <p:nvPr>
            <p:ph idx="2" type="pic"/>
          </p:nvPr>
        </p:nvSpPr>
        <p:spPr>
          <a:xfrm>
            <a:off x="1445725" y="610600"/>
            <a:ext cx="2271600" cy="1628700"/>
          </a:xfrm>
          <a:prstGeom prst="round2DiagRect">
            <a:avLst>
              <a:gd fmla="val 797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"/>
          <p:cNvSpPr/>
          <p:nvPr>
            <p:ph idx="3" type="pic"/>
          </p:nvPr>
        </p:nvSpPr>
        <p:spPr>
          <a:xfrm>
            <a:off x="1445725" y="2392700"/>
            <a:ext cx="6252300" cy="2140200"/>
          </a:xfrm>
          <a:prstGeom prst="round2DiagRect">
            <a:avLst>
              <a:gd fmla="val 797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720000" y="1215750"/>
            <a:ext cx="77040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73" name="Google Shape;173;p16"/>
          <p:cNvGrpSpPr/>
          <p:nvPr/>
        </p:nvGrpSpPr>
        <p:grpSpPr>
          <a:xfrm>
            <a:off x="-1222525" y="2851288"/>
            <a:ext cx="1876500" cy="1876500"/>
            <a:chOff x="-1222525" y="2851288"/>
            <a:chExt cx="1876500" cy="1876500"/>
          </a:xfrm>
        </p:grpSpPr>
        <p:sp>
          <p:nvSpPr>
            <p:cNvPr id="174" name="Google Shape;174;p16"/>
            <p:cNvSpPr/>
            <p:nvPr/>
          </p:nvSpPr>
          <p:spPr>
            <a:xfrm>
              <a:off x="-1222525" y="2851288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5400000">
              <a:off x="153694" y="4337306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6"/>
          <p:cNvSpPr/>
          <p:nvPr/>
        </p:nvSpPr>
        <p:spPr>
          <a:xfrm>
            <a:off x="8449425" y="3842225"/>
            <a:ext cx="1876500" cy="1876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" type="subTitle"/>
          </p:nvPr>
        </p:nvSpPr>
        <p:spPr>
          <a:xfrm>
            <a:off x="1090100" y="2777525"/>
            <a:ext cx="21753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2" type="subTitle"/>
          </p:nvPr>
        </p:nvSpPr>
        <p:spPr>
          <a:xfrm>
            <a:off x="3484425" y="2777525"/>
            <a:ext cx="21753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3" type="subTitle"/>
          </p:nvPr>
        </p:nvSpPr>
        <p:spPr>
          <a:xfrm>
            <a:off x="5878750" y="2777525"/>
            <a:ext cx="21753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4" type="subTitle"/>
          </p:nvPr>
        </p:nvSpPr>
        <p:spPr>
          <a:xfrm>
            <a:off x="1090100" y="2458900"/>
            <a:ext cx="2175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5" type="subTitle"/>
          </p:nvPr>
        </p:nvSpPr>
        <p:spPr>
          <a:xfrm>
            <a:off x="3484350" y="2458900"/>
            <a:ext cx="2175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6" type="subTitle"/>
          </p:nvPr>
        </p:nvSpPr>
        <p:spPr>
          <a:xfrm>
            <a:off x="5878750" y="2458900"/>
            <a:ext cx="2175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185" name="Google Shape;185;p17"/>
          <p:cNvGrpSpPr/>
          <p:nvPr/>
        </p:nvGrpSpPr>
        <p:grpSpPr>
          <a:xfrm>
            <a:off x="-593050" y="4633450"/>
            <a:ext cx="3292500" cy="279300"/>
            <a:chOff x="-593050" y="4633450"/>
            <a:chExt cx="3292500" cy="279300"/>
          </a:xfrm>
        </p:grpSpPr>
        <p:cxnSp>
          <p:nvCxnSpPr>
            <p:cNvPr id="186" name="Google Shape;186;p17"/>
            <p:cNvCxnSpPr/>
            <p:nvPr/>
          </p:nvCxnSpPr>
          <p:spPr>
            <a:xfrm rot="10800000">
              <a:off x="1053200" y="3126850"/>
              <a:ext cx="0" cy="329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17"/>
            <p:cNvSpPr/>
            <p:nvPr/>
          </p:nvSpPr>
          <p:spPr>
            <a:xfrm rot="-5400000">
              <a:off x="1585150" y="4633450"/>
              <a:ext cx="279300" cy="279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 rot="-5400000">
            <a:off x="8277739" y="3828994"/>
            <a:ext cx="1493929" cy="977413"/>
            <a:chOff x="-341579" y="4529863"/>
            <a:chExt cx="1493929" cy="977413"/>
          </a:xfrm>
        </p:grpSpPr>
        <p:sp>
          <p:nvSpPr>
            <p:cNvPr id="189" name="Google Shape;189;p17"/>
            <p:cNvSpPr/>
            <p:nvPr/>
          </p:nvSpPr>
          <p:spPr>
            <a:xfrm>
              <a:off x="-341579" y="4529875"/>
              <a:ext cx="977400" cy="977400"/>
            </a:xfrm>
            <a:prstGeom prst="frame">
              <a:avLst>
                <a:gd fmla="val 21371" name="adj1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780950" y="4529863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>
            <a:off x="8474475" y="-304575"/>
            <a:ext cx="1876500" cy="1876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subTitle"/>
          </p:nvPr>
        </p:nvSpPr>
        <p:spPr>
          <a:xfrm>
            <a:off x="3728417" y="1248209"/>
            <a:ext cx="36366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2" type="subTitle"/>
          </p:nvPr>
        </p:nvSpPr>
        <p:spPr>
          <a:xfrm>
            <a:off x="3728425" y="2133734"/>
            <a:ext cx="36366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3" type="subTitle"/>
          </p:nvPr>
        </p:nvSpPr>
        <p:spPr>
          <a:xfrm>
            <a:off x="3728425" y="3019218"/>
            <a:ext cx="36366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4" type="subTitle"/>
          </p:nvPr>
        </p:nvSpPr>
        <p:spPr>
          <a:xfrm>
            <a:off x="3728425" y="3904718"/>
            <a:ext cx="36366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5" type="subTitle"/>
          </p:nvPr>
        </p:nvSpPr>
        <p:spPr>
          <a:xfrm>
            <a:off x="2516725" y="1248268"/>
            <a:ext cx="1211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6" type="subTitle"/>
          </p:nvPr>
        </p:nvSpPr>
        <p:spPr>
          <a:xfrm>
            <a:off x="2516725" y="2133715"/>
            <a:ext cx="1211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7" type="subTitle"/>
          </p:nvPr>
        </p:nvSpPr>
        <p:spPr>
          <a:xfrm>
            <a:off x="2516725" y="3019219"/>
            <a:ext cx="1211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8" type="subTitle"/>
          </p:nvPr>
        </p:nvSpPr>
        <p:spPr>
          <a:xfrm>
            <a:off x="2516725" y="3904718"/>
            <a:ext cx="12117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202" name="Google Shape;202;p18"/>
          <p:cNvGrpSpPr/>
          <p:nvPr/>
        </p:nvGrpSpPr>
        <p:grpSpPr>
          <a:xfrm>
            <a:off x="158575" y="0"/>
            <a:ext cx="279300" cy="3292500"/>
            <a:chOff x="158575" y="-441125"/>
            <a:chExt cx="279300" cy="3292500"/>
          </a:xfrm>
        </p:grpSpPr>
        <p:sp>
          <p:nvSpPr>
            <p:cNvPr id="203" name="Google Shape;203;p18"/>
            <p:cNvSpPr/>
            <p:nvPr/>
          </p:nvSpPr>
          <p:spPr>
            <a:xfrm>
              <a:off x="158575" y="1737075"/>
              <a:ext cx="279300" cy="27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18"/>
            <p:cNvCxnSpPr/>
            <p:nvPr/>
          </p:nvCxnSpPr>
          <p:spPr>
            <a:xfrm>
              <a:off x="298225" y="-441125"/>
              <a:ext cx="0" cy="329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18"/>
          <p:cNvSpPr/>
          <p:nvPr/>
        </p:nvSpPr>
        <p:spPr>
          <a:xfrm>
            <a:off x="-341579" y="4529875"/>
            <a:ext cx="977400" cy="977400"/>
          </a:xfrm>
          <a:prstGeom prst="frame">
            <a:avLst>
              <a:gd fmla="val 21371" name="adj1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4897750" y="43275"/>
            <a:ext cx="4594500" cy="371400"/>
            <a:chOff x="4897750" y="43275"/>
            <a:chExt cx="4594500" cy="371400"/>
          </a:xfrm>
        </p:grpSpPr>
        <p:cxnSp>
          <p:nvCxnSpPr>
            <p:cNvPr id="207" name="Google Shape;207;p18"/>
            <p:cNvCxnSpPr/>
            <p:nvPr/>
          </p:nvCxnSpPr>
          <p:spPr>
            <a:xfrm rot="10800000">
              <a:off x="4897750" y="228975"/>
              <a:ext cx="459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18"/>
            <p:cNvSpPr/>
            <p:nvPr/>
          </p:nvSpPr>
          <p:spPr>
            <a:xfrm>
              <a:off x="5699500" y="43275"/>
              <a:ext cx="3714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8"/>
          <p:cNvSpPr/>
          <p:nvPr/>
        </p:nvSpPr>
        <p:spPr>
          <a:xfrm>
            <a:off x="6366425" y="4654825"/>
            <a:ext cx="1876500" cy="1876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9"/>
          <p:cNvGrpSpPr/>
          <p:nvPr/>
        </p:nvGrpSpPr>
        <p:grpSpPr>
          <a:xfrm>
            <a:off x="8662125" y="-127525"/>
            <a:ext cx="349800" cy="6089400"/>
            <a:chOff x="8662125" y="-127525"/>
            <a:chExt cx="349800" cy="6089400"/>
          </a:xfrm>
        </p:grpSpPr>
        <p:cxnSp>
          <p:nvCxnSpPr>
            <p:cNvPr id="212" name="Google Shape;212;p19"/>
            <p:cNvCxnSpPr/>
            <p:nvPr/>
          </p:nvCxnSpPr>
          <p:spPr>
            <a:xfrm>
              <a:off x="8836990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19"/>
            <p:cNvSpPr/>
            <p:nvPr/>
          </p:nvSpPr>
          <p:spPr>
            <a:xfrm>
              <a:off x="8662125" y="581925"/>
              <a:ext cx="3498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9"/>
          <p:cNvGrpSpPr/>
          <p:nvPr/>
        </p:nvGrpSpPr>
        <p:grpSpPr>
          <a:xfrm>
            <a:off x="-1306125" y="4144400"/>
            <a:ext cx="3665475" cy="1876500"/>
            <a:chOff x="-1306125" y="4144400"/>
            <a:chExt cx="3665475" cy="1876500"/>
          </a:xfrm>
        </p:grpSpPr>
        <p:sp>
          <p:nvSpPr>
            <p:cNvPr id="215" name="Google Shape;215;p19"/>
            <p:cNvSpPr/>
            <p:nvPr/>
          </p:nvSpPr>
          <p:spPr>
            <a:xfrm>
              <a:off x="-1306125" y="414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19"/>
            <p:cNvGrpSpPr/>
            <p:nvPr/>
          </p:nvGrpSpPr>
          <p:grpSpPr>
            <a:xfrm rot="-5400000">
              <a:off x="573450" y="3258225"/>
              <a:ext cx="279300" cy="3292500"/>
              <a:chOff x="158575" y="-441125"/>
              <a:chExt cx="279300" cy="3292500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158575" y="1737075"/>
                <a:ext cx="279300" cy="27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8" name="Google Shape;218;p19"/>
              <p:cNvCxnSpPr/>
              <p:nvPr/>
            </p:nvCxnSpPr>
            <p:spPr>
              <a:xfrm>
                <a:off x="298225" y="-441125"/>
                <a:ext cx="0" cy="329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9" name="Google Shape;219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" type="subTitle"/>
          </p:nvPr>
        </p:nvSpPr>
        <p:spPr>
          <a:xfrm>
            <a:off x="713100" y="1782200"/>
            <a:ext cx="24738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2" type="subTitle"/>
          </p:nvPr>
        </p:nvSpPr>
        <p:spPr>
          <a:xfrm>
            <a:off x="3335095" y="1782200"/>
            <a:ext cx="24738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3" type="subTitle"/>
          </p:nvPr>
        </p:nvSpPr>
        <p:spPr>
          <a:xfrm>
            <a:off x="713100" y="3531000"/>
            <a:ext cx="24738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4" type="subTitle"/>
          </p:nvPr>
        </p:nvSpPr>
        <p:spPr>
          <a:xfrm>
            <a:off x="3335212" y="3531000"/>
            <a:ext cx="24738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5" type="subTitle"/>
          </p:nvPr>
        </p:nvSpPr>
        <p:spPr>
          <a:xfrm>
            <a:off x="5957199" y="1782200"/>
            <a:ext cx="24738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6" type="subTitle"/>
          </p:nvPr>
        </p:nvSpPr>
        <p:spPr>
          <a:xfrm>
            <a:off x="5957324" y="3531000"/>
            <a:ext cx="24738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7" type="subTitle"/>
          </p:nvPr>
        </p:nvSpPr>
        <p:spPr>
          <a:xfrm>
            <a:off x="3335060" y="1463600"/>
            <a:ext cx="2473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8" type="subTitle"/>
          </p:nvPr>
        </p:nvSpPr>
        <p:spPr>
          <a:xfrm>
            <a:off x="3335060" y="3212400"/>
            <a:ext cx="2473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9" type="subTitle"/>
          </p:nvPr>
        </p:nvSpPr>
        <p:spPr>
          <a:xfrm>
            <a:off x="5957368" y="1463600"/>
            <a:ext cx="2473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3" type="subTitle"/>
          </p:nvPr>
        </p:nvSpPr>
        <p:spPr>
          <a:xfrm>
            <a:off x="5957368" y="3212400"/>
            <a:ext cx="2473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4" type="subTitle"/>
          </p:nvPr>
        </p:nvSpPr>
        <p:spPr>
          <a:xfrm>
            <a:off x="713100" y="1463600"/>
            <a:ext cx="2473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31" name="Google Shape;231;p19"/>
          <p:cNvSpPr txBox="1"/>
          <p:nvPr>
            <p:ph idx="15" type="subTitle"/>
          </p:nvPr>
        </p:nvSpPr>
        <p:spPr>
          <a:xfrm>
            <a:off x="713100" y="3212400"/>
            <a:ext cx="24738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/>
          <p:nvPr/>
        </p:nvSpPr>
        <p:spPr>
          <a:xfrm rot="3217087">
            <a:off x="-1834681" y="-2784417"/>
            <a:ext cx="5614464" cy="5614464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rot="3217087">
            <a:off x="7080719" y="-936567"/>
            <a:ext cx="5614464" cy="5614464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>
            <p:ph hasCustomPrompt="1" type="title"/>
          </p:nvPr>
        </p:nvSpPr>
        <p:spPr>
          <a:xfrm>
            <a:off x="2424600" y="903325"/>
            <a:ext cx="42948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20"/>
          <p:cNvSpPr txBox="1"/>
          <p:nvPr>
            <p:ph idx="1" type="subTitle"/>
          </p:nvPr>
        </p:nvSpPr>
        <p:spPr>
          <a:xfrm>
            <a:off x="2424600" y="1774876"/>
            <a:ext cx="42948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0"/>
          <p:cNvSpPr txBox="1"/>
          <p:nvPr>
            <p:ph hasCustomPrompt="1" idx="2" type="title"/>
          </p:nvPr>
        </p:nvSpPr>
        <p:spPr>
          <a:xfrm>
            <a:off x="2424600" y="2963862"/>
            <a:ext cx="42948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/>
          <p:nvPr>
            <p:ph idx="3" type="subTitle"/>
          </p:nvPr>
        </p:nvSpPr>
        <p:spPr>
          <a:xfrm>
            <a:off x="2424600" y="3834550"/>
            <a:ext cx="42948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39" name="Google Shape;239;p20"/>
          <p:cNvGrpSpPr/>
          <p:nvPr/>
        </p:nvGrpSpPr>
        <p:grpSpPr>
          <a:xfrm>
            <a:off x="158575" y="0"/>
            <a:ext cx="279300" cy="3292500"/>
            <a:chOff x="158575" y="-441125"/>
            <a:chExt cx="279300" cy="3292500"/>
          </a:xfrm>
        </p:grpSpPr>
        <p:sp>
          <p:nvSpPr>
            <p:cNvPr id="240" name="Google Shape;240;p20"/>
            <p:cNvSpPr/>
            <p:nvPr/>
          </p:nvSpPr>
          <p:spPr>
            <a:xfrm>
              <a:off x="158575" y="1737075"/>
              <a:ext cx="279300" cy="27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" name="Google Shape;241;p20"/>
            <p:cNvCxnSpPr/>
            <p:nvPr/>
          </p:nvCxnSpPr>
          <p:spPr>
            <a:xfrm>
              <a:off x="298225" y="-441125"/>
              <a:ext cx="0" cy="329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Google Shape;242;p20"/>
          <p:cNvGrpSpPr/>
          <p:nvPr/>
        </p:nvGrpSpPr>
        <p:grpSpPr>
          <a:xfrm>
            <a:off x="-341579" y="4422300"/>
            <a:ext cx="1493929" cy="977400"/>
            <a:chOff x="-341579" y="4529875"/>
            <a:chExt cx="1493929" cy="977400"/>
          </a:xfrm>
        </p:grpSpPr>
        <p:sp>
          <p:nvSpPr>
            <p:cNvPr id="243" name="Google Shape;243;p20"/>
            <p:cNvSpPr/>
            <p:nvPr/>
          </p:nvSpPr>
          <p:spPr>
            <a:xfrm>
              <a:off x="-341579" y="4529875"/>
              <a:ext cx="977400" cy="977400"/>
            </a:xfrm>
            <a:prstGeom prst="frame">
              <a:avLst>
                <a:gd fmla="val 21371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780950" y="4772088"/>
              <a:ext cx="3714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0"/>
          <p:cNvGrpSpPr/>
          <p:nvPr/>
        </p:nvGrpSpPr>
        <p:grpSpPr>
          <a:xfrm>
            <a:off x="4897750" y="43275"/>
            <a:ext cx="4594500" cy="371400"/>
            <a:chOff x="4897750" y="43275"/>
            <a:chExt cx="4594500" cy="371400"/>
          </a:xfrm>
        </p:grpSpPr>
        <p:cxnSp>
          <p:nvCxnSpPr>
            <p:cNvPr id="246" name="Google Shape;246;p20"/>
            <p:cNvCxnSpPr/>
            <p:nvPr/>
          </p:nvCxnSpPr>
          <p:spPr>
            <a:xfrm rot="10800000">
              <a:off x="4897750" y="228975"/>
              <a:ext cx="459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20"/>
            <p:cNvSpPr/>
            <p:nvPr/>
          </p:nvSpPr>
          <p:spPr>
            <a:xfrm>
              <a:off x="5699500" y="43275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7938700" y="3948013"/>
            <a:ext cx="1876500" cy="2045413"/>
            <a:chOff x="7938700" y="3948013"/>
            <a:chExt cx="1876500" cy="2045413"/>
          </a:xfrm>
        </p:grpSpPr>
        <p:sp>
          <p:nvSpPr>
            <p:cNvPr id="249" name="Google Shape;249;p20"/>
            <p:cNvSpPr/>
            <p:nvPr/>
          </p:nvSpPr>
          <p:spPr>
            <a:xfrm>
              <a:off x="7938700" y="4116925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8563000" y="3948013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3217087">
            <a:off x="4811544" y="-2140692"/>
            <a:ext cx="5614464" cy="5614464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308400" y="2828100"/>
            <a:ext cx="51225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5265325" y="1666950"/>
            <a:ext cx="12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>
            <p:ph idx="3" type="pic"/>
          </p:nvPr>
        </p:nvSpPr>
        <p:spPr>
          <a:xfrm>
            <a:off x="775825" y="1006050"/>
            <a:ext cx="2245500" cy="3131400"/>
          </a:xfrm>
          <a:prstGeom prst="round2DiagRect">
            <a:avLst>
              <a:gd fmla="val 797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3"/>
          <p:cNvSpPr/>
          <p:nvPr/>
        </p:nvSpPr>
        <p:spPr>
          <a:xfrm>
            <a:off x="2930875" y="4420300"/>
            <a:ext cx="1876500" cy="1876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7520050" y="-920925"/>
            <a:ext cx="1876500" cy="6882800"/>
            <a:chOff x="7520050" y="-920925"/>
            <a:chExt cx="1876500" cy="6882800"/>
          </a:xfrm>
        </p:grpSpPr>
        <p:grpSp>
          <p:nvGrpSpPr>
            <p:cNvPr id="28" name="Google Shape;28;p3"/>
            <p:cNvGrpSpPr/>
            <p:nvPr/>
          </p:nvGrpSpPr>
          <p:grpSpPr>
            <a:xfrm>
              <a:off x="8589875" y="-127525"/>
              <a:ext cx="349800" cy="6089400"/>
              <a:chOff x="8589875" y="-127525"/>
              <a:chExt cx="349800" cy="60894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8764740" y="-127525"/>
                <a:ext cx="0" cy="608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" name="Google Shape;30;p3"/>
              <p:cNvSpPr/>
              <p:nvPr/>
            </p:nvSpPr>
            <p:spPr>
              <a:xfrm>
                <a:off x="8589875" y="4286825"/>
                <a:ext cx="349800" cy="3714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7520050" y="-920925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5975" y="-1047175"/>
            <a:ext cx="371400" cy="1911000"/>
            <a:chOff x="590125" y="-1047175"/>
            <a:chExt cx="371400" cy="1911000"/>
          </a:xfrm>
        </p:grpSpPr>
        <p:sp>
          <p:nvSpPr>
            <p:cNvPr id="33" name="Google Shape;33;p3"/>
            <p:cNvSpPr/>
            <p:nvPr/>
          </p:nvSpPr>
          <p:spPr>
            <a:xfrm rot="5400000">
              <a:off x="590125" y="167988"/>
              <a:ext cx="371400" cy="371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" name="Google Shape;34;p3"/>
            <p:cNvCxnSpPr/>
            <p:nvPr/>
          </p:nvCxnSpPr>
          <p:spPr>
            <a:xfrm>
              <a:off x="775815" y="-1047175"/>
              <a:ext cx="0" cy="191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1"/>
          <p:cNvGrpSpPr/>
          <p:nvPr/>
        </p:nvGrpSpPr>
        <p:grpSpPr>
          <a:xfrm>
            <a:off x="8662125" y="-127525"/>
            <a:ext cx="349800" cy="6089400"/>
            <a:chOff x="8662125" y="-127525"/>
            <a:chExt cx="349800" cy="6089400"/>
          </a:xfrm>
        </p:grpSpPr>
        <p:cxnSp>
          <p:nvCxnSpPr>
            <p:cNvPr id="253" name="Google Shape;253;p21"/>
            <p:cNvCxnSpPr/>
            <p:nvPr/>
          </p:nvCxnSpPr>
          <p:spPr>
            <a:xfrm>
              <a:off x="8836990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21"/>
            <p:cNvSpPr/>
            <p:nvPr/>
          </p:nvSpPr>
          <p:spPr>
            <a:xfrm>
              <a:off x="8662125" y="581925"/>
              <a:ext cx="3498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1"/>
          <p:cNvGrpSpPr/>
          <p:nvPr/>
        </p:nvGrpSpPr>
        <p:grpSpPr>
          <a:xfrm>
            <a:off x="-1306125" y="4144400"/>
            <a:ext cx="3665475" cy="1876500"/>
            <a:chOff x="-1306125" y="4144400"/>
            <a:chExt cx="3665475" cy="1876500"/>
          </a:xfrm>
        </p:grpSpPr>
        <p:sp>
          <p:nvSpPr>
            <p:cNvPr id="256" name="Google Shape;256;p21"/>
            <p:cNvSpPr/>
            <p:nvPr/>
          </p:nvSpPr>
          <p:spPr>
            <a:xfrm>
              <a:off x="-1306125" y="414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21"/>
            <p:cNvGrpSpPr/>
            <p:nvPr/>
          </p:nvGrpSpPr>
          <p:grpSpPr>
            <a:xfrm rot="-5400000">
              <a:off x="573450" y="3258225"/>
              <a:ext cx="279300" cy="3292500"/>
              <a:chOff x="158575" y="-441125"/>
              <a:chExt cx="279300" cy="3292500"/>
            </a:xfrm>
          </p:grpSpPr>
          <p:sp>
            <p:nvSpPr>
              <p:cNvPr id="258" name="Google Shape;258;p21"/>
              <p:cNvSpPr/>
              <p:nvPr/>
            </p:nvSpPr>
            <p:spPr>
              <a:xfrm>
                <a:off x="158575" y="1737075"/>
                <a:ext cx="279300" cy="27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9" name="Google Shape;259;p21"/>
              <p:cNvCxnSpPr/>
              <p:nvPr/>
            </p:nvCxnSpPr>
            <p:spPr>
              <a:xfrm>
                <a:off x="298225" y="-441125"/>
                <a:ext cx="0" cy="329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0" name="Google Shape;260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3" name="Google Shape;263;p22"/>
          <p:cNvGrpSpPr/>
          <p:nvPr/>
        </p:nvGrpSpPr>
        <p:grpSpPr>
          <a:xfrm>
            <a:off x="161850" y="-127525"/>
            <a:ext cx="371400" cy="6089400"/>
            <a:chOff x="319525" y="-127525"/>
            <a:chExt cx="371400" cy="6089400"/>
          </a:xfrm>
        </p:grpSpPr>
        <p:cxnSp>
          <p:nvCxnSpPr>
            <p:cNvPr id="264" name="Google Shape;264;p22"/>
            <p:cNvCxnSpPr/>
            <p:nvPr/>
          </p:nvCxnSpPr>
          <p:spPr>
            <a:xfrm>
              <a:off x="505175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22"/>
            <p:cNvSpPr/>
            <p:nvPr/>
          </p:nvSpPr>
          <p:spPr>
            <a:xfrm>
              <a:off x="319525" y="418830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2"/>
          <p:cNvGrpSpPr/>
          <p:nvPr/>
        </p:nvGrpSpPr>
        <p:grpSpPr>
          <a:xfrm>
            <a:off x="8066675" y="-842075"/>
            <a:ext cx="1876500" cy="2358875"/>
            <a:chOff x="8066675" y="-842075"/>
            <a:chExt cx="1876500" cy="2358875"/>
          </a:xfrm>
        </p:grpSpPr>
        <p:sp>
          <p:nvSpPr>
            <p:cNvPr id="267" name="Google Shape;267;p22"/>
            <p:cNvSpPr/>
            <p:nvPr/>
          </p:nvSpPr>
          <p:spPr>
            <a:xfrm>
              <a:off x="8066675" y="-842075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8720321" y="539400"/>
              <a:ext cx="977400" cy="977400"/>
            </a:xfrm>
            <a:prstGeom prst="frame">
              <a:avLst>
                <a:gd fmla="val 21371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/>
          <p:nvPr/>
        </p:nvSpPr>
        <p:spPr>
          <a:xfrm rot="-923620">
            <a:off x="-3045026" y="-864366"/>
            <a:ext cx="5614626" cy="5614626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 rot="2700000">
            <a:off x="6278307" y="-864300"/>
            <a:ext cx="5614711" cy="5614711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 txBox="1"/>
          <p:nvPr>
            <p:ph type="title"/>
          </p:nvPr>
        </p:nvSpPr>
        <p:spPr>
          <a:xfrm>
            <a:off x="3002675" y="633725"/>
            <a:ext cx="31386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23"/>
          <p:cNvSpPr txBox="1"/>
          <p:nvPr>
            <p:ph idx="1" type="subTitle"/>
          </p:nvPr>
        </p:nvSpPr>
        <p:spPr>
          <a:xfrm>
            <a:off x="3002675" y="1430532"/>
            <a:ext cx="3138600" cy="1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4" name="Google Shape;274;p23"/>
          <p:cNvSpPr txBox="1"/>
          <p:nvPr/>
        </p:nvSpPr>
        <p:spPr>
          <a:xfrm>
            <a:off x="3072000" y="340173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chemeClr val="lt2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122850" y="2299525"/>
            <a:ext cx="371400" cy="2853600"/>
            <a:chOff x="234525" y="2299525"/>
            <a:chExt cx="371400" cy="2853600"/>
          </a:xfrm>
        </p:grpSpPr>
        <p:cxnSp>
          <p:nvCxnSpPr>
            <p:cNvPr id="276" name="Google Shape;276;p23"/>
            <p:cNvCxnSpPr/>
            <p:nvPr/>
          </p:nvCxnSpPr>
          <p:spPr>
            <a:xfrm>
              <a:off x="439475" y="2299525"/>
              <a:ext cx="0" cy="285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" name="Google Shape;277;p23"/>
            <p:cNvSpPr/>
            <p:nvPr/>
          </p:nvSpPr>
          <p:spPr>
            <a:xfrm>
              <a:off x="234525" y="410325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3"/>
          <p:cNvGrpSpPr/>
          <p:nvPr/>
        </p:nvGrpSpPr>
        <p:grpSpPr>
          <a:xfrm>
            <a:off x="8560275" y="-15225"/>
            <a:ext cx="279300" cy="2866500"/>
            <a:chOff x="8560275" y="-15225"/>
            <a:chExt cx="279300" cy="2866500"/>
          </a:xfrm>
        </p:grpSpPr>
        <p:cxnSp>
          <p:nvCxnSpPr>
            <p:cNvPr id="279" name="Google Shape;279;p23"/>
            <p:cNvCxnSpPr/>
            <p:nvPr/>
          </p:nvCxnSpPr>
          <p:spPr>
            <a:xfrm>
              <a:off x="8699925" y="-15225"/>
              <a:ext cx="0" cy="28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0" name="Google Shape;280;p23"/>
            <p:cNvSpPr/>
            <p:nvPr/>
          </p:nvSpPr>
          <p:spPr>
            <a:xfrm>
              <a:off x="8560275" y="6788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3"/>
          <p:cNvGrpSpPr/>
          <p:nvPr/>
        </p:nvGrpSpPr>
        <p:grpSpPr>
          <a:xfrm>
            <a:off x="-556800" y="-254550"/>
            <a:ext cx="2211500" cy="1532700"/>
            <a:chOff x="-556800" y="-254550"/>
            <a:chExt cx="2211500" cy="1532700"/>
          </a:xfrm>
        </p:grpSpPr>
        <p:sp>
          <p:nvSpPr>
            <p:cNvPr id="282" name="Google Shape;282;p23"/>
            <p:cNvSpPr/>
            <p:nvPr/>
          </p:nvSpPr>
          <p:spPr>
            <a:xfrm>
              <a:off x="-556800" y="-254550"/>
              <a:ext cx="1532700" cy="153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611024" y="135225"/>
              <a:ext cx="698100" cy="698100"/>
            </a:xfrm>
            <a:prstGeom prst="frame">
              <a:avLst>
                <a:gd fmla="val 21371" name="adj1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1375400" y="135225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3"/>
          <p:cNvGrpSpPr/>
          <p:nvPr/>
        </p:nvGrpSpPr>
        <p:grpSpPr>
          <a:xfrm>
            <a:off x="5024600" y="4604100"/>
            <a:ext cx="4202400" cy="820800"/>
            <a:chOff x="6042800" y="2641775"/>
            <a:chExt cx="4202400" cy="820800"/>
          </a:xfrm>
        </p:grpSpPr>
        <p:cxnSp>
          <p:nvCxnSpPr>
            <p:cNvPr id="286" name="Google Shape;286;p23"/>
            <p:cNvCxnSpPr/>
            <p:nvPr/>
          </p:nvCxnSpPr>
          <p:spPr>
            <a:xfrm>
              <a:off x="6042800" y="2887650"/>
              <a:ext cx="420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23"/>
            <p:cNvSpPr/>
            <p:nvPr/>
          </p:nvSpPr>
          <p:spPr>
            <a:xfrm>
              <a:off x="8767225" y="2701950"/>
              <a:ext cx="3498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898463" y="2641775"/>
              <a:ext cx="1734900" cy="820800"/>
            </a:xfrm>
            <a:prstGeom prst="round2DiagRect">
              <a:avLst>
                <a:gd fmla="val 18875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4"/>
          <p:cNvGrpSpPr/>
          <p:nvPr/>
        </p:nvGrpSpPr>
        <p:grpSpPr>
          <a:xfrm>
            <a:off x="-85375" y="43275"/>
            <a:ext cx="4594500" cy="371400"/>
            <a:chOff x="4897750" y="43275"/>
            <a:chExt cx="4594500" cy="371400"/>
          </a:xfrm>
        </p:grpSpPr>
        <p:cxnSp>
          <p:nvCxnSpPr>
            <p:cNvPr id="291" name="Google Shape;291;p24"/>
            <p:cNvCxnSpPr/>
            <p:nvPr/>
          </p:nvCxnSpPr>
          <p:spPr>
            <a:xfrm rot="10800000">
              <a:off x="4897750" y="228975"/>
              <a:ext cx="459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2" name="Google Shape;292;p24"/>
            <p:cNvSpPr/>
            <p:nvPr/>
          </p:nvSpPr>
          <p:spPr>
            <a:xfrm>
              <a:off x="5699500" y="43275"/>
              <a:ext cx="3714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4"/>
          <p:cNvGrpSpPr/>
          <p:nvPr/>
        </p:nvGrpSpPr>
        <p:grpSpPr>
          <a:xfrm>
            <a:off x="-1222525" y="2851288"/>
            <a:ext cx="1876500" cy="1876500"/>
            <a:chOff x="-1222525" y="2851288"/>
            <a:chExt cx="1876500" cy="1876500"/>
          </a:xfrm>
        </p:grpSpPr>
        <p:sp>
          <p:nvSpPr>
            <p:cNvPr id="294" name="Google Shape;294;p24"/>
            <p:cNvSpPr/>
            <p:nvPr/>
          </p:nvSpPr>
          <p:spPr>
            <a:xfrm>
              <a:off x="-1222525" y="2851288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 rot="5400000">
              <a:off x="153694" y="4337306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4"/>
          <p:cNvGrpSpPr/>
          <p:nvPr/>
        </p:nvGrpSpPr>
        <p:grpSpPr>
          <a:xfrm>
            <a:off x="8449425" y="0"/>
            <a:ext cx="1876500" cy="5718725"/>
            <a:chOff x="8449425" y="0"/>
            <a:chExt cx="1876500" cy="5718725"/>
          </a:xfrm>
        </p:grpSpPr>
        <p:sp>
          <p:nvSpPr>
            <p:cNvPr id="297" name="Google Shape;297;p24"/>
            <p:cNvSpPr/>
            <p:nvPr/>
          </p:nvSpPr>
          <p:spPr>
            <a:xfrm>
              <a:off x="8449425" y="3842225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24"/>
            <p:cNvGrpSpPr/>
            <p:nvPr/>
          </p:nvGrpSpPr>
          <p:grpSpPr>
            <a:xfrm>
              <a:off x="8625950" y="0"/>
              <a:ext cx="279300" cy="3292500"/>
              <a:chOff x="158575" y="-441125"/>
              <a:chExt cx="279300" cy="3292500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158575" y="1737075"/>
                <a:ext cx="279300" cy="27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0" name="Google Shape;300;p24"/>
              <p:cNvCxnSpPr/>
              <p:nvPr/>
            </p:nvCxnSpPr>
            <p:spPr>
              <a:xfrm>
                <a:off x="298225" y="-441125"/>
                <a:ext cx="0" cy="329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5"/>
          <p:cNvGrpSpPr/>
          <p:nvPr/>
        </p:nvGrpSpPr>
        <p:grpSpPr>
          <a:xfrm>
            <a:off x="161850" y="-127525"/>
            <a:ext cx="371400" cy="6089400"/>
            <a:chOff x="319525" y="-127525"/>
            <a:chExt cx="371400" cy="6089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505175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25"/>
            <p:cNvSpPr/>
            <p:nvPr/>
          </p:nvSpPr>
          <p:spPr>
            <a:xfrm>
              <a:off x="319525" y="418830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5"/>
          <p:cNvGrpSpPr/>
          <p:nvPr/>
        </p:nvGrpSpPr>
        <p:grpSpPr>
          <a:xfrm>
            <a:off x="5798425" y="4697300"/>
            <a:ext cx="4240200" cy="279300"/>
            <a:chOff x="5798425" y="4697300"/>
            <a:chExt cx="4240200" cy="279300"/>
          </a:xfrm>
        </p:grpSpPr>
        <p:cxnSp>
          <p:nvCxnSpPr>
            <p:cNvPr id="306" name="Google Shape;306;p25"/>
            <p:cNvCxnSpPr/>
            <p:nvPr/>
          </p:nvCxnSpPr>
          <p:spPr>
            <a:xfrm>
              <a:off x="5798425" y="4836950"/>
              <a:ext cx="424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25"/>
            <p:cNvSpPr/>
            <p:nvPr/>
          </p:nvSpPr>
          <p:spPr>
            <a:xfrm>
              <a:off x="6470025" y="4697300"/>
              <a:ext cx="279300" cy="279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5"/>
          <p:cNvGrpSpPr/>
          <p:nvPr/>
        </p:nvGrpSpPr>
        <p:grpSpPr>
          <a:xfrm>
            <a:off x="8066675" y="-842075"/>
            <a:ext cx="1876500" cy="2358875"/>
            <a:chOff x="8066675" y="-842075"/>
            <a:chExt cx="1876500" cy="2358875"/>
          </a:xfrm>
        </p:grpSpPr>
        <p:sp>
          <p:nvSpPr>
            <p:cNvPr id="309" name="Google Shape;309;p25"/>
            <p:cNvSpPr/>
            <p:nvPr/>
          </p:nvSpPr>
          <p:spPr>
            <a:xfrm>
              <a:off x="8066675" y="-842075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8720321" y="539400"/>
              <a:ext cx="977400" cy="977400"/>
            </a:xfrm>
            <a:prstGeom prst="frame">
              <a:avLst>
                <a:gd fmla="val 21371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/>
          <p:nvPr/>
        </p:nvSpPr>
        <p:spPr>
          <a:xfrm rot="3217087">
            <a:off x="4811544" y="-2140692"/>
            <a:ext cx="5614464" cy="5614464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6"/>
          <p:cNvGrpSpPr/>
          <p:nvPr/>
        </p:nvGrpSpPr>
        <p:grpSpPr>
          <a:xfrm>
            <a:off x="7102088" y="-379950"/>
            <a:ext cx="1909838" cy="6341825"/>
            <a:chOff x="7102088" y="-379950"/>
            <a:chExt cx="1909838" cy="6341825"/>
          </a:xfrm>
        </p:grpSpPr>
        <p:cxnSp>
          <p:nvCxnSpPr>
            <p:cNvPr id="314" name="Google Shape;314;p26"/>
            <p:cNvCxnSpPr/>
            <p:nvPr/>
          </p:nvCxnSpPr>
          <p:spPr>
            <a:xfrm>
              <a:off x="8836990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26"/>
            <p:cNvSpPr/>
            <p:nvPr/>
          </p:nvSpPr>
          <p:spPr>
            <a:xfrm>
              <a:off x="8662125" y="581925"/>
              <a:ext cx="3498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7102088" y="-379950"/>
              <a:ext cx="1734900" cy="820800"/>
            </a:xfrm>
            <a:prstGeom prst="round2DiagRect">
              <a:avLst>
                <a:gd fmla="val 18875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6"/>
          <p:cNvGrpSpPr/>
          <p:nvPr/>
        </p:nvGrpSpPr>
        <p:grpSpPr>
          <a:xfrm>
            <a:off x="-1306125" y="4144400"/>
            <a:ext cx="3665475" cy="1876500"/>
            <a:chOff x="-1306125" y="4144400"/>
            <a:chExt cx="3665475" cy="1876500"/>
          </a:xfrm>
        </p:grpSpPr>
        <p:sp>
          <p:nvSpPr>
            <p:cNvPr id="318" name="Google Shape;318;p26"/>
            <p:cNvSpPr/>
            <p:nvPr/>
          </p:nvSpPr>
          <p:spPr>
            <a:xfrm>
              <a:off x="-1306125" y="414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26"/>
            <p:cNvGrpSpPr/>
            <p:nvPr/>
          </p:nvGrpSpPr>
          <p:grpSpPr>
            <a:xfrm rot="-5400000">
              <a:off x="573450" y="3258225"/>
              <a:ext cx="279300" cy="3292500"/>
              <a:chOff x="158575" y="-441125"/>
              <a:chExt cx="279300" cy="3292500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158575" y="1737075"/>
                <a:ext cx="279300" cy="27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1" name="Google Shape;321;p26"/>
              <p:cNvCxnSpPr/>
              <p:nvPr/>
            </p:nvCxnSpPr>
            <p:spPr>
              <a:xfrm>
                <a:off x="298225" y="-441125"/>
                <a:ext cx="0" cy="329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2" name="Google Shape;322;p26"/>
          <p:cNvGrpSpPr/>
          <p:nvPr/>
        </p:nvGrpSpPr>
        <p:grpSpPr>
          <a:xfrm>
            <a:off x="-1163400" y="-764400"/>
            <a:ext cx="1876500" cy="1919563"/>
            <a:chOff x="-1163400" y="-764400"/>
            <a:chExt cx="1876500" cy="1919563"/>
          </a:xfrm>
        </p:grpSpPr>
        <p:sp>
          <p:nvSpPr>
            <p:cNvPr id="323" name="Google Shape;323;p26"/>
            <p:cNvSpPr/>
            <p:nvPr/>
          </p:nvSpPr>
          <p:spPr>
            <a:xfrm>
              <a:off x="-1163400" y="-76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rot="5400000">
              <a:off x="20875" y="783763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158575" y="0"/>
            <a:ext cx="279300" cy="3292500"/>
            <a:chOff x="158575" y="-441125"/>
            <a:chExt cx="279300" cy="3292500"/>
          </a:xfrm>
        </p:grpSpPr>
        <p:sp>
          <p:nvSpPr>
            <p:cNvPr id="39" name="Google Shape;39;p4"/>
            <p:cNvSpPr/>
            <p:nvPr/>
          </p:nvSpPr>
          <p:spPr>
            <a:xfrm>
              <a:off x="158575" y="1737075"/>
              <a:ext cx="279300" cy="27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" name="Google Shape;40;p4"/>
            <p:cNvCxnSpPr/>
            <p:nvPr/>
          </p:nvCxnSpPr>
          <p:spPr>
            <a:xfrm>
              <a:off x="298225" y="-441125"/>
              <a:ext cx="0" cy="329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" name="Google Shape;41;p4"/>
          <p:cNvSpPr/>
          <p:nvPr/>
        </p:nvSpPr>
        <p:spPr>
          <a:xfrm>
            <a:off x="112525" y="4721988"/>
            <a:ext cx="371400" cy="37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4897750" y="43275"/>
            <a:ext cx="4594500" cy="371400"/>
            <a:chOff x="4897750" y="43275"/>
            <a:chExt cx="4594500" cy="371400"/>
          </a:xfrm>
        </p:grpSpPr>
        <p:cxnSp>
          <p:nvCxnSpPr>
            <p:cNvPr id="43" name="Google Shape;43;p4"/>
            <p:cNvCxnSpPr/>
            <p:nvPr/>
          </p:nvCxnSpPr>
          <p:spPr>
            <a:xfrm rot="10800000">
              <a:off x="4897750" y="228975"/>
              <a:ext cx="459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" name="Google Shape;44;p4"/>
            <p:cNvSpPr/>
            <p:nvPr/>
          </p:nvSpPr>
          <p:spPr>
            <a:xfrm>
              <a:off x="5699500" y="43275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/>
          <p:nvPr/>
        </p:nvSpPr>
        <p:spPr>
          <a:xfrm>
            <a:off x="6366425" y="4654825"/>
            <a:ext cx="1876500" cy="1876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374125" y="2763769"/>
            <a:ext cx="28581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4911784" y="2763769"/>
            <a:ext cx="28581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1374112" y="2445109"/>
            <a:ext cx="2858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911778" y="2445100"/>
            <a:ext cx="2858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-1222525" y="2851288"/>
            <a:ext cx="1876500" cy="1876500"/>
            <a:chOff x="-1222525" y="2851288"/>
            <a:chExt cx="1876500" cy="1876500"/>
          </a:xfrm>
        </p:grpSpPr>
        <p:sp>
          <p:nvSpPr>
            <p:cNvPr id="53" name="Google Shape;53;p5"/>
            <p:cNvSpPr/>
            <p:nvPr/>
          </p:nvSpPr>
          <p:spPr>
            <a:xfrm>
              <a:off x="-1222525" y="2851288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5400000">
              <a:off x="153694" y="4337306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8625950" y="0"/>
            <a:ext cx="279300" cy="3292500"/>
            <a:chOff x="158575" y="-441125"/>
            <a:chExt cx="279300" cy="3292500"/>
          </a:xfrm>
        </p:grpSpPr>
        <p:sp>
          <p:nvSpPr>
            <p:cNvPr id="56" name="Google Shape;56;p5"/>
            <p:cNvSpPr/>
            <p:nvPr/>
          </p:nvSpPr>
          <p:spPr>
            <a:xfrm>
              <a:off x="158575" y="1737075"/>
              <a:ext cx="279300" cy="27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5"/>
            <p:cNvCxnSpPr/>
            <p:nvPr/>
          </p:nvCxnSpPr>
          <p:spPr>
            <a:xfrm>
              <a:off x="298225" y="-441125"/>
              <a:ext cx="0" cy="329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" name="Google Shape;60;p6"/>
          <p:cNvGrpSpPr/>
          <p:nvPr/>
        </p:nvGrpSpPr>
        <p:grpSpPr>
          <a:xfrm>
            <a:off x="158575" y="0"/>
            <a:ext cx="279300" cy="3292500"/>
            <a:chOff x="158575" y="-441125"/>
            <a:chExt cx="279300" cy="3292500"/>
          </a:xfrm>
        </p:grpSpPr>
        <p:sp>
          <p:nvSpPr>
            <p:cNvPr id="61" name="Google Shape;61;p6"/>
            <p:cNvSpPr/>
            <p:nvPr/>
          </p:nvSpPr>
          <p:spPr>
            <a:xfrm>
              <a:off x="158575" y="1737075"/>
              <a:ext cx="279300" cy="27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6"/>
            <p:cNvCxnSpPr/>
            <p:nvPr/>
          </p:nvCxnSpPr>
          <p:spPr>
            <a:xfrm>
              <a:off x="298225" y="-441125"/>
              <a:ext cx="0" cy="329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" name="Google Shape;63;p6"/>
          <p:cNvGrpSpPr/>
          <p:nvPr/>
        </p:nvGrpSpPr>
        <p:grpSpPr>
          <a:xfrm>
            <a:off x="4897750" y="43275"/>
            <a:ext cx="4594500" cy="371400"/>
            <a:chOff x="4897750" y="43275"/>
            <a:chExt cx="4594500" cy="371400"/>
          </a:xfrm>
        </p:grpSpPr>
        <p:cxnSp>
          <p:nvCxnSpPr>
            <p:cNvPr id="64" name="Google Shape;64;p6"/>
            <p:cNvCxnSpPr/>
            <p:nvPr/>
          </p:nvCxnSpPr>
          <p:spPr>
            <a:xfrm rot="10800000">
              <a:off x="4897750" y="228975"/>
              <a:ext cx="4594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6"/>
            <p:cNvSpPr/>
            <p:nvPr/>
          </p:nvSpPr>
          <p:spPr>
            <a:xfrm>
              <a:off x="5699500" y="43275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rot="3952198">
            <a:off x="-989987" y="-2996379"/>
            <a:ext cx="5614604" cy="5614604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161850" y="-127525"/>
            <a:ext cx="371400" cy="6089400"/>
            <a:chOff x="319525" y="-127525"/>
            <a:chExt cx="371400" cy="6089400"/>
          </a:xfrm>
        </p:grpSpPr>
        <p:cxnSp>
          <p:nvCxnSpPr>
            <p:cNvPr id="69" name="Google Shape;69;p7"/>
            <p:cNvCxnSpPr/>
            <p:nvPr/>
          </p:nvCxnSpPr>
          <p:spPr>
            <a:xfrm>
              <a:off x="505175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7"/>
            <p:cNvSpPr/>
            <p:nvPr/>
          </p:nvSpPr>
          <p:spPr>
            <a:xfrm>
              <a:off x="319525" y="418830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7"/>
          <p:cNvGrpSpPr/>
          <p:nvPr/>
        </p:nvGrpSpPr>
        <p:grpSpPr>
          <a:xfrm>
            <a:off x="5798425" y="4697300"/>
            <a:ext cx="4240200" cy="279300"/>
            <a:chOff x="5798425" y="4697300"/>
            <a:chExt cx="4240200" cy="279300"/>
          </a:xfrm>
        </p:grpSpPr>
        <p:cxnSp>
          <p:nvCxnSpPr>
            <p:cNvPr id="72" name="Google Shape;72;p7"/>
            <p:cNvCxnSpPr/>
            <p:nvPr/>
          </p:nvCxnSpPr>
          <p:spPr>
            <a:xfrm>
              <a:off x="5798425" y="4836950"/>
              <a:ext cx="424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7"/>
            <p:cNvSpPr/>
            <p:nvPr/>
          </p:nvSpPr>
          <p:spPr>
            <a:xfrm>
              <a:off x="6470025" y="4697300"/>
              <a:ext cx="279300" cy="279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713100" y="1872400"/>
            <a:ext cx="39384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713100" y="1218500"/>
            <a:ext cx="39384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7"/>
          <p:cNvSpPr/>
          <p:nvPr>
            <p:ph idx="2" type="pic"/>
          </p:nvPr>
        </p:nvSpPr>
        <p:spPr>
          <a:xfrm>
            <a:off x="5352275" y="778800"/>
            <a:ext cx="2571300" cy="3585900"/>
          </a:xfrm>
          <a:prstGeom prst="round2DiagRect">
            <a:avLst>
              <a:gd fmla="val 797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 rot="3217087">
            <a:off x="1668294" y="-2369292"/>
            <a:ext cx="5614464" cy="5614464"/>
          </a:xfrm>
          <a:prstGeom prst="ellipse">
            <a:avLst/>
          </a:prstGeom>
          <a:gradFill>
            <a:gsLst>
              <a:gs pos="0">
                <a:schemeClr val="accent2"/>
              </a:gs>
              <a:gs pos="62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0" name="Google Shape;80;p8"/>
          <p:cNvGrpSpPr/>
          <p:nvPr/>
        </p:nvGrpSpPr>
        <p:grpSpPr>
          <a:xfrm>
            <a:off x="-819550" y="2299525"/>
            <a:ext cx="1532700" cy="2853600"/>
            <a:chOff x="-819550" y="2299525"/>
            <a:chExt cx="1532700" cy="2853600"/>
          </a:xfrm>
        </p:grpSpPr>
        <p:cxnSp>
          <p:nvCxnSpPr>
            <p:cNvPr id="81" name="Google Shape;81;p8"/>
            <p:cNvCxnSpPr/>
            <p:nvPr/>
          </p:nvCxnSpPr>
          <p:spPr>
            <a:xfrm>
              <a:off x="505175" y="2299525"/>
              <a:ext cx="0" cy="285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8"/>
            <p:cNvSpPr/>
            <p:nvPr/>
          </p:nvSpPr>
          <p:spPr>
            <a:xfrm>
              <a:off x="234525" y="410325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-819550" y="3522600"/>
              <a:ext cx="1532700" cy="153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>
            <a:off x="7307175" y="-15225"/>
            <a:ext cx="1532400" cy="2866500"/>
            <a:chOff x="7307175" y="-15225"/>
            <a:chExt cx="1532400" cy="2866500"/>
          </a:xfrm>
        </p:grpSpPr>
        <p:sp>
          <p:nvSpPr>
            <p:cNvPr id="85" name="Google Shape;85;p8"/>
            <p:cNvSpPr/>
            <p:nvPr/>
          </p:nvSpPr>
          <p:spPr>
            <a:xfrm>
              <a:off x="7744949" y="260050"/>
              <a:ext cx="698100" cy="698100"/>
            </a:xfrm>
            <a:prstGeom prst="frame">
              <a:avLst>
                <a:gd fmla="val 21371" name="adj1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307175" y="2600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8"/>
            <p:cNvCxnSpPr/>
            <p:nvPr/>
          </p:nvCxnSpPr>
          <p:spPr>
            <a:xfrm>
              <a:off x="8699925" y="-15225"/>
              <a:ext cx="0" cy="28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8"/>
            <p:cNvSpPr/>
            <p:nvPr/>
          </p:nvSpPr>
          <p:spPr>
            <a:xfrm>
              <a:off x="8560275" y="6788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2241450" y="14169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2241550" y="22587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2" name="Google Shape;92;p9"/>
          <p:cNvGrpSpPr/>
          <p:nvPr/>
        </p:nvGrpSpPr>
        <p:grpSpPr>
          <a:xfrm>
            <a:off x="7102088" y="-379950"/>
            <a:ext cx="1909838" cy="6341825"/>
            <a:chOff x="7102088" y="-379950"/>
            <a:chExt cx="1909838" cy="6341825"/>
          </a:xfrm>
        </p:grpSpPr>
        <p:cxnSp>
          <p:nvCxnSpPr>
            <p:cNvPr id="93" name="Google Shape;93;p9"/>
            <p:cNvCxnSpPr/>
            <p:nvPr/>
          </p:nvCxnSpPr>
          <p:spPr>
            <a:xfrm>
              <a:off x="8836990" y="-127525"/>
              <a:ext cx="0" cy="60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9"/>
            <p:cNvSpPr/>
            <p:nvPr/>
          </p:nvSpPr>
          <p:spPr>
            <a:xfrm>
              <a:off x="8662125" y="581925"/>
              <a:ext cx="349800" cy="371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102088" y="-379950"/>
              <a:ext cx="1734900" cy="820800"/>
            </a:xfrm>
            <a:prstGeom prst="round2DiagRect">
              <a:avLst>
                <a:gd fmla="val 18875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9"/>
          <p:cNvGrpSpPr/>
          <p:nvPr/>
        </p:nvGrpSpPr>
        <p:grpSpPr>
          <a:xfrm>
            <a:off x="-1306125" y="4144400"/>
            <a:ext cx="3665475" cy="1876500"/>
            <a:chOff x="-1306125" y="4144400"/>
            <a:chExt cx="3665475" cy="1876500"/>
          </a:xfrm>
        </p:grpSpPr>
        <p:sp>
          <p:nvSpPr>
            <p:cNvPr id="97" name="Google Shape;97;p9"/>
            <p:cNvSpPr/>
            <p:nvPr/>
          </p:nvSpPr>
          <p:spPr>
            <a:xfrm>
              <a:off x="-1306125" y="4144400"/>
              <a:ext cx="1876500" cy="1876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9"/>
            <p:cNvGrpSpPr/>
            <p:nvPr/>
          </p:nvGrpSpPr>
          <p:grpSpPr>
            <a:xfrm rot="-5400000">
              <a:off x="573450" y="3258225"/>
              <a:ext cx="279300" cy="3292500"/>
              <a:chOff x="158575" y="-441125"/>
              <a:chExt cx="279300" cy="3292500"/>
            </a:xfrm>
          </p:grpSpPr>
          <p:sp>
            <p:nvSpPr>
              <p:cNvPr id="99" name="Google Shape;99;p9"/>
              <p:cNvSpPr/>
              <p:nvPr/>
            </p:nvSpPr>
            <p:spPr>
              <a:xfrm>
                <a:off x="158575" y="1737075"/>
                <a:ext cx="279300" cy="27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0" name="Google Shape;100;p9"/>
              <p:cNvCxnSpPr/>
              <p:nvPr/>
            </p:nvCxnSpPr>
            <p:spPr>
              <a:xfrm>
                <a:off x="298225" y="-441125"/>
                <a:ext cx="0" cy="329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>
            <p:ph idx="2" type="pic"/>
          </p:nvPr>
        </p:nvSpPr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4" name="Google Shape;104;p10"/>
          <p:cNvGrpSpPr/>
          <p:nvPr/>
        </p:nvGrpSpPr>
        <p:grpSpPr>
          <a:xfrm>
            <a:off x="-819550" y="2299525"/>
            <a:ext cx="1532700" cy="2853600"/>
            <a:chOff x="-819550" y="2299525"/>
            <a:chExt cx="1532700" cy="2853600"/>
          </a:xfrm>
        </p:grpSpPr>
        <p:cxnSp>
          <p:nvCxnSpPr>
            <p:cNvPr id="105" name="Google Shape;105;p10"/>
            <p:cNvCxnSpPr/>
            <p:nvPr/>
          </p:nvCxnSpPr>
          <p:spPr>
            <a:xfrm>
              <a:off x="505175" y="2299525"/>
              <a:ext cx="0" cy="285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10"/>
            <p:cNvSpPr/>
            <p:nvPr/>
          </p:nvSpPr>
          <p:spPr>
            <a:xfrm>
              <a:off x="234525" y="4103250"/>
              <a:ext cx="371400" cy="371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-819550" y="3522600"/>
              <a:ext cx="1532700" cy="1532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0"/>
          <p:cNvGrpSpPr/>
          <p:nvPr/>
        </p:nvGrpSpPr>
        <p:grpSpPr>
          <a:xfrm>
            <a:off x="7307175" y="-15225"/>
            <a:ext cx="1532400" cy="2866500"/>
            <a:chOff x="7307175" y="-15225"/>
            <a:chExt cx="1532400" cy="2866500"/>
          </a:xfrm>
        </p:grpSpPr>
        <p:sp>
          <p:nvSpPr>
            <p:cNvPr id="109" name="Google Shape;109;p10"/>
            <p:cNvSpPr/>
            <p:nvPr/>
          </p:nvSpPr>
          <p:spPr>
            <a:xfrm>
              <a:off x="7744949" y="260050"/>
              <a:ext cx="698100" cy="698100"/>
            </a:xfrm>
            <a:prstGeom prst="frame">
              <a:avLst>
                <a:gd fmla="val 21371" name="adj1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7307175" y="2600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0"/>
            <p:cNvCxnSpPr/>
            <p:nvPr/>
          </p:nvCxnSpPr>
          <p:spPr>
            <a:xfrm>
              <a:off x="8699925" y="-15225"/>
              <a:ext cx="0" cy="28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10"/>
            <p:cNvSpPr/>
            <p:nvPr/>
          </p:nvSpPr>
          <p:spPr>
            <a:xfrm>
              <a:off x="8560275" y="678850"/>
              <a:ext cx="279300" cy="2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b="1"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ctrTitle"/>
          </p:nvPr>
        </p:nvSpPr>
        <p:spPr>
          <a:xfrm>
            <a:off x="789275" y="1490575"/>
            <a:ext cx="7565700" cy="15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Yelp Data Analysis: Trends, Insights and Predictions</a:t>
            </a:r>
            <a:endParaRPr sz="4600"/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1769175" y="3224825"/>
            <a:ext cx="5628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Bennett, Dylan, Neeharika, Pengru, Yahui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Distribution of Attributes in PA’s Restaurants</a:t>
            </a:r>
            <a:endParaRPr sz="2700"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6229875" y="1462463"/>
            <a:ext cx="27858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Strong preference for convenience service among customers in Pennsylvania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Potential areas of under-serviced markets or opportunities for differentiation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New restaurant owners in Pennsylvania might consider prioritizing features like takeout, delivery to align with prevalent customer preferences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4" name="Google Shape;3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00" y="1188287"/>
            <a:ext cx="5683873" cy="33497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idx="4294967295"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with Clustered Embeddings</a:t>
            </a:r>
            <a:endParaRPr/>
          </a:p>
        </p:txBody>
      </p:sp>
      <p:pic>
        <p:nvPicPr>
          <p:cNvPr id="400" name="Google Shape;400;p37"/>
          <p:cNvPicPr preferRelativeResize="0"/>
          <p:nvPr/>
        </p:nvPicPr>
        <p:blipFill rotWithShape="1">
          <a:blip r:embed="rId3">
            <a:alphaModFix/>
          </a:blip>
          <a:srcRect b="0" l="0" r="0" t="8858"/>
          <a:stretch/>
        </p:blipFill>
        <p:spPr>
          <a:xfrm>
            <a:off x="5466475" y="1264500"/>
            <a:ext cx="2075750" cy="1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7"/>
          <p:cNvPicPr preferRelativeResize="0"/>
          <p:nvPr/>
        </p:nvPicPr>
        <p:blipFill rotWithShape="1">
          <a:blip r:embed="rId4">
            <a:alphaModFix/>
          </a:blip>
          <a:srcRect b="0" l="4689" r="0" t="0"/>
          <a:stretch/>
        </p:blipFill>
        <p:spPr>
          <a:xfrm>
            <a:off x="4936150" y="3452975"/>
            <a:ext cx="3136400" cy="146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37"/>
          <p:cNvCxnSpPr>
            <a:stCxn id="403" idx="0"/>
            <a:endCxn id="404" idx="2"/>
          </p:cNvCxnSpPr>
          <p:nvPr/>
        </p:nvCxnSpPr>
        <p:spPr>
          <a:xfrm flipH="1" rot="5400000">
            <a:off x="1801221" y="2186451"/>
            <a:ext cx="296700" cy="1800"/>
          </a:xfrm>
          <a:prstGeom prst="bentConnector3">
            <a:avLst>
              <a:gd fmla="val 5001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405" name="Google Shape;405;p37"/>
          <p:cNvCxnSpPr>
            <a:stCxn id="406" idx="0"/>
            <a:endCxn id="403" idx="2"/>
          </p:cNvCxnSpPr>
          <p:nvPr/>
        </p:nvCxnSpPr>
        <p:spPr>
          <a:xfrm rot="-5400000">
            <a:off x="1802839" y="2938652"/>
            <a:ext cx="296700" cy="600"/>
          </a:xfrm>
          <a:prstGeom prst="bentConnector3">
            <a:avLst>
              <a:gd fmla="val 5001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triangle"/>
            <a:tailEnd len="sm" w="sm" type="none"/>
          </a:ln>
        </p:spPr>
      </p:cxnSp>
      <p:sp>
        <p:nvSpPr>
          <p:cNvPr id="404" name="Google Shape;404;p37"/>
          <p:cNvSpPr txBox="1"/>
          <p:nvPr/>
        </p:nvSpPr>
        <p:spPr>
          <a:xfrm>
            <a:off x="753750" y="1584100"/>
            <a:ext cx="2390100" cy="454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Reviews (Text)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755421" y="2335701"/>
            <a:ext cx="2390100" cy="454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 (Regex &amp; Tokenize)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755839" y="3087302"/>
            <a:ext cx="2390100" cy="454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Word2Vec (embedding length = 100)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755839" y="3849302"/>
            <a:ext cx="2390100" cy="454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PCA (components = 3)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37"/>
          <p:cNvCxnSpPr/>
          <p:nvPr/>
        </p:nvCxnSpPr>
        <p:spPr>
          <a:xfrm rot="-5400000">
            <a:off x="1797589" y="3695402"/>
            <a:ext cx="3072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409" name="Google Shape;409;p37"/>
          <p:cNvCxnSpPr>
            <a:stCxn id="407" idx="3"/>
            <a:endCxn id="400" idx="1"/>
          </p:cNvCxnSpPr>
          <p:nvPr/>
        </p:nvCxnSpPr>
        <p:spPr>
          <a:xfrm flipH="1" rot="10800000">
            <a:off x="3145939" y="2175602"/>
            <a:ext cx="2320500" cy="190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7"/>
          <p:cNvSpPr txBox="1"/>
          <p:nvPr/>
        </p:nvSpPr>
        <p:spPr>
          <a:xfrm rot="-688">
            <a:off x="5004357" y="3003769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(k = 8 </a:t>
            </a:r>
            <a:r>
              <a:rPr b="1" i="1"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elbow method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/ Limitations</a:t>
            </a:r>
            <a:endParaRPr/>
          </a:p>
        </p:txBody>
      </p:sp>
      <p:sp>
        <p:nvSpPr>
          <p:cNvPr id="416" name="Google Shape;416;p38"/>
          <p:cNvSpPr txBox="1"/>
          <p:nvPr>
            <p:ph idx="4294967295" type="subTitle"/>
          </p:nvPr>
        </p:nvSpPr>
        <p:spPr>
          <a:xfrm>
            <a:off x="1194113" y="1506850"/>
            <a:ext cx="28431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/>
              <a:t>Categories are too Specific</a:t>
            </a:r>
            <a:endParaRPr b="1" sz="1500"/>
          </a:p>
        </p:txBody>
      </p:sp>
      <p:sp>
        <p:nvSpPr>
          <p:cNvPr id="417" name="Google Shape;417;p38"/>
          <p:cNvSpPr txBox="1"/>
          <p:nvPr>
            <p:ph idx="4294967295" type="subTitle"/>
          </p:nvPr>
        </p:nvSpPr>
        <p:spPr>
          <a:xfrm>
            <a:off x="1037200" y="2852800"/>
            <a:ext cx="3048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Limited </a:t>
            </a:r>
            <a:r>
              <a:rPr b="1" lang="en" sz="1600"/>
              <a:t>Resources</a:t>
            </a:r>
            <a:r>
              <a:rPr b="1" lang="en" sz="1600"/>
              <a:t> in Pyspark ML </a:t>
            </a:r>
            <a:endParaRPr b="1"/>
          </a:p>
        </p:txBody>
      </p:sp>
      <p:sp>
        <p:nvSpPr>
          <p:cNvPr id="418" name="Google Shape;418;p38"/>
          <p:cNvSpPr txBox="1"/>
          <p:nvPr>
            <p:ph idx="4294967295" type="subTitle"/>
          </p:nvPr>
        </p:nvSpPr>
        <p:spPr>
          <a:xfrm>
            <a:off x="5174601" y="1506850"/>
            <a:ext cx="3000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Computational Cost</a:t>
            </a:r>
            <a:endParaRPr b="1"/>
          </a:p>
        </p:txBody>
      </p:sp>
      <p:sp>
        <p:nvSpPr>
          <p:cNvPr id="419" name="Google Shape;419;p38"/>
          <p:cNvSpPr txBox="1"/>
          <p:nvPr/>
        </p:nvSpPr>
        <p:spPr>
          <a:xfrm>
            <a:off x="1102025" y="1956550"/>
            <a:ext cx="264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Each business contains a list of categories, making it very difficult to generalize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5174600" y="19565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Creating embeddings for all 10gb of text is extremely memory intensive</a:t>
            </a:r>
            <a:endParaRPr sz="11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20 CPU limits for Dataproc Clusters</a:t>
            </a:r>
            <a:endParaRPr sz="11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1194125" y="3701650"/>
            <a:ext cx="255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Pyspark ML library does not have access to more robust NLP and dimensionality reduction methodologies, resulting in less meaningful insights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422" name="Google Shape;422;p38"/>
          <p:cNvSpPr txBox="1"/>
          <p:nvPr>
            <p:ph idx="4294967295" type="subTitle"/>
          </p:nvPr>
        </p:nvSpPr>
        <p:spPr>
          <a:xfrm>
            <a:off x="5253038" y="2852800"/>
            <a:ext cx="28431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Generalizability</a:t>
            </a:r>
            <a:endParaRPr b="1"/>
          </a:p>
        </p:txBody>
      </p:sp>
      <p:sp>
        <p:nvSpPr>
          <p:cNvPr id="423" name="Google Shape;423;p38"/>
          <p:cNvSpPr txBox="1"/>
          <p:nvPr/>
        </p:nvSpPr>
        <p:spPr>
          <a:xfrm>
            <a:off x="5174600" y="3701650"/>
            <a:ext cx="28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/>
              <a:t>Yelp</a:t>
            </a:r>
            <a:endParaRPr/>
          </a:p>
        </p:txBody>
      </p:sp>
      <p:sp>
        <p:nvSpPr>
          <p:cNvPr id="424" name="Google Shape;424;p38"/>
          <p:cNvSpPr txBox="1"/>
          <p:nvPr/>
        </p:nvSpPr>
        <p:spPr>
          <a:xfrm>
            <a:off x="5174600" y="37091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Yelp academic dataset is only a subset of the entire yelp ecosystem, making it difficult to generalize </a:t>
            </a: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results and findings.</a:t>
            </a:r>
            <a:endParaRPr sz="11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 </a:t>
            </a:r>
            <a:endParaRPr/>
          </a:p>
        </p:txBody>
      </p:sp>
      <p:sp>
        <p:nvSpPr>
          <p:cNvPr id="430" name="Google Shape;430;p39"/>
          <p:cNvSpPr txBox="1"/>
          <p:nvPr>
            <p:ph idx="4294967295" type="subTitle"/>
          </p:nvPr>
        </p:nvSpPr>
        <p:spPr>
          <a:xfrm>
            <a:off x="1047863" y="1506850"/>
            <a:ext cx="28431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Identify Optimal Location</a:t>
            </a:r>
            <a:endParaRPr b="1"/>
          </a:p>
        </p:txBody>
      </p:sp>
      <p:sp>
        <p:nvSpPr>
          <p:cNvPr id="431" name="Google Shape;431;p39"/>
          <p:cNvSpPr txBox="1"/>
          <p:nvPr>
            <p:ph idx="4294967295" type="subTitle"/>
          </p:nvPr>
        </p:nvSpPr>
        <p:spPr>
          <a:xfrm>
            <a:off x="1047863" y="2852800"/>
            <a:ext cx="28431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Understand Customers’ Preferences</a:t>
            </a:r>
            <a:endParaRPr b="1"/>
          </a:p>
        </p:txBody>
      </p:sp>
      <p:sp>
        <p:nvSpPr>
          <p:cNvPr id="432" name="Google Shape;432;p39"/>
          <p:cNvSpPr txBox="1"/>
          <p:nvPr>
            <p:ph idx="4294967295" type="subTitle"/>
          </p:nvPr>
        </p:nvSpPr>
        <p:spPr>
          <a:xfrm>
            <a:off x="5253038" y="2852800"/>
            <a:ext cx="28431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Target Optimal Business Category</a:t>
            </a:r>
            <a:endParaRPr b="1"/>
          </a:p>
        </p:txBody>
      </p:sp>
      <p:sp>
        <p:nvSpPr>
          <p:cNvPr id="433" name="Google Shape;433;p39"/>
          <p:cNvSpPr txBox="1"/>
          <p:nvPr>
            <p:ph idx="4294967295" type="subTitle"/>
          </p:nvPr>
        </p:nvSpPr>
        <p:spPr>
          <a:xfrm>
            <a:off x="5174601" y="1506850"/>
            <a:ext cx="3000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Optimize Service Attribute</a:t>
            </a:r>
            <a:endParaRPr b="1"/>
          </a:p>
        </p:txBody>
      </p:sp>
      <p:sp>
        <p:nvSpPr>
          <p:cNvPr id="434" name="Google Shape;434;p39"/>
          <p:cNvSpPr txBox="1"/>
          <p:nvPr/>
        </p:nvSpPr>
        <p:spPr>
          <a:xfrm>
            <a:off x="1194125" y="1956550"/>
            <a:ext cx="255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help new business owners determine the best locations to open their businesses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5174600" y="19565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help new owners optimize their business services to match what specific services customers value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1194125" y="3701650"/>
            <a:ext cx="255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help new owners understand what aspects of a business are most important to their potential customers</a:t>
            </a:r>
            <a:endParaRPr sz="1300">
              <a:highlight>
                <a:schemeClr val="lt1"/>
              </a:highlight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5174600" y="3701650"/>
            <a:ext cx="284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help new owners to figure out what kind of business have the potential to be successful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43" name="Google Shape;443;p40"/>
          <p:cNvSpPr txBox="1"/>
          <p:nvPr>
            <p:ph idx="5" type="subTitle"/>
          </p:nvPr>
        </p:nvSpPr>
        <p:spPr>
          <a:xfrm>
            <a:off x="3373650" y="1383200"/>
            <a:ext cx="22860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Real-time Data Integration</a:t>
            </a:r>
            <a:endParaRPr sz="1800"/>
          </a:p>
        </p:txBody>
      </p:sp>
      <p:sp>
        <p:nvSpPr>
          <p:cNvPr id="444" name="Google Shape;444;p40"/>
          <p:cNvSpPr txBox="1"/>
          <p:nvPr>
            <p:ph idx="1" type="subTitle"/>
          </p:nvPr>
        </p:nvSpPr>
        <p:spPr>
          <a:xfrm>
            <a:off x="850725" y="2458900"/>
            <a:ext cx="24144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Utilize different machine learning methods to implement prediction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Apply deep learning models to our project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0"/>
          <p:cNvSpPr txBox="1"/>
          <p:nvPr>
            <p:ph idx="2" type="subTitle"/>
          </p:nvPr>
        </p:nvSpPr>
        <p:spPr>
          <a:xfrm>
            <a:off x="3373650" y="2458900"/>
            <a:ext cx="22860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Analyze data in real-time to </a:t>
            </a:r>
            <a:r>
              <a:rPr lang="en"/>
              <a:t>receive updated insights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Help to react quickly to changes in customer preference and competitor activities</a:t>
            </a:r>
            <a:endParaRPr/>
          </a:p>
        </p:txBody>
      </p:sp>
      <p:sp>
        <p:nvSpPr>
          <p:cNvPr id="446" name="Google Shape;446;p40"/>
          <p:cNvSpPr txBox="1"/>
          <p:nvPr>
            <p:ph idx="3" type="subTitle"/>
          </p:nvPr>
        </p:nvSpPr>
        <p:spPr>
          <a:xfrm>
            <a:off x="5750350" y="2458900"/>
            <a:ext cx="24144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</a:t>
            </a:r>
            <a:r>
              <a:rPr lang="en"/>
              <a:t>elp new business owners understand their target audiences better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Help to improve marketing strategies for business owners</a:t>
            </a:r>
            <a:endParaRPr/>
          </a:p>
        </p:txBody>
      </p:sp>
      <p:sp>
        <p:nvSpPr>
          <p:cNvPr id="447" name="Google Shape;447;p40"/>
          <p:cNvSpPr txBox="1"/>
          <p:nvPr>
            <p:ph idx="4" type="subTitle"/>
          </p:nvPr>
        </p:nvSpPr>
        <p:spPr>
          <a:xfrm>
            <a:off x="720075" y="1408100"/>
            <a:ext cx="2764200" cy="7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Advanced Predictive Modeling</a:t>
            </a:r>
            <a:endParaRPr sz="1400"/>
          </a:p>
        </p:txBody>
      </p:sp>
      <p:sp>
        <p:nvSpPr>
          <p:cNvPr id="448" name="Google Shape;448;p40"/>
          <p:cNvSpPr txBox="1"/>
          <p:nvPr>
            <p:ph idx="6" type="subTitle"/>
          </p:nvPr>
        </p:nvSpPr>
        <p:spPr>
          <a:xfrm>
            <a:off x="5878750" y="1408100"/>
            <a:ext cx="2545200" cy="7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Sentiment Analysis Enhancement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713100" y="125100"/>
            <a:ext cx="3938400" cy="6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713100" y="778800"/>
            <a:ext cx="39384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Ideation</a:t>
            </a:r>
            <a:endParaRPr sz="16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Dataset </a:t>
            </a:r>
            <a:endParaRPr sz="16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Findings</a:t>
            </a:r>
            <a:endParaRPr sz="16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Challenges / Limitations</a:t>
            </a:r>
            <a:endParaRPr sz="16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Real-world Application / Future Work</a:t>
            </a:r>
            <a:endParaRPr sz="1600"/>
          </a:p>
        </p:txBody>
      </p:sp>
      <p:pic>
        <p:nvPicPr>
          <p:cNvPr id="337" name="Google Shape;337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933" r="22927" t="0"/>
          <a:stretch/>
        </p:blipFill>
        <p:spPr>
          <a:xfrm>
            <a:off x="5352275" y="778800"/>
            <a:ext cx="2571300" cy="35859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720000" y="23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</a:t>
            </a:r>
            <a:endParaRPr/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15" y="238975"/>
            <a:ext cx="7363960" cy="4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49" name="Google Shape;349;p3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from official Yelp website, consisting of 5 tables: business, review, user, checkin and tips.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Collectively, it contains over 6 million reviews across 150,000 businesses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50" y="2068975"/>
            <a:ext cx="3130900" cy="252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325" y="2068975"/>
            <a:ext cx="3094651" cy="252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720000" y="23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Concentration of Businesses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00" y="811675"/>
            <a:ext cx="6732200" cy="36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3"/>
          <p:cNvPicPr preferRelativeResize="0"/>
          <p:nvPr/>
        </p:nvPicPr>
        <p:blipFill rotWithShape="1">
          <a:blip r:embed="rId3">
            <a:alphaModFix/>
          </a:blip>
          <a:srcRect b="94738" l="0" r="0" t="2320"/>
          <a:stretch/>
        </p:blipFill>
        <p:spPr>
          <a:xfrm>
            <a:off x="3734475" y="3232637"/>
            <a:ext cx="5199125" cy="1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Ratings Vary Across States?</a:t>
            </a:r>
            <a:endParaRPr/>
          </a:p>
        </p:txBody>
      </p:sp>
      <p:sp>
        <p:nvSpPr>
          <p:cNvPr id="369" name="Google Shape;369;p33"/>
          <p:cNvSpPr txBox="1"/>
          <p:nvPr>
            <p:ph idx="1" type="body"/>
          </p:nvPr>
        </p:nvSpPr>
        <p:spPr>
          <a:xfrm>
            <a:off x="720000" y="1215750"/>
            <a:ext cx="288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Generally the ratings for all businesses within a state seem to follow the same distribution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States may be too broad of a category to derive meaningful differences across business reviews</a:t>
            </a:r>
            <a:endParaRPr/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3">
            <a:alphaModFix/>
          </a:blip>
          <a:srcRect b="70247" l="0" r="0" t="0"/>
          <a:stretch/>
        </p:blipFill>
        <p:spPr>
          <a:xfrm>
            <a:off x="3734475" y="1759588"/>
            <a:ext cx="5199125" cy="153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 rotWithShape="1">
          <a:blip r:embed="rId3">
            <a:alphaModFix/>
          </a:blip>
          <a:srcRect b="23348" l="53316" r="0" t="74403"/>
          <a:stretch/>
        </p:blipFill>
        <p:spPr>
          <a:xfrm>
            <a:off x="6506500" y="3250438"/>
            <a:ext cx="2427098" cy="11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23348" l="53316" r="0" t="74403"/>
          <a:stretch/>
        </p:blipFill>
        <p:spPr>
          <a:xfrm>
            <a:off x="4034000" y="3250438"/>
            <a:ext cx="2427098" cy="1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720000" y="539400"/>
            <a:ext cx="80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How different categories are appealed in different States?</a:t>
            </a:r>
            <a:endParaRPr sz="2200"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 txBox="1"/>
          <p:nvPr/>
        </p:nvSpPr>
        <p:spPr>
          <a:xfrm>
            <a:off x="1024375" y="4044000"/>
            <a:ext cx="7095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Texas, Beauty and hair services are the most liked based on their average ratings, whereas home decoration related services are found to be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least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liked by the public.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0" name="Google Shape;3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00" y="1251875"/>
            <a:ext cx="7095250" cy="26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Are fast-food chains slowing down in popularity?</a:t>
            </a:r>
            <a:endParaRPr sz="2500"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5628100" y="1215750"/>
            <a:ext cx="27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Low Average Ratings:</a:t>
            </a:r>
            <a:r>
              <a:rPr lang="en"/>
              <a:t> Across major fast food chains, average user ratings are generally 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Starbucks Exception</a:t>
            </a:r>
            <a:r>
              <a:rPr lang="en"/>
              <a:t>: Despite its prominence, Starbucks only achieves a slightly above 3-star rating.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Perception Challenges:</a:t>
            </a:r>
            <a:r>
              <a:rPr lang="en"/>
              <a:t> Fast food is convenient but raises concerns about nutrition and health.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Balance Opportunity:</a:t>
            </a:r>
            <a:r>
              <a:rPr lang="en"/>
              <a:t> Restaurants can improve by balancing speed with quality.</a:t>
            </a:r>
            <a:endParaRPr/>
          </a:p>
        </p:txBody>
      </p:sp>
      <p:pic>
        <p:nvPicPr>
          <p:cNvPr id="387" name="Google Shape;3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15750"/>
            <a:ext cx="49081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rdination Rescue Operations Meeting by Slidesgo">
  <a:themeElements>
    <a:clrScheme name="Simple Light">
      <a:dk1>
        <a:srgbClr val="171A50"/>
      </a:dk1>
      <a:lt1>
        <a:srgbClr val="E7E7E7"/>
      </a:lt1>
      <a:dk2>
        <a:srgbClr val="E92121"/>
      </a:dk2>
      <a:lt2>
        <a:srgbClr val="FFC6C6"/>
      </a:lt2>
      <a:accent1>
        <a:srgbClr val="60606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1A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