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500" b="1">
                <a:latin typeface="Times New Roman"/>
              </a:rPr>
              <a:t>Climate change issues in south kentucky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0">
                <a:latin typeface="Times New Roman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sz="1800">
                <a:latin typeface="Times New Roman"/>
              </a:rPr>
              <a:t>This paper suggests a theoretical approach, even though the theory comes with a clear methodology and implementation .</a:t>
            </a:r>
          </a:p>
          <a:p>
            <a:r>
              <a:rPr sz="1800">
                <a:latin typeface="Times New Roman"/>
              </a:rPr>
              <a:t> it insists on the semantic approach so that all the HARMS agents "understand" what is going on 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0">
                <a:latin typeface="Times New Roman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sz="1800">
                <a:latin typeface="Times New Roman"/>
              </a:rPr>
              <a:t>Human-computer interaction has been happening since the first command was introduced into the computer .</a:t>
            </a:r>
          </a:p>
          <a:p>
            <a:r>
              <a:rPr sz="1800">
                <a:latin typeface="Times New Roman"/>
              </a:rPr>
              <a:t> The language of the interaction is code, which sometimes includes words or even sentences of natural language .</a:t>
            </a:r>
          </a:p>
          <a:p>
            <a:r>
              <a:rPr sz="1800">
                <a:latin typeface="Times New Roman"/>
              </a:rPr>
              <a:t> Or, again, should there be a difference?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0">
                <a:latin typeface="Times New Roman"/>
              </a:rP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sz="1800">
                <a:latin typeface="Times New Roman"/>
              </a:rPr>
              <a:t>: .</a:t>
            </a:r>
          </a:p>
          <a:p>
            <a:r>
              <a:rPr sz="1800">
                <a:latin typeface="Times New Roman"/>
              </a:rPr>
              <a:t> &amp; ! !.</a:t>
            </a:r>
          </a:p>
          <a:p>
            <a:r>
              <a:rPr sz="1800">
                <a:latin typeface="Times New Roman"/>
              </a:rPr>
              <a:t> .</a:t>
            </a:r>
          </a:p>
          <a:p>
            <a:r>
              <a:rPr sz="1800">
                <a:latin typeface="Times New Roman"/>
              </a:rPr>
              <a:t>.</a:t>
            </a:r>
          </a:p>
          <a:p>
            <a:r>
              <a:rPr sz="1800">
                <a:latin typeface="Times New Roman"/>
              </a:rPr>
              <a:t> !! .</a:t>
            </a:r>
          </a:p>
          <a:p>
            <a:r>
              <a:rPr sz="1800">
                <a:latin typeface="Times New Roman"/>
              </a:rPr>
              <a:t>! &amp;! ? !, 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0">
                <a:latin typeface="Times New Roman"/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sz="1800">
                <a:latin typeface="Times New Roman"/>
              </a:rPr>
              <a:t>: .</a:t>
            </a:r>
          </a:p>
          <a:p>
            <a:r>
              <a:rPr sz="1800">
                <a:latin typeface="Times New Roman"/>
              </a:rPr>
              <a:t> &amp; ! !.</a:t>
            </a:r>
          </a:p>
          <a:p>
            <a:r>
              <a:rPr sz="1800">
                <a:latin typeface="Times New Roman"/>
              </a:rPr>
              <a:t> .</a:t>
            </a:r>
          </a:p>
          <a:p>
            <a:r>
              <a:rPr sz="1800">
                <a:latin typeface="Times New Roman"/>
              </a:rPr>
              <a:t>.</a:t>
            </a:r>
          </a:p>
          <a:p>
            <a:r>
              <a:rPr sz="1800">
                <a:latin typeface="Times New Roman"/>
              </a:rPr>
              <a:t> !! .</a:t>
            </a:r>
          </a:p>
          <a:p>
            <a:r>
              <a:rPr sz="1800">
                <a:latin typeface="Times New Roman"/>
              </a:rPr>
              <a:t>! &amp;! ? !, 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0">
                <a:latin typeface="Times New Roman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sz="1800">
                <a:latin typeface="Times New Roman"/>
              </a:rPr>
              <a:t>: .</a:t>
            </a:r>
          </a:p>
          <a:p>
            <a:r>
              <a:rPr sz="1800">
                <a:latin typeface="Times New Roman"/>
              </a:rPr>
              <a:t> &amp; ! !.</a:t>
            </a:r>
          </a:p>
          <a:p>
            <a:r>
              <a:rPr sz="1800">
                <a:latin typeface="Times New Roman"/>
              </a:rPr>
              <a:t> .</a:t>
            </a:r>
          </a:p>
          <a:p>
            <a:r>
              <a:rPr sz="1800">
                <a:latin typeface="Times New Roman"/>
              </a:rPr>
              <a:t>.</a:t>
            </a:r>
          </a:p>
          <a:p>
            <a:r>
              <a:rPr sz="1800">
                <a:latin typeface="Times New Roman"/>
              </a:rPr>
              <a:t> !! .</a:t>
            </a:r>
          </a:p>
          <a:p>
            <a:r>
              <a:rPr sz="1800">
                <a:latin typeface="Times New Roman"/>
              </a:rPr>
              <a:t>! &amp;! ? !,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