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256" r:id="rId3"/>
    <p:sldId id="257" r:id="rId4"/>
    <p:sldId id="318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83" r:id="rId14"/>
    <p:sldId id="284" r:id="rId15"/>
    <p:sldId id="267" r:id="rId16"/>
    <p:sldId id="268" r:id="rId17"/>
    <p:sldId id="269" r:id="rId18"/>
    <p:sldId id="270" r:id="rId19"/>
    <p:sldId id="262" r:id="rId20"/>
    <p:sldId id="271" r:id="rId21"/>
    <p:sldId id="285" r:id="rId22"/>
    <p:sldId id="286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87" r:id="rId31"/>
    <p:sldId id="279" r:id="rId32"/>
    <p:sldId id="280" r:id="rId33"/>
    <p:sldId id="281" r:id="rId34"/>
    <p:sldId id="282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9" r:id="rId43"/>
    <p:sldId id="295" r:id="rId44"/>
    <p:sldId id="296" r:id="rId45"/>
    <p:sldId id="297" r:id="rId46"/>
    <p:sldId id="303" r:id="rId47"/>
    <p:sldId id="298" r:id="rId48"/>
    <p:sldId id="299" r:id="rId49"/>
    <p:sldId id="300" r:id="rId50"/>
    <p:sldId id="301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2F36-FB65-4B09-A828-9A24281D5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20832-A241-4FBA-90F6-5FBCBB67E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1B6B-5DD2-4E73-8D5C-AF545D7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E694-4198-43EA-BA92-CC83050E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EE4E7-1428-45E7-A5B6-D0335B99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068F-0697-41C5-9B71-029127D2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A8E72-DD59-4AAD-8DF1-116A8331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CEAE-2D8E-4AB1-9EEC-97F59122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8823C-E713-4373-918D-761698B5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5CDB-BC5B-4A16-9A38-91B8F2F8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53B5A-E0CA-47A5-87F6-8831D9D4A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78EF-8085-4B37-9751-7783646D5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C710-51A0-4D6B-9AAC-41164CC7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00D6-A1D9-48F0-8327-D616BBB5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33D2-6283-41E0-AE8E-F2139B3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F9C5-FA41-4DF9-9775-4E57619B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B309-B25E-4759-A656-8C4178E8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D254-981D-4EFB-B092-9ABDB008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7FB5-A67F-433D-BD88-197735BC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4B0F-36AC-4D27-AEF6-CFAD606D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2B31-6FCA-4DE7-8C72-F6441EAF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F0D8-3C8C-4ABF-B998-F42C88AE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DC52-1E9D-4F2F-9F1A-765109D6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20DAE-ABBE-4CCE-867A-39F4E03D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E0B1-9644-4EAC-8635-CE23CB04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4DF5-E7DD-487B-895F-7086176C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C10A-7E32-4920-9E9A-23299C0C8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63B9E-A579-4ACF-A8B9-EEA0ECE7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AF9B3-E153-4C67-B91F-238621FB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A2D6-3C45-4205-BF5C-2152A7A4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917AB-29DC-48C3-96E8-0B28FA36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2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BF63-B3A1-442C-B95A-89D9D008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6970-6B22-466D-BBB4-7D68EC20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964EC-BC3C-40B3-923D-8F2D3F1D1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6673F-8A58-4B19-AB30-8C6A6AAC2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9AFF8-5E6D-4345-B144-5692AB16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0BE8F-F2C0-4DDE-A967-8909D762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BD401-3AA7-4B1B-99D4-21E90888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DE3CC-E4F6-4E0A-9F3F-4F65E23D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9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731D-62EA-43BE-AD47-667FCF6E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AA5A-FD5C-49D2-83EE-4727B195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59576-1A2D-43AD-A3C6-05D8B4D7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DFDB0-1D52-4C8C-A709-78E382EB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FD07F-B236-4EAA-8757-B791191C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348C2-2815-4E62-9409-4D093D53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334EF-F154-4C74-976F-D4080BBF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8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B95A-304A-4358-AEB2-CBE90611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91F4-FB4F-4FAD-AE67-5DDC187C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6574D-0694-470D-BA50-EC8113161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39217-B485-4C46-A6C2-A796F801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5A1B4-AFED-4132-8F88-B2CEFB8F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AA0A2-69C8-4B18-A81F-DBAA3EA0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0E8D-66CF-4A0D-820F-98610F9A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EB8FE-9684-403E-8E81-530E3D1A5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C58FD-D3CC-4758-97B4-78C689266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E36C-6917-404E-9747-C99EC389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FD8D7-2964-40D9-85AE-DCE38AF6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B3EA-FC26-4327-80C4-F0D95D99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22F34-3ADB-4DF4-A478-8A2FAC44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37C7B-8606-4DD2-BCE6-310957667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6192-93D2-47A2-8794-C43F91FCF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9595-6A81-45C9-AA35-7CBF11714C2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A7F6-E3F3-48C5-8763-1C13DCE87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144C7-2B52-404B-B885-3AD74117E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9FFE-A1AE-4F96-8DBE-727154F1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77B9-D899-4DE7-AC9E-7A56401D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6778"/>
          </a:xfrm>
        </p:spPr>
        <p:txBody>
          <a:bodyPr>
            <a:normAutofit/>
          </a:bodyPr>
          <a:lstStyle/>
          <a:p>
            <a:pPr algn="ctr"/>
            <a:r>
              <a:rPr lang="en-US" sz="9000" dirty="0" err="1"/>
              <a:t>Bài</a:t>
            </a:r>
            <a:r>
              <a:rPr lang="en-US" sz="9000" dirty="0"/>
              <a:t> 1. </a:t>
            </a:r>
            <a:r>
              <a:rPr lang="en-US" sz="9000" dirty="0" err="1"/>
              <a:t>Triển</a:t>
            </a:r>
            <a:r>
              <a:rPr lang="en-US" sz="9000" dirty="0"/>
              <a:t> </a:t>
            </a:r>
            <a:r>
              <a:rPr lang="en-US" sz="9000" dirty="0" err="1"/>
              <a:t>khai</a:t>
            </a:r>
            <a:r>
              <a:rPr lang="en-US" sz="9000" dirty="0"/>
              <a:t> </a:t>
            </a:r>
            <a:r>
              <a:rPr lang="en-US" sz="9000" dirty="0" err="1"/>
              <a:t>giao</a:t>
            </a:r>
            <a:r>
              <a:rPr lang="en-US" sz="9000" dirty="0"/>
              <a:t> </a:t>
            </a:r>
            <a:r>
              <a:rPr lang="en-US" sz="9000" dirty="0" err="1"/>
              <a:t>thức</a:t>
            </a:r>
            <a:r>
              <a:rPr lang="en-US" sz="9000" dirty="0"/>
              <a:t> PAP, CHAP</a:t>
            </a:r>
          </a:p>
        </p:txBody>
      </p:sp>
    </p:spTree>
    <p:extLst>
      <p:ext uri="{BB962C8B-B14F-4D97-AF65-F5344CB8AC3E}">
        <p14:creationId xmlns:p14="http://schemas.microsoft.com/office/powerpoint/2010/main" val="76811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7805-D9B5-4719-9E9F-DC54EF9F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I.1.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C5901-A227-4C05-87DE-86B07D9E6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17" y="1828800"/>
            <a:ext cx="9134375" cy="4819801"/>
          </a:xfrm>
        </p:spPr>
      </p:pic>
    </p:spTree>
    <p:extLst>
      <p:ext uri="{BB962C8B-B14F-4D97-AF65-F5344CB8AC3E}">
        <p14:creationId xmlns:p14="http://schemas.microsoft.com/office/powerpoint/2010/main" val="193210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93C4-7BF8-455E-AA3A-75B1F2CA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I.1.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66080-E3F2-4D73-82E1-448293B0C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4" y="1825625"/>
            <a:ext cx="8547233" cy="4844682"/>
          </a:xfrm>
        </p:spPr>
      </p:pic>
    </p:spTree>
    <p:extLst>
      <p:ext uri="{BB962C8B-B14F-4D97-AF65-F5344CB8AC3E}">
        <p14:creationId xmlns:p14="http://schemas.microsoft.com/office/powerpoint/2010/main" val="328476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6CE6-5AC7-4BA1-93CA-173BA270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02C68-2CB0-4BB6-B8D5-C7774E664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8" y="1905802"/>
            <a:ext cx="8508733" cy="4685047"/>
          </a:xfrm>
        </p:spPr>
      </p:pic>
    </p:spTree>
    <p:extLst>
      <p:ext uri="{BB962C8B-B14F-4D97-AF65-F5344CB8AC3E}">
        <p14:creationId xmlns:p14="http://schemas.microsoft.com/office/powerpoint/2010/main" val="65434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A379-87DE-4923-A206-3FD6906E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3724C-9208-43C6-BA37-F8E60B43E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8" y="1366787"/>
            <a:ext cx="11309685" cy="5409398"/>
          </a:xfrm>
        </p:spPr>
      </p:pic>
    </p:spTree>
    <p:extLst>
      <p:ext uri="{BB962C8B-B14F-4D97-AF65-F5344CB8AC3E}">
        <p14:creationId xmlns:p14="http://schemas.microsoft.com/office/powerpoint/2010/main" val="334068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9033-4EEF-4753-8658-B89EF278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87922-E074-4A53-9C6C-CECA31E36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4" y="1347537"/>
            <a:ext cx="11608068" cy="5380522"/>
          </a:xfrm>
        </p:spPr>
      </p:pic>
    </p:spTree>
    <p:extLst>
      <p:ext uri="{BB962C8B-B14F-4D97-AF65-F5344CB8AC3E}">
        <p14:creationId xmlns:p14="http://schemas.microsoft.com/office/powerpoint/2010/main" val="148778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F555-ECEF-42C2-9A0F-17F38E98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0DEE3-3E19-4DA5-9FD7-B37FDEED6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7" y="1395663"/>
            <a:ext cx="11463688" cy="5303519"/>
          </a:xfrm>
        </p:spPr>
      </p:pic>
    </p:spTree>
    <p:extLst>
      <p:ext uri="{BB962C8B-B14F-4D97-AF65-F5344CB8AC3E}">
        <p14:creationId xmlns:p14="http://schemas.microsoft.com/office/powerpoint/2010/main" val="228930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5E0D-86D5-40B9-B1AC-D7210E91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F59E0B-EB2B-4ABA-947E-F0FE74B5B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7" y="1472665"/>
            <a:ext cx="11733195" cy="5303519"/>
          </a:xfrm>
        </p:spPr>
      </p:pic>
    </p:spTree>
    <p:extLst>
      <p:ext uri="{BB962C8B-B14F-4D97-AF65-F5344CB8AC3E}">
        <p14:creationId xmlns:p14="http://schemas.microsoft.com/office/powerpoint/2010/main" val="23428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8C40-1F19-494B-AFD3-FAC7A81B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4550A-0E3C-4F43-A701-C9FE9323B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" y="1347536"/>
            <a:ext cx="11781322" cy="5390147"/>
          </a:xfrm>
        </p:spPr>
      </p:pic>
    </p:spTree>
    <p:extLst>
      <p:ext uri="{BB962C8B-B14F-4D97-AF65-F5344CB8AC3E}">
        <p14:creationId xmlns:p14="http://schemas.microsoft.com/office/powerpoint/2010/main" val="2371362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4CFD-2459-4E1B-8FA0-DCD9277E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26E14-6380-4F60-B261-152E4236A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7" y="1328285"/>
            <a:ext cx="11752446" cy="5361273"/>
          </a:xfrm>
        </p:spPr>
      </p:pic>
    </p:spTree>
    <p:extLst>
      <p:ext uri="{BB962C8B-B14F-4D97-AF65-F5344CB8AC3E}">
        <p14:creationId xmlns:p14="http://schemas.microsoft.com/office/powerpoint/2010/main" val="256269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4D2E-5B80-4D2C-B9B3-65FF7056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CF2A64-192D-4373-A0A9-9FCAAF808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414913"/>
            <a:ext cx="11694695" cy="5313145"/>
          </a:xfrm>
        </p:spPr>
      </p:pic>
    </p:spTree>
    <p:extLst>
      <p:ext uri="{BB962C8B-B14F-4D97-AF65-F5344CB8AC3E}">
        <p14:creationId xmlns:p14="http://schemas.microsoft.com/office/powerpoint/2010/main" val="199460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694B-CFC3-4053-B893-55BEB3F61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3"/>
            <a:ext cx="9144000" cy="1087654"/>
          </a:xfrm>
        </p:spPr>
        <p:txBody>
          <a:bodyPr>
            <a:noAutofit/>
          </a:bodyPr>
          <a:lstStyle/>
          <a:p>
            <a:r>
              <a:rPr lang="en-US" sz="8000" dirty="0" err="1"/>
              <a:t>Mục</a:t>
            </a:r>
            <a:r>
              <a:rPr lang="en-US" sz="8000" dirty="0"/>
              <a:t> </a:t>
            </a:r>
            <a:r>
              <a:rPr lang="en-US" sz="8000" dirty="0" err="1"/>
              <a:t>lục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4CBA9-B79E-4330-BA9A-D728D9682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9195"/>
            <a:ext cx="9144000" cy="2668605"/>
          </a:xfrm>
        </p:spPr>
        <p:txBody>
          <a:bodyPr/>
          <a:lstStyle/>
          <a:p>
            <a:pPr marL="514350" indent="-514350" algn="l">
              <a:buAutoNum type="romanUcPeriod"/>
            </a:pPr>
            <a:r>
              <a:rPr lang="en-US" sz="5400" dirty="0" err="1"/>
              <a:t>Triển</a:t>
            </a:r>
            <a:r>
              <a:rPr lang="en-US" sz="5400" dirty="0"/>
              <a:t> </a:t>
            </a:r>
            <a:r>
              <a:rPr lang="en-US" sz="5400" dirty="0" err="1"/>
              <a:t>khai</a:t>
            </a:r>
            <a:r>
              <a:rPr lang="en-US" sz="5400" dirty="0"/>
              <a:t> </a:t>
            </a:r>
            <a:r>
              <a:rPr lang="en-US" sz="5400" dirty="0" err="1"/>
              <a:t>giao</a:t>
            </a:r>
            <a:r>
              <a:rPr lang="en-US" sz="5400" dirty="0"/>
              <a:t> </a:t>
            </a:r>
            <a:r>
              <a:rPr lang="en-US" sz="5400" dirty="0" err="1"/>
              <a:t>thức</a:t>
            </a:r>
            <a:r>
              <a:rPr lang="en-US" sz="5400" dirty="0"/>
              <a:t> PAP</a:t>
            </a:r>
          </a:p>
          <a:p>
            <a:pPr marL="514350" indent="-514350" algn="l">
              <a:buAutoNum type="romanUcPeriod"/>
            </a:pPr>
            <a:r>
              <a:rPr lang="en-US" sz="5400" dirty="0" err="1"/>
              <a:t>Triển</a:t>
            </a:r>
            <a:r>
              <a:rPr lang="en-US" sz="5400" dirty="0"/>
              <a:t> </a:t>
            </a:r>
            <a:r>
              <a:rPr lang="en-US" sz="5400" dirty="0" err="1"/>
              <a:t>khai</a:t>
            </a:r>
            <a:r>
              <a:rPr lang="en-US" sz="5400" dirty="0"/>
              <a:t> </a:t>
            </a:r>
            <a:r>
              <a:rPr lang="en-US" sz="5400" dirty="0" err="1"/>
              <a:t>giao</a:t>
            </a:r>
            <a:r>
              <a:rPr lang="en-US" sz="5400" dirty="0"/>
              <a:t> </a:t>
            </a:r>
            <a:r>
              <a:rPr lang="en-US" sz="5400" dirty="0" err="1"/>
              <a:t>thức</a:t>
            </a:r>
            <a:r>
              <a:rPr lang="en-US" sz="5400" dirty="0"/>
              <a:t> CHAP</a:t>
            </a:r>
          </a:p>
          <a:p>
            <a:pPr marL="514350" indent="-514350" algn="l">
              <a:buAutoNum type="romanUcPeriod"/>
            </a:pPr>
            <a:r>
              <a:rPr lang="en-US" sz="5400" dirty="0" err="1"/>
              <a:t>Thuật</a:t>
            </a:r>
            <a:r>
              <a:rPr lang="en-US" sz="5400" dirty="0"/>
              <a:t> </a:t>
            </a:r>
            <a:r>
              <a:rPr lang="en-US" sz="5400" dirty="0" err="1"/>
              <a:t>ngữ</a:t>
            </a:r>
            <a:r>
              <a:rPr lang="en-US" sz="5400" dirty="0"/>
              <a:t> </a:t>
            </a:r>
            <a:r>
              <a:rPr lang="en-US" sz="5400" dirty="0" err="1"/>
              <a:t>và</a:t>
            </a:r>
            <a:r>
              <a:rPr lang="en-US" sz="5400" dirty="0"/>
              <a:t> </a:t>
            </a:r>
            <a:r>
              <a:rPr lang="en-US" sz="5400" dirty="0" err="1"/>
              <a:t>lệnh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93331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363C-200E-4B37-93A9-A894B862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LHK1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2D16D63-90A0-4E1D-8115-4EB850EDD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424538"/>
            <a:ext cx="11781321" cy="5236143"/>
          </a:xfrm>
        </p:spPr>
      </p:pic>
    </p:spTree>
    <p:extLst>
      <p:ext uri="{BB962C8B-B14F-4D97-AF65-F5344CB8AC3E}">
        <p14:creationId xmlns:p14="http://schemas.microsoft.com/office/powerpoint/2010/main" val="3362444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3166-38D3-45F3-98C4-BC32A19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5E714E-DE39-46A3-B168-970CAA1FB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" y="1424539"/>
            <a:ext cx="11733195" cy="5303519"/>
          </a:xfrm>
        </p:spPr>
      </p:pic>
    </p:spTree>
    <p:extLst>
      <p:ext uri="{BB962C8B-B14F-4D97-AF65-F5344CB8AC3E}">
        <p14:creationId xmlns:p14="http://schemas.microsoft.com/office/powerpoint/2010/main" val="411898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DAF2-C450-44EC-8A3E-6FA57BF4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6D6A3-C171-40D5-8271-5B82E757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5" y="1337912"/>
            <a:ext cx="11482939" cy="5361271"/>
          </a:xfrm>
        </p:spPr>
      </p:pic>
    </p:spTree>
    <p:extLst>
      <p:ext uri="{BB962C8B-B14F-4D97-AF65-F5344CB8AC3E}">
        <p14:creationId xmlns:p14="http://schemas.microsoft.com/office/powerpoint/2010/main" val="2968564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4355-2FBF-42DC-AFE9-48D0F17E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24175-E8AF-4EE8-9859-C87DF694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414914"/>
            <a:ext cx="11839073" cy="5274643"/>
          </a:xfrm>
        </p:spPr>
      </p:pic>
    </p:spTree>
    <p:extLst>
      <p:ext uri="{BB962C8B-B14F-4D97-AF65-F5344CB8AC3E}">
        <p14:creationId xmlns:p14="http://schemas.microsoft.com/office/powerpoint/2010/main" val="1601359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F13A-D46F-4FF2-B8A8-29B04066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6A588-7FA4-4C3F-BF0D-5603882E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7" y="1337912"/>
            <a:ext cx="11752446" cy="5351646"/>
          </a:xfrm>
        </p:spPr>
      </p:pic>
    </p:spTree>
    <p:extLst>
      <p:ext uri="{BB962C8B-B14F-4D97-AF65-F5344CB8AC3E}">
        <p14:creationId xmlns:p14="http://schemas.microsoft.com/office/powerpoint/2010/main" val="2642784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41C8-5804-4637-8649-532DF619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F3C2A-2767-47DB-904F-3C75A9AE0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" y="1482291"/>
            <a:ext cx="11203807" cy="5375709"/>
          </a:xfrm>
        </p:spPr>
      </p:pic>
    </p:spTree>
    <p:extLst>
      <p:ext uri="{BB962C8B-B14F-4D97-AF65-F5344CB8AC3E}">
        <p14:creationId xmlns:p14="http://schemas.microsoft.com/office/powerpoint/2010/main" val="375625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7A8A-D274-48E1-B632-F39F7FE5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I.2. Cấu hình Router LHK2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0792C-255B-4829-9124-12F88F676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" y="1366788"/>
            <a:ext cx="11531065" cy="5370896"/>
          </a:xfrm>
        </p:spPr>
      </p:pic>
    </p:spTree>
    <p:extLst>
      <p:ext uri="{BB962C8B-B14F-4D97-AF65-F5344CB8AC3E}">
        <p14:creationId xmlns:p14="http://schemas.microsoft.com/office/powerpoint/2010/main" val="3324617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D834-B8D4-4233-9313-32D87373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5E45A-C1FB-4404-AC85-0E77287A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6" y="1386038"/>
            <a:ext cx="11492564" cy="5207267"/>
          </a:xfrm>
        </p:spPr>
      </p:pic>
    </p:spTree>
    <p:extLst>
      <p:ext uri="{BB962C8B-B14F-4D97-AF65-F5344CB8AC3E}">
        <p14:creationId xmlns:p14="http://schemas.microsoft.com/office/powerpoint/2010/main" val="86012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C446-10D2-4B8D-8E09-7A3C295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CF274-E87C-4D9D-BB2F-2CC4F4C03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7" y="1511166"/>
            <a:ext cx="11588817" cy="5178392"/>
          </a:xfrm>
        </p:spPr>
      </p:pic>
    </p:spTree>
    <p:extLst>
      <p:ext uri="{BB962C8B-B14F-4D97-AF65-F5344CB8AC3E}">
        <p14:creationId xmlns:p14="http://schemas.microsoft.com/office/powerpoint/2010/main" val="1351941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10FA-ED0D-47DD-BE6D-F525BDEF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B047A-5397-4819-971E-5D84F1108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8" y="1366788"/>
            <a:ext cx="11502189" cy="5342020"/>
          </a:xfrm>
        </p:spPr>
      </p:pic>
    </p:spTree>
    <p:extLst>
      <p:ext uri="{BB962C8B-B14F-4D97-AF65-F5344CB8AC3E}">
        <p14:creationId xmlns:p14="http://schemas.microsoft.com/office/powerpoint/2010/main" val="380572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C7CB-9B90-4E74-A73C-6E200BAC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8821"/>
            <a:ext cx="10256520" cy="1395663"/>
          </a:xfrm>
        </p:spPr>
        <p:txBody>
          <a:bodyPr/>
          <a:lstStyle/>
          <a:p>
            <a:pPr marL="0" indent="0">
              <a:buNone/>
            </a:pPr>
            <a:r>
              <a:rPr lang="en-US" sz="7200" dirty="0"/>
              <a:t>I. </a:t>
            </a:r>
            <a:r>
              <a:rPr lang="en-US" sz="7200" dirty="0" err="1"/>
              <a:t>Triển</a:t>
            </a:r>
            <a:r>
              <a:rPr lang="en-US" sz="7200" dirty="0"/>
              <a:t> </a:t>
            </a:r>
            <a:r>
              <a:rPr lang="en-US" sz="7200" dirty="0" err="1"/>
              <a:t>khai</a:t>
            </a:r>
            <a:r>
              <a:rPr lang="en-US" sz="7200" dirty="0"/>
              <a:t> </a:t>
            </a:r>
            <a:r>
              <a:rPr lang="en-US" sz="7200" dirty="0" err="1"/>
              <a:t>giao</a:t>
            </a:r>
            <a:r>
              <a:rPr lang="en-US" sz="7200" dirty="0"/>
              <a:t> </a:t>
            </a:r>
            <a:r>
              <a:rPr lang="en-US" sz="7200" dirty="0" err="1"/>
              <a:t>thức</a:t>
            </a:r>
            <a:r>
              <a:rPr lang="en-US" sz="7200" dirty="0"/>
              <a:t> PAP</a:t>
            </a:r>
          </a:p>
        </p:txBody>
      </p:sp>
    </p:spTree>
    <p:extLst>
      <p:ext uri="{BB962C8B-B14F-4D97-AF65-F5344CB8AC3E}">
        <p14:creationId xmlns:p14="http://schemas.microsoft.com/office/powerpoint/2010/main" val="364932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B5D5-675F-4453-9328-44D3AC77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BC8545-BFD4-4E84-B39B-573087A75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" y="1357162"/>
            <a:ext cx="11463688" cy="5380522"/>
          </a:xfrm>
        </p:spPr>
      </p:pic>
    </p:spTree>
    <p:extLst>
      <p:ext uri="{BB962C8B-B14F-4D97-AF65-F5344CB8AC3E}">
        <p14:creationId xmlns:p14="http://schemas.microsoft.com/office/powerpoint/2010/main" val="758894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55F9-4DFD-4A60-8B02-4261D330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DB2C49-0A68-4684-B23F-9DEA2F2B9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2" y="1366787"/>
            <a:ext cx="11588817" cy="5370897"/>
          </a:xfrm>
        </p:spPr>
      </p:pic>
    </p:spTree>
    <p:extLst>
      <p:ext uri="{BB962C8B-B14F-4D97-AF65-F5344CB8AC3E}">
        <p14:creationId xmlns:p14="http://schemas.microsoft.com/office/powerpoint/2010/main" val="2174186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A3F6-D08F-4BAD-97D9-6F995850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LHK2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4E6FC-7F95-4D45-B61F-3AFCE03DA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3" y="1395663"/>
            <a:ext cx="11598442" cy="5284269"/>
          </a:xfrm>
        </p:spPr>
      </p:pic>
    </p:spTree>
    <p:extLst>
      <p:ext uri="{BB962C8B-B14F-4D97-AF65-F5344CB8AC3E}">
        <p14:creationId xmlns:p14="http://schemas.microsoft.com/office/powerpoint/2010/main" val="2390879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1011-B134-421B-A0D4-B43E85B9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Tại</a:t>
            </a:r>
            <a:r>
              <a:rPr lang="en-US" dirty="0"/>
              <a:t> LHK1)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6B73B-A69F-493C-9537-0EE4671EC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" y="1357163"/>
            <a:ext cx="11685069" cy="5399772"/>
          </a:xfrm>
        </p:spPr>
      </p:pic>
    </p:spTree>
    <p:extLst>
      <p:ext uri="{BB962C8B-B14F-4D97-AF65-F5344CB8AC3E}">
        <p14:creationId xmlns:p14="http://schemas.microsoft.com/office/powerpoint/2010/main" val="4129474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FFD0-1040-4A78-AD49-B78F3947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Tại</a:t>
            </a:r>
            <a:r>
              <a:rPr lang="en-US" dirty="0"/>
              <a:t> LHK2)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D70CA-F8FD-464E-9D0A-4130E9903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7" y="1366787"/>
            <a:ext cx="11646568" cy="5390148"/>
          </a:xfrm>
        </p:spPr>
      </p:pic>
    </p:spTree>
    <p:extLst>
      <p:ext uri="{BB962C8B-B14F-4D97-AF65-F5344CB8AC3E}">
        <p14:creationId xmlns:p14="http://schemas.microsoft.com/office/powerpoint/2010/main" val="4004925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0FAF-1F10-4AE3-B533-62DDB9D0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AA57B-CFC9-4E00-8685-6010B0D4D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8" y="1568919"/>
            <a:ext cx="11588816" cy="5207266"/>
          </a:xfrm>
        </p:spPr>
      </p:pic>
    </p:spTree>
    <p:extLst>
      <p:ext uri="{BB962C8B-B14F-4D97-AF65-F5344CB8AC3E}">
        <p14:creationId xmlns:p14="http://schemas.microsoft.com/office/powerpoint/2010/main" val="3681530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20A2-A43A-4F25-B232-F9AE350F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E3F47-B403-4553-96E6-9419B09BB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89" y="2079057"/>
            <a:ext cx="7594333" cy="4413818"/>
          </a:xfrm>
        </p:spPr>
      </p:pic>
    </p:spTree>
    <p:extLst>
      <p:ext uri="{BB962C8B-B14F-4D97-AF65-F5344CB8AC3E}">
        <p14:creationId xmlns:p14="http://schemas.microsoft.com/office/powerpoint/2010/main" val="295580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93FF-6E57-4415-A838-FE2E575B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8E123-589F-4388-8141-6840B8AC1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41" y="2743201"/>
            <a:ext cx="7526956" cy="3301464"/>
          </a:xfrm>
        </p:spPr>
      </p:pic>
    </p:spTree>
    <p:extLst>
      <p:ext uri="{BB962C8B-B14F-4D97-AF65-F5344CB8AC3E}">
        <p14:creationId xmlns:p14="http://schemas.microsoft.com/office/powerpoint/2010/main" val="338575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92EA-2B2B-417B-8C69-35FB1B98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E717A-B475-458F-BFEC-BADDB060A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" y="1357162"/>
            <a:ext cx="10515600" cy="5332395"/>
          </a:xfrm>
        </p:spPr>
      </p:pic>
    </p:spTree>
    <p:extLst>
      <p:ext uri="{BB962C8B-B14F-4D97-AF65-F5344CB8AC3E}">
        <p14:creationId xmlns:p14="http://schemas.microsoft.com/office/powerpoint/2010/main" val="311383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829B-C430-4CED-8753-F89740B1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r>
              <a:rPr lang="en-US" dirty="0"/>
              <a:t>I.3.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A3ECE-5BC0-4A75-B0EA-F4443F463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" y="1049154"/>
            <a:ext cx="10391275" cy="5669280"/>
          </a:xfrm>
        </p:spPr>
      </p:pic>
    </p:spTree>
    <p:extLst>
      <p:ext uri="{BB962C8B-B14F-4D97-AF65-F5344CB8AC3E}">
        <p14:creationId xmlns:p14="http://schemas.microsoft.com/office/powerpoint/2010/main" val="86612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DA19-28ED-4F01-8511-AF340F4C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Autofit/>
          </a:bodyPr>
          <a:lstStyle/>
          <a:p>
            <a:r>
              <a:rPr lang="en-US" sz="5400" dirty="0" err="1"/>
              <a:t>Các</a:t>
            </a:r>
            <a:r>
              <a:rPr lang="en-US" sz="5400" dirty="0"/>
              <a:t> </a:t>
            </a:r>
            <a:r>
              <a:rPr lang="en-US" sz="5400" dirty="0" err="1"/>
              <a:t>bước</a:t>
            </a:r>
            <a:r>
              <a:rPr lang="en-US" sz="5400" dirty="0"/>
              <a:t> </a:t>
            </a:r>
            <a:r>
              <a:rPr lang="en-US" sz="5400" dirty="0" err="1"/>
              <a:t>chuẩn</a:t>
            </a:r>
            <a:r>
              <a:rPr lang="en-US" sz="5400" dirty="0"/>
              <a:t> </a:t>
            </a:r>
            <a:r>
              <a:rPr lang="en-US" sz="5400" dirty="0" err="1"/>
              <a:t>bị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D922-9301-495D-851C-A5474BB0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GNS3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tin: Wireshark(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GNS3)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Lưu</a:t>
            </a:r>
            <a:r>
              <a:rPr lang="en-US" dirty="0"/>
              <a:t> ý:</a:t>
            </a:r>
          </a:p>
          <a:p>
            <a:pPr marL="0" indent="0">
              <a:buNone/>
            </a:pPr>
            <a:r>
              <a:rPr lang="en-US" dirty="0"/>
              <a:t>+Giao </a:t>
            </a:r>
            <a:r>
              <a:rPr lang="en-US" dirty="0" err="1"/>
              <a:t>thức</a:t>
            </a:r>
            <a:r>
              <a:rPr lang="en-US" dirty="0"/>
              <a:t> PAP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2 router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sent-user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bên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+Username </a:t>
            </a:r>
            <a:r>
              <a:rPr lang="en-US" dirty="0" err="1"/>
              <a:t>và</a:t>
            </a:r>
            <a:r>
              <a:rPr lang="en-US" dirty="0"/>
              <a:t> password 2 router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85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7E24-7806-4477-9576-43418982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5"/>
          </a:xfrm>
        </p:spPr>
        <p:txBody>
          <a:bodyPr>
            <a:normAutofit fontScale="90000"/>
          </a:bodyPr>
          <a:lstStyle/>
          <a:p>
            <a:r>
              <a:rPr lang="en-US" dirty="0"/>
              <a:t>I.3.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9DD6C-8F77-4349-B6B2-83F961B1B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03" y="952901"/>
            <a:ext cx="10323897" cy="5794409"/>
          </a:xfrm>
        </p:spPr>
      </p:pic>
    </p:spTree>
    <p:extLst>
      <p:ext uri="{BB962C8B-B14F-4D97-AF65-F5344CB8AC3E}">
        <p14:creationId xmlns:p14="http://schemas.microsoft.com/office/powerpoint/2010/main" val="1985463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CC4B-4D29-4C81-96D8-96640AB3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2076"/>
            <a:ext cx="10515600" cy="1722922"/>
          </a:xfrm>
        </p:spPr>
        <p:txBody>
          <a:bodyPr/>
          <a:lstStyle/>
          <a:p>
            <a:r>
              <a:rPr lang="en-US" sz="7200" dirty="0"/>
              <a:t>II. </a:t>
            </a:r>
            <a:r>
              <a:rPr lang="en-US" sz="7200" dirty="0" err="1"/>
              <a:t>Triển</a:t>
            </a:r>
            <a:r>
              <a:rPr lang="en-US" sz="7200" dirty="0"/>
              <a:t> </a:t>
            </a:r>
            <a:r>
              <a:rPr lang="en-US" sz="7200" dirty="0" err="1"/>
              <a:t>khai</a:t>
            </a:r>
            <a:r>
              <a:rPr lang="en-US" sz="7200" dirty="0"/>
              <a:t> </a:t>
            </a:r>
            <a:r>
              <a:rPr lang="en-US" sz="7200" dirty="0" err="1"/>
              <a:t>giao</a:t>
            </a:r>
            <a:r>
              <a:rPr lang="en-US" sz="7200" dirty="0"/>
              <a:t> </a:t>
            </a:r>
            <a:r>
              <a:rPr lang="en-US" sz="7200" dirty="0" err="1"/>
              <a:t>thức</a:t>
            </a:r>
            <a:r>
              <a:rPr lang="en-US" sz="7200" dirty="0"/>
              <a:t> PAP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52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2B7B-4B87-4C53-ADD2-6A4FC501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Các</a:t>
            </a:r>
            <a:r>
              <a:rPr lang="en-US" sz="5400" dirty="0"/>
              <a:t> </a:t>
            </a:r>
            <a:r>
              <a:rPr lang="en-US" sz="5400" dirty="0" err="1"/>
              <a:t>bước</a:t>
            </a:r>
            <a:r>
              <a:rPr lang="en-US" sz="5400" dirty="0"/>
              <a:t> </a:t>
            </a:r>
            <a:r>
              <a:rPr lang="en-US" sz="5400" dirty="0" err="1"/>
              <a:t>chuẩn</a:t>
            </a:r>
            <a:r>
              <a:rPr lang="en-US" sz="5400" dirty="0"/>
              <a:t> </a:t>
            </a:r>
            <a:r>
              <a:rPr lang="en-US" sz="5400" dirty="0" err="1"/>
              <a:t>bị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19D-32A2-4220-9A12-B780B4D5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GNS3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tin: Wireshark(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GNS3)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Lưu</a:t>
            </a:r>
            <a:r>
              <a:rPr lang="en-US" dirty="0"/>
              <a:t> ý: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Bên</a:t>
            </a:r>
            <a:r>
              <a:rPr lang="en-US" dirty="0"/>
              <a:t> Router 1 </a:t>
            </a:r>
            <a:r>
              <a:rPr lang="en-US" dirty="0" err="1"/>
              <a:t>chứa</a:t>
            </a:r>
            <a:r>
              <a:rPr lang="en-US" dirty="0"/>
              <a:t> username </a:t>
            </a:r>
            <a:r>
              <a:rPr lang="en-US" dirty="0" err="1"/>
              <a:t>của</a:t>
            </a:r>
            <a:r>
              <a:rPr lang="en-US" dirty="0"/>
              <a:t> Router 2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+Password </a:t>
            </a:r>
            <a:r>
              <a:rPr lang="en-US" dirty="0" err="1"/>
              <a:t>tùy</a:t>
            </a:r>
            <a:r>
              <a:rPr lang="en-US" dirty="0"/>
              <a:t> ý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6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7911-7323-4040-98DF-92DB729E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CHAP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6E4129-D37D-4AF4-AC74-E69B3E8AC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6" y="1472666"/>
            <a:ext cx="11367436" cy="5188016"/>
          </a:xfrm>
        </p:spPr>
      </p:pic>
    </p:spTree>
    <p:extLst>
      <p:ext uri="{BB962C8B-B14F-4D97-AF65-F5344CB8AC3E}">
        <p14:creationId xmlns:p14="http://schemas.microsoft.com/office/powerpoint/2010/main" val="3209522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9C65-B178-4A94-B773-73C94107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II.1.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7C52-72AF-48CA-B393-E119096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538" y="2310063"/>
            <a:ext cx="9929261" cy="33592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 err="1"/>
              <a:t>Mô</a:t>
            </a:r>
            <a:r>
              <a:rPr lang="en-US" sz="7200" dirty="0"/>
              <a:t> </a:t>
            </a:r>
            <a:r>
              <a:rPr lang="en-US" sz="7200" dirty="0" err="1"/>
              <a:t>hình</a:t>
            </a:r>
            <a:r>
              <a:rPr lang="en-US" sz="7200" dirty="0"/>
              <a:t> </a:t>
            </a:r>
            <a:r>
              <a:rPr lang="en-US" sz="7200" dirty="0" err="1"/>
              <a:t>được</a:t>
            </a:r>
            <a:r>
              <a:rPr lang="en-US" sz="7200" dirty="0"/>
              <a:t> </a:t>
            </a:r>
            <a:r>
              <a:rPr lang="en-US" sz="7200" dirty="0" err="1"/>
              <a:t>cấu</a:t>
            </a:r>
            <a:r>
              <a:rPr lang="en-US" sz="7200" dirty="0"/>
              <a:t> </a:t>
            </a:r>
            <a:r>
              <a:rPr lang="en-US" sz="7200" dirty="0" err="1"/>
              <a:t>hình</a:t>
            </a:r>
            <a:r>
              <a:rPr lang="en-US" sz="7200" dirty="0"/>
              <a:t> </a:t>
            </a:r>
            <a:r>
              <a:rPr lang="en-US" sz="7200" dirty="0" err="1"/>
              <a:t>và</a:t>
            </a:r>
            <a:r>
              <a:rPr lang="en-US" sz="7200" dirty="0"/>
              <a:t> </a:t>
            </a:r>
            <a:r>
              <a:rPr lang="en-US" sz="7200" dirty="0" err="1"/>
              <a:t>triển</a:t>
            </a:r>
            <a:r>
              <a:rPr lang="en-US" sz="7200" dirty="0"/>
              <a:t> </a:t>
            </a:r>
            <a:r>
              <a:rPr lang="en-US" sz="7200" dirty="0" err="1"/>
              <a:t>khai</a:t>
            </a:r>
            <a:r>
              <a:rPr lang="en-US" sz="7200" dirty="0"/>
              <a:t> </a:t>
            </a:r>
            <a:r>
              <a:rPr lang="en-US" sz="7200" dirty="0" err="1"/>
              <a:t>tương</a:t>
            </a:r>
            <a:r>
              <a:rPr lang="en-US" sz="7200" dirty="0"/>
              <a:t> </a:t>
            </a:r>
            <a:r>
              <a:rPr lang="en-US" sz="7200" dirty="0" err="1"/>
              <a:t>tự</a:t>
            </a:r>
            <a:r>
              <a:rPr lang="en-US" sz="7200" dirty="0"/>
              <a:t> </a:t>
            </a:r>
            <a:r>
              <a:rPr lang="en-US" sz="7200" dirty="0" err="1"/>
              <a:t>giao</a:t>
            </a:r>
            <a:r>
              <a:rPr lang="en-US" sz="7200" dirty="0"/>
              <a:t> </a:t>
            </a:r>
            <a:r>
              <a:rPr lang="en-US" sz="7200" dirty="0" err="1"/>
              <a:t>thức</a:t>
            </a:r>
            <a:r>
              <a:rPr lang="en-US" sz="7200" dirty="0"/>
              <a:t> PAP ở </a:t>
            </a:r>
            <a:r>
              <a:rPr lang="en-US" sz="7200" dirty="0" err="1"/>
              <a:t>phần</a:t>
            </a:r>
            <a:r>
              <a:rPr lang="en-US" sz="7200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372495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3102-46D1-470D-8E1C-FAC00D4D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F3AF-2C70-4AA4-B704-56ED46E8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564"/>
            <a:ext cx="10515600" cy="28009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 err="1"/>
              <a:t>Phần</a:t>
            </a:r>
            <a:r>
              <a:rPr lang="en-US" sz="7200" dirty="0"/>
              <a:t> IP Address </a:t>
            </a:r>
            <a:r>
              <a:rPr lang="en-US" sz="7200" dirty="0" err="1"/>
              <a:t>được</a:t>
            </a:r>
            <a:r>
              <a:rPr lang="en-US" sz="7200" dirty="0"/>
              <a:t> </a:t>
            </a:r>
            <a:r>
              <a:rPr lang="en-US" sz="7200" dirty="0" err="1"/>
              <a:t>cấu</a:t>
            </a:r>
            <a:r>
              <a:rPr lang="en-US" sz="7200" dirty="0"/>
              <a:t> </a:t>
            </a:r>
            <a:r>
              <a:rPr lang="en-US" sz="7200" dirty="0" err="1"/>
              <a:t>hình</a:t>
            </a:r>
            <a:r>
              <a:rPr lang="en-US" sz="7200" dirty="0"/>
              <a:t> </a:t>
            </a:r>
            <a:r>
              <a:rPr lang="en-US" sz="7200" dirty="0" err="1"/>
              <a:t>giống</a:t>
            </a:r>
            <a:r>
              <a:rPr lang="en-US" sz="7200" dirty="0"/>
              <a:t> </a:t>
            </a:r>
            <a:r>
              <a:rPr lang="en-US" sz="7200" dirty="0" err="1"/>
              <a:t>giao</a:t>
            </a:r>
            <a:r>
              <a:rPr lang="en-US" sz="7200" dirty="0"/>
              <a:t> </a:t>
            </a:r>
            <a:r>
              <a:rPr lang="en-US" sz="7200" dirty="0" err="1"/>
              <a:t>thức</a:t>
            </a:r>
            <a:r>
              <a:rPr lang="en-US" sz="7200" dirty="0"/>
              <a:t> PAP ở </a:t>
            </a:r>
            <a:r>
              <a:rPr lang="en-US" sz="7200" dirty="0" err="1"/>
              <a:t>phần</a:t>
            </a:r>
            <a:r>
              <a:rPr lang="en-US" sz="7200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418886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B605-DD56-49CD-B0C4-B4519488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Router(</a:t>
            </a:r>
            <a:r>
              <a:rPr lang="en-US" dirty="0" err="1"/>
              <a:t>Tại</a:t>
            </a:r>
            <a:r>
              <a:rPr lang="en-US" dirty="0"/>
              <a:t> LHK1)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7EA74-FAF8-458A-B689-4A6D8FB8D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2" y="1501542"/>
            <a:ext cx="11194180" cy="5139890"/>
          </a:xfrm>
        </p:spPr>
      </p:pic>
    </p:spTree>
    <p:extLst>
      <p:ext uri="{BB962C8B-B14F-4D97-AF65-F5344CB8AC3E}">
        <p14:creationId xmlns:p14="http://schemas.microsoft.com/office/powerpoint/2010/main" val="380206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2763-8360-42C7-894F-9CF42661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Router(</a:t>
            </a:r>
            <a:r>
              <a:rPr lang="en-US" dirty="0" err="1"/>
              <a:t>Tại</a:t>
            </a:r>
            <a:r>
              <a:rPr lang="en-US" dirty="0"/>
              <a:t> LHK1)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5826E-E6BB-4D7C-843C-D489C6CC0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8" y="1690688"/>
            <a:ext cx="11174931" cy="4931493"/>
          </a:xfrm>
        </p:spPr>
      </p:pic>
    </p:spTree>
    <p:extLst>
      <p:ext uri="{BB962C8B-B14F-4D97-AF65-F5344CB8AC3E}">
        <p14:creationId xmlns:p14="http://schemas.microsoft.com/office/powerpoint/2010/main" val="3530180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09E5-9BEA-41A7-94AF-8118E47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Router(</a:t>
            </a:r>
            <a:r>
              <a:rPr lang="en-US" dirty="0" err="1"/>
              <a:t>Tại</a:t>
            </a:r>
            <a:r>
              <a:rPr lang="en-US" dirty="0"/>
              <a:t> LHK1)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CDE0F-BF62-4681-BA2F-450DA8E20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2" y="1482292"/>
            <a:ext cx="11521440" cy="5197642"/>
          </a:xfrm>
        </p:spPr>
      </p:pic>
    </p:spTree>
    <p:extLst>
      <p:ext uri="{BB962C8B-B14F-4D97-AF65-F5344CB8AC3E}">
        <p14:creationId xmlns:p14="http://schemas.microsoft.com/office/powerpoint/2010/main" val="1478864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D7A2-DEE0-4E57-9569-9D0091C0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Router(</a:t>
            </a:r>
            <a:r>
              <a:rPr lang="en-US" dirty="0" err="1"/>
              <a:t>Tại</a:t>
            </a:r>
            <a:r>
              <a:rPr lang="en-US" dirty="0"/>
              <a:t> LHK2)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14306-F75C-4011-9363-718B34B8C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2" y="1690688"/>
            <a:ext cx="11396312" cy="4969994"/>
          </a:xfrm>
        </p:spPr>
      </p:pic>
    </p:spTree>
    <p:extLst>
      <p:ext uri="{BB962C8B-B14F-4D97-AF65-F5344CB8AC3E}">
        <p14:creationId xmlns:p14="http://schemas.microsoft.com/office/powerpoint/2010/main" val="8123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6961-91DF-42D7-89EC-6F9C8980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290" y="365125"/>
            <a:ext cx="10193153" cy="1325563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Mô</a:t>
            </a:r>
            <a:r>
              <a:rPr lang="en-US" sz="3600" b="1" dirty="0"/>
              <a:t> </a:t>
            </a:r>
            <a:r>
              <a:rPr lang="en-US" sz="3600" b="1" dirty="0" err="1"/>
              <a:t>hình</a:t>
            </a:r>
            <a:r>
              <a:rPr lang="en-US" sz="3600" b="1" dirty="0"/>
              <a:t> </a:t>
            </a:r>
            <a:r>
              <a:rPr lang="en-US" sz="3600" b="1" dirty="0" err="1"/>
              <a:t>mạng</a:t>
            </a:r>
            <a:r>
              <a:rPr lang="en-US" sz="3600" b="1" dirty="0"/>
              <a:t> </a:t>
            </a:r>
            <a:r>
              <a:rPr lang="en-US" sz="3600" b="1" dirty="0" err="1"/>
              <a:t>để</a:t>
            </a:r>
            <a:r>
              <a:rPr lang="en-US" sz="3600" b="1" dirty="0"/>
              <a:t> </a:t>
            </a:r>
            <a:r>
              <a:rPr lang="en-US" sz="3600" b="1" dirty="0" err="1"/>
              <a:t>triển</a:t>
            </a:r>
            <a:r>
              <a:rPr lang="en-US" sz="3600" b="1" dirty="0"/>
              <a:t> </a:t>
            </a:r>
            <a:r>
              <a:rPr lang="en-US" sz="3600" b="1" dirty="0" err="1"/>
              <a:t>khai</a:t>
            </a:r>
            <a:r>
              <a:rPr lang="en-US" sz="3600" b="1" dirty="0"/>
              <a:t> </a:t>
            </a:r>
            <a:r>
              <a:rPr lang="en-US" sz="3600" b="1" dirty="0" err="1"/>
              <a:t>giao</a:t>
            </a:r>
            <a:r>
              <a:rPr lang="en-US" sz="3600" b="1" dirty="0"/>
              <a:t> </a:t>
            </a:r>
            <a:r>
              <a:rPr lang="en-US" sz="3600" b="1" dirty="0" err="1"/>
              <a:t>thức</a:t>
            </a:r>
            <a:r>
              <a:rPr lang="en-US" sz="3600" b="1" dirty="0"/>
              <a:t> PAP 2 </a:t>
            </a:r>
            <a:r>
              <a:rPr lang="en-US" sz="3600" b="1" dirty="0" err="1"/>
              <a:t>chiều</a:t>
            </a:r>
            <a:endParaRPr lang="en-US" sz="3600" b="1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6CC2574-87BC-449E-BDFA-1B72226C6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0" y="1731937"/>
            <a:ext cx="9484386" cy="4534109"/>
          </a:xfrm>
        </p:spPr>
      </p:pic>
    </p:spTree>
    <p:extLst>
      <p:ext uri="{BB962C8B-B14F-4D97-AF65-F5344CB8AC3E}">
        <p14:creationId xmlns:p14="http://schemas.microsoft.com/office/powerpoint/2010/main" val="9822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CFD0-67B6-4297-AAE7-453FC853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Router(</a:t>
            </a:r>
            <a:r>
              <a:rPr lang="en-US" dirty="0" err="1"/>
              <a:t>Tại</a:t>
            </a:r>
            <a:r>
              <a:rPr lang="en-US" dirty="0"/>
              <a:t> LHK2)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48F7B-B5E2-4C45-8849-329439F93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8" y="1530417"/>
            <a:ext cx="11300058" cy="5072514"/>
          </a:xfrm>
        </p:spPr>
      </p:pic>
    </p:spTree>
    <p:extLst>
      <p:ext uri="{BB962C8B-B14F-4D97-AF65-F5344CB8AC3E}">
        <p14:creationId xmlns:p14="http://schemas.microsoft.com/office/powerpoint/2010/main" val="1451448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6992-8524-4074-9D5C-20F85D55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Router(</a:t>
            </a:r>
            <a:r>
              <a:rPr lang="en-US" dirty="0" err="1"/>
              <a:t>Tại</a:t>
            </a:r>
            <a:r>
              <a:rPr lang="en-US" dirty="0"/>
              <a:t> LHK2)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52678-F823-423F-BBC1-D92CEE472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9" y="1588168"/>
            <a:ext cx="11415562" cy="5062889"/>
          </a:xfrm>
        </p:spPr>
      </p:pic>
    </p:spTree>
    <p:extLst>
      <p:ext uri="{BB962C8B-B14F-4D97-AF65-F5344CB8AC3E}">
        <p14:creationId xmlns:p14="http://schemas.microsoft.com/office/powerpoint/2010/main" val="817159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D1E2-1D5C-4C47-A767-57099AB0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II.3.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Tại</a:t>
            </a:r>
            <a:r>
              <a:rPr lang="en-US" dirty="0"/>
              <a:t> LHK1)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54295-BE5F-4BF2-9772-5D7BCC719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9" y="1530417"/>
            <a:ext cx="11502189" cy="5072513"/>
          </a:xfrm>
        </p:spPr>
      </p:pic>
    </p:spTree>
    <p:extLst>
      <p:ext uri="{BB962C8B-B14F-4D97-AF65-F5344CB8AC3E}">
        <p14:creationId xmlns:p14="http://schemas.microsoft.com/office/powerpoint/2010/main" val="2331579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40EF-7B3F-48F7-B391-9688966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II.3.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Tại</a:t>
            </a:r>
            <a:r>
              <a:rPr lang="en-US" dirty="0"/>
              <a:t> LHK2)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3ECC3-13BB-4C93-8642-E3488AA97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376413"/>
            <a:ext cx="11627318" cy="5207267"/>
          </a:xfrm>
        </p:spPr>
      </p:pic>
    </p:spTree>
    <p:extLst>
      <p:ext uri="{BB962C8B-B14F-4D97-AF65-F5344CB8AC3E}">
        <p14:creationId xmlns:p14="http://schemas.microsoft.com/office/powerpoint/2010/main" val="2750052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E7DE-737F-4C0F-AD34-DDB18593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Tại</a:t>
            </a:r>
            <a:r>
              <a:rPr lang="en-US" dirty="0"/>
              <a:t> LHK1)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8AD8B-C9DB-49AC-A869-4FFB9BA8A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0" y="1328286"/>
            <a:ext cx="11405937" cy="5529713"/>
          </a:xfrm>
        </p:spPr>
      </p:pic>
    </p:spTree>
    <p:extLst>
      <p:ext uri="{BB962C8B-B14F-4D97-AF65-F5344CB8AC3E}">
        <p14:creationId xmlns:p14="http://schemas.microsoft.com/office/powerpoint/2010/main" val="1321843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B81A-204A-4B0D-B729-FEE9F95D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CBB53-C44A-4F58-9A58-00154AF8E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8" y="1963555"/>
            <a:ext cx="10857297" cy="4610500"/>
          </a:xfrm>
        </p:spPr>
      </p:pic>
    </p:spTree>
    <p:extLst>
      <p:ext uri="{BB962C8B-B14F-4D97-AF65-F5344CB8AC3E}">
        <p14:creationId xmlns:p14="http://schemas.microsoft.com/office/powerpoint/2010/main" val="1991034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AB2E-882D-42B1-B240-2FBDC424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7144"/>
          </a:xfrm>
        </p:spPr>
        <p:txBody>
          <a:bodyPr>
            <a:normAutofit fontScale="90000"/>
          </a:bodyPr>
          <a:lstStyle/>
          <a:p>
            <a:r>
              <a:rPr lang="en-US" dirty="0"/>
              <a:t>II.3.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9EA0D3-5F3B-4B67-8DE9-AFC35D770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" y="712270"/>
            <a:ext cx="11935325" cy="6145730"/>
          </a:xfrm>
        </p:spPr>
      </p:pic>
    </p:spTree>
    <p:extLst>
      <p:ext uri="{BB962C8B-B14F-4D97-AF65-F5344CB8AC3E}">
        <p14:creationId xmlns:p14="http://schemas.microsoft.com/office/powerpoint/2010/main" val="753733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6723-5E8F-440A-9594-2EBB20AB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0142"/>
          </a:xfrm>
        </p:spPr>
        <p:txBody>
          <a:bodyPr>
            <a:normAutofit fontScale="90000"/>
          </a:bodyPr>
          <a:lstStyle/>
          <a:p>
            <a:r>
              <a:rPr lang="en-US" dirty="0"/>
              <a:t>II.3.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C77E3-9626-4CCA-AE63-A6AC5AD9A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9" y="943276"/>
            <a:ext cx="11867948" cy="5914723"/>
          </a:xfrm>
        </p:spPr>
      </p:pic>
    </p:spTree>
    <p:extLst>
      <p:ext uri="{BB962C8B-B14F-4D97-AF65-F5344CB8AC3E}">
        <p14:creationId xmlns:p14="http://schemas.microsoft.com/office/powerpoint/2010/main" val="2201917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F2AE-F473-4512-875B-69E6C1B0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II.3.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DB0B9-FE69-480C-A012-758C23470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750770"/>
            <a:ext cx="11848699" cy="6015789"/>
          </a:xfrm>
        </p:spPr>
      </p:pic>
    </p:spTree>
    <p:extLst>
      <p:ext uri="{BB962C8B-B14F-4D97-AF65-F5344CB8AC3E}">
        <p14:creationId xmlns:p14="http://schemas.microsoft.com/office/powerpoint/2010/main" val="2790778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87A2-9635-4989-B996-D8FA244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II.3.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63EBF-4B33-4AD5-AF68-926B46F08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" y="681038"/>
            <a:ext cx="11896825" cy="6037396"/>
          </a:xfrm>
        </p:spPr>
      </p:pic>
    </p:spTree>
    <p:extLst>
      <p:ext uri="{BB962C8B-B14F-4D97-AF65-F5344CB8AC3E}">
        <p14:creationId xmlns:p14="http://schemas.microsoft.com/office/powerpoint/2010/main" val="103430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9B3A-E49F-41B9-934E-FB14A26A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I.1.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BB0C1-6810-483A-B35D-212334DCD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1423"/>
            <a:ext cx="10515600" cy="4731452"/>
          </a:xfrm>
        </p:spPr>
      </p:pic>
    </p:spTree>
    <p:extLst>
      <p:ext uri="{BB962C8B-B14F-4D97-AF65-F5344CB8AC3E}">
        <p14:creationId xmlns:p14="http://schemas.microsoft.com/office/powerpoint/2010/main" val="6801836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8258-1F54-4124-9C68-A0F0BA9A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3139"/>
          </a:xfrm>
        </p:spPr>
        <p:txBody>
          <a:bodyPr>
            <a:normAutofit fontScale="90000"/>
          </a:bodyPr>
          <a:lstStyle/>
          <a:p>
            <a:r>
              <a:rPr lang="en-US" dirty="0"/>
              <a:t>II.3.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23F6D-2CEB-42FC-93F3-81BFB1F23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681038"/>
            <a:ext cx="11810197" cy="6056646"/>
          </a:xfrm>
        </p:spPr>
      </p:pic>
    </p:spTree>
    <p:extLst>
      <p:ext uri="{BB962C8B-B14F-4D97-AF65-F5344CB8AC3E}">
        <p14:creationId xmlns:p14="http://schemas.microsoft.com/office/powerpoint/2010/main" val="30866904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856F-E6FA-4476-BD80-6D4F1A5E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87"/>
          </a:xfrm>
        </p:spPr>
        <p:txBody>
          <a:bodyPr>
            <a:normAutofit fontScale="90000"/>
          </a:bodyPr>
          <a:lstStyle/>
          <a:p>
            <a:r>
              <a:rPr lang="en-US" dirty="0"/>
              <a:t>II.3.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99EB0-76B3-4212-BA51-5146B94FA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587141"/>
            <a:ext cx="11896825" cy="6160168"/>
          </a:xfrm>
        </p:spPr>
      </p:pic>
    </p:spTree>
    <p:extLst>
      <p:ext uri="{BB962C8B-B14F-4D97-AF65-F5344CB8AC3E}">
        <p14:creationId xmlns:p14="http://schemas.microsoft.com/office/powerpoint/2010/main" val="25052208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4B23-8E1D-4543-97C2-C4DA1F36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62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err="1"/>
              <a:t>Cảm</a:t>
            </a:r>
            <a:r>
              <a:rPr lang="en-US" sz="7200" dirty="0"/>
              <a:t> </a:t>
            </a:r>
            <a:r>
              <a:rPr lang="en-US" sz="7200" dirty="0" err="1"/>
              <a:t>ơn</a:t>
            </a:r>
            <a:r>
              <a:rPr lang="en-US" sz="7200" dirty="0"/>
              <a:t> </a:t>
            </a:r>
            <a:r>
              <a:rPr lang="en-US" sz="7200" dirty="0" err="1"/>
              <a:t>thầy</a:t>
            </a:r>
            <a:r>
              <a:rPr lang="en-US" sz="7200" dirty="0"/>
              <a:t>, </a:t>
            </a:r>
            <a:r>
              <a:rPr lang="en-US" sz="7200" dirty="0" err="1"/>
              <a:t>cô</a:t>
            </a:r>
            <a:r>
              <a:rPr lang="en-US" sz="7200" dirty="0"/>
              <a:t> </a:t>
            </a:r>
            <a:r>
              <a:rPr lang="en-US" sz="7200" dirty="0" err="1"/>
              <a:t>và</a:t>
            </a:r>
            <a:r>
              <a:rPr lang="en-US" sz="7200" dirty="0"/>
              <a:t> </a:t>
            </a:r>
            <a:r>
              <a:rPr lang="en-US" sz="7200" dirty="0" err="1"/>
              <a:t>các</a:t>
            </a:r>
            <a:r>
              <a:rPr lang="en-US" sz="7200" dirty="0"/>
              <a:t> </a:t>
            </a:r>
            <a:r>
              <a:rPr lang="en-US" sz="7200" dirty="0" err="1"/>
              <a:t>bạn</a:t>
            </a:r>
            <a:r>
              <a:rPr lang="en-US" sz="7200" dirty="0"/>
              <a:t> </a:t>
            </a:r>
            <a:r>
              <a:rPr lang="en-US" sz="7200" dirty="0" err="1"/>
              <a:t>đã</a:t>
            </a:r>
            <a:r>
              <a:rPr lang="en-US" sz="7200" dirty="0"/>
              <a:t> </a:t>
            </a:r>
            <a:r>
              <a:rPr lang="en-US" sz="7200" dirty="0" err="1"/>
              <a:t>lắng</a:t>
            </a:r>
            <a:r>
              <a:rPr lang="en-US" sz="7200" dirty="0"/>
              <a:t> </a:t>
            </a:r>
            <a:r>
              <a:rPr lang="en-US" sz="7200" dirty="0" err="1"/>
              <a:t>nghe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01958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C266-9C2E-4001-ABFD-99CC16C5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8172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400" dirty="0" err="1"/>
              <a:t>Thuật</a:t>
            </a:r>
            <a:r>
              <a:rPr lang="en-US" sz="4400" dirty="0"/>
              <a:t> </a:t>
            </a:r>
            <a:r>
              <a:rPr lang="en-US" sz="4400" dirty="0" err="1"/>
              <a:t>ngữ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lệnh</a:t>
            </a:r>
            <a:br>
              <a:rPr lang="en-US" sz="4400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E8836-47D8-42F3-84B4-2B50547F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87"/>
            <a:ext cx="10515600" cy="4810176"/>
          </a:xfrm>
        </p:spPr>
        <p:txBody>
          <a:bodyPr>
            <a:normAutofit/>
          </a:bodyPr>
          <a:lstStyle/>
          <a:p>
            <a:r>
              <a:rPr lang="en-US" dirty="0"/>
              <a:t>Debug </a:t>
            </a:r>
            <a:r>
              <a:rPr lang="en-US" dirty="0" err="1"/>
              <a:t>ppp</a:t>
            </a:r>
            <a:r>
              <a:rPr lang="en-US" dirty="0"/>
              <a:t> authentication: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debug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PPP</a:t>
            </a:r>
          </a:p>
          <a:p>
            <a:r>
              <a:rPr lang="en-US" dirty="0"/>
              <a:t>Conf t(configure terminal):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config</a:t>
            </a:r>
          </a:p>
          <a:p>
            <a:r>
              <a:rPr lang="en-US" dirty="0"/>
              <a:t>Copy running-config startup-config: Save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startup</a:t>
            </a:r>
          </a:p>
          <a:p>
            <a:r>
              <a:rPr lang="en-US" dirty="0"/>
              <a:t>Username[…] password[…]: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data</a:t>
            </a:r>
          </a:p>
          <a:p>
            <a:r>
              <a:rPr lang="en-US" dirty="0"/>
              <a:t>Hostname[…]: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Router</a:t>
            </a:r>
          </a:p>
          <a:p>
            <a:r>
              <a:rPr lang="en-US" dirty="0"/>
              <a:t>Do show int s0/0: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interface s0/0</a:t>
            </a:r>
          </a:p>
          <a:p>
            <a:r>
              <a:rPr lang="en-US" dirty="0"/>
              <a:t>So show run int s0/0: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interface s0/0</a:t>
            </a:r>
          </a:p>
          <a:p>
            <a:r>
              <a:rPr lang="en-US" dirty="0"/>
              <a:t>Int s0/0: </a:t>
            </a:r>
            <a:r>
              <a:rPr lang="en-US" dirty="0" err="1"/>
              <a:t>Chọn</a:t>
            </a:r>
            <a:r>
              <a:rPr lang="en-US" dirty="0"/>
              <a:t> interface s0/0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config</a:t>
            </a:r>
          </a:p>
        </p:txBody>
      </p:sp>
    </p:spTree>
    <p:extLst>
      <p:ext uri="{BB962C8B-B14F-4D97-AF65-F5344CB8AC3E}">
        <p14:creationId xmlns:p14="http://schemas.microsoft.com/office/powerpoint/2010/main" val="2852807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65A5-5D60-4377-9DC6-A29688B8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0420"/>
          </a:xfrm>
        </p:spPr>
        <p:txBody>
          <a:bodyPr>
            <a:normAutofit fontScale="90000"/>
          </a:bodyPr>
          <a:lstStyle/>
          <a:p>
            <a:r>
              <a:rPr lang="en-US" dirty="0"/>
              <a:t>III. </a:t>
            </a:r>
            <a:r>
              <a:rPr lang="en-US" sz="4400" dirty="0" err="1"/>
              <a:t>Thuật</a:t>
            </a:r>
            <a:r>
              <a:rPr lang="en-US" sz="4400" dirty="0"/>
              <a:t> </a:t>
            </a:r>
            <a:r>
              <a:rPr lang="en-US" sz="4400" dirty="0" err="1"/>
              <a:t>ngữ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lệnh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1238-A674-4006-AC73-96A81131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9"/>
          </a:xfrm>
        </p:spPr>
        <p:txBody>
          <a:bodyPr/>
          <a:lstStyle/>
          <a:p>
            <a:r>
              <a:rPr lang="en-US" dirty="0"/>
              <a:t>Ip address X.X.X.X Y.Y.Y.Y: X </a:t>
            </a:r>
            <a:r>
              <a:rPr lang="en-US" dirty="0" err="1"/>
              <a:t>là</a:t>
            </a:r>
            <a:r>
              <a:rPr lang="en-US" dirty="0"/>
              <a:t> IP, Y </a:t>
            </a:r>
            <a:r>
              <a:rPr lang="en-US" dirty="0" err="1"/>
              <a:t>là</a:t>
            </a:r>
            <a:r>
              <a:rPr lang="en-US" dirty="0"/>
              <a:t> subnet mask</a:t>
            </a:r>
          </a:p>
          <a:p>
            <a:r>
              <a:rPr lang="en-US" dirty="0"/>
              <a:t>Encapsulation </a:t>
            </a:r>
            <a:r>
              <a:rPr lang="en-US" dirty="0" err="1"/>
              <a:t>ppp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Point-to-Point</a:t>
            </a:r>
          </a:p>
          <a:p>
            <a:r>
              <a:rPr lang="en-US" dirty="0"/>
              <a:t>PPP authentication PAP(CHAP): </a:t>
            </a:r>
            <a:r>
              <a:rPr lang="en-US" dirty="0" err="1"/>
              <a:t>Trong</a:t>
            </a:r>
            <a:r>
              <a:rPr lang="en-US" dirty="0"/>
              <a:t> PPP,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PAP </a:t>
            </a:r>
            <a:r>
              <a:rPr lang="en-US" dirty="0" err="1"/>
              <a:t>hoặc</a:t>
            </a:r>
            <a:r>
              <a:rPr lang="en-US" dirty="0"/>
              <a:t> CHAP</a:t>
            </a:r>
          </a:p>
          <a:p>
            <a:r>
              <a:rPr lang="en-US" dirty="0"/>
              <a:t>Shut(shutdown): </a:t>
            </a:r>
            <a:r>
              <a:rPr lang="en-US" dirty="0" err="1"/>
              <a:t>Tắt</a:t>
            </a:r>
            <a:r>
              <a:rPr lang="en-US" dirty="0"/>
              <a:t> Router</a:t>
            </a:r>
          </a:p>
          <a:p>
            <a:r>
              <a:rPr lang="en-US" dirty="0"/>
              <a:t>No shut(no shutdown): </a:t>
            </a:r>
            <a:r>
              <a:rPr lang="en-US" dirty="0" err="1"/>
              <a:t>Bật</a:t>
            </a:r>
            <a:r>
              <a:rPr lang="en-US" dirty="0"/>
              <a:t> Router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8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8309-D63A-49C3-B02A-0673CA3F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I.1.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02D7E-E972-4BD0-8598-8CECBE0FD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75" y="1825625"/>
            <a:ext cx="8691612" cy="4902434"/>
          </a:xfrm>
        </p:spPr>
      </p:pic>
    </p:spTree>
    <p:extLst>
      <p:ext uri="{BB962C8B-B14F-4D97-AF65-F5344CB8AC3E}">
        <p14:creationId xmlns:p14="http://schemas.microsoft.com/office/powerpoint/2010/main" val="334620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9B38-54E8-4A43-B444-433F56D8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I.1.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3CD86-33B9-4C49-90B8-9BB863522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73" y="1825624"/>
            <a:ext cx="8749363" cy="4912059"/>
          </a:xfrm>
        </p:spPr>
      </p:pic>
    </p:spTree>
    <p:extLst>
      <p:ext uri="{BB962C8B-B14F-4D97-AF65-F5344CB8AC3E}">
        <p14:creationId xmlns:p14="http://schemas.microsoft.com/office/powerpoint/2010/main" val="111483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678E-324B-4BA4-B232-49CCF754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I.1.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56C96-7B9F-4B3A-9B07-0D8E23CCA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52" y="1799924"/>
            <a:ext cx="8739739" cy="4831882"/>
          </a:xfrm>
        </p:spPr>
      </p:pic>
    </p:spTree>
    <p:extLst>
      <p:ext uri="{BB962C8B-B14F-4D97-AF65-F5344CB8AC3E}">
        <p14:creationId xmlns:p14="http://schemas.microsoft.com/office/powerpoint/2010/main" val="180572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879</Words>
  <Application>Microsoft Office PowerPoint</Application>
  <PresentationFormat>Widescreen</PresentationFormat>
  <Paragraphs>94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Bài 1. Triển khai giao thức PAP, CHAP</vt:lpstr>
      <vt:lpstr>Mục lục</vt:lpstr>
      <vt:lpstr>PowerPoint Presentation</vt:lpstr>
      <vt:lpstr>Các bước chuẩn bị</vt:lpstr>
      <vt:lpstr>Mô hình mạng để triển khai giao thức PAP 2 chiều</vt:lpstr>
      <vt:lpstr>I.1. Triển khai mô hình</vt:lpstr>
      <vt:lpstr>I.1. Triển khai mô hình</vt:lpstr>
      <vt:lpstr>I.1. Triển khai mô hình</vt:lpstr>
      <vt:lpstr>I.1. Triển khai mô hình</vt:lpstr>
      <vt:lpstr>I.1. Triển khai mô hình</vt:lpstr>
      <vt:lpstr>I.1. Triển khai mô hình</vt:lpstr>
      <vt:lpstr>I.2. Cấu hình Router LHK1</vt:lpstr>
      <vt:lpstr>I.2. Cấu hình Router LHK1</vt:lpstr>
      <vt:lpstr>I.2. Cấu hình Router LHK1</vt:lpstr>
      <vt:lpstr>I.2. Cấu hình Router LHK1</vt:lpstr>
      <vt:lpstr>I.2. Cấu hình Router LHK1</vt:lpstr>
      <vt:lpstr>I.2. Cấu hình Router LHK1</vt:lpstr>
      <vt:lpstr>I.2. Cấu hình Router LHK1</vt:lpstr>
      <vt:lpstr>I.2. Cấu hình Router LHK1</vt:lpstr>
      <vt:lpstr>I.2. Cấu hình Router LHK1</vt:lpstr>
      <vt:lpstr>I.2. Cấu hình Router LHK1</vt:lpstr>
      <vt:lpstr>I.2. Cấu hình Router LHK1</vt:lpstr>
      <vt:lpstr>I.2. Cấu hình Router LHK2</vt:lpstr>
      <vt:lpstr>I.2. Cấu hình Router LHK2</vt:lpstr>
      <vt:lpstr>I.2. Cấu hình Router LHK2</vt:lpstr>
      <vt:lpstr>I.2. Cấu hình Router LHK2</vt:lpstr>
      <vt:lpstr>I.2. Cấu hình Router LHK2</vt:lpstr>
      <vt:lpstr>I.2. Cấu hình Router LHK2</vt:lpstr>
      <vt:lpstr>I.2. Cấu hình Router LHK2</vt:lpstr>
      <vt:lpstr>I.2. Cấu hình Router LHK2</vt:lpstr>
      <vt:lpstr>I.2. Cấu hình Router LHK2</vt:lpstr>
      <vt:lpstr>I.2. Cấu hình Router LHK2</vt:lpstr>
      <vt:lpstr>I.3. Bắt gói tin(Tại LHK1)</vt:lpstr>
      <vt:lpstr>I.3. Bắt gói tin(Tại LHK2)</vt:lpstr>
      <vt:lpstr>I.3. Bắt gói tin(Kết quả bắt gói tin)</vt:lpstr>
      <vt:lpstr>I.3. Bắt gói tin(Kết quả bắt gói tin)</vt:lpstr>
      <vt:lpstr>I.3. Bắt gói tin(Kết quả bắt gói tin)</vt:lpstr>
      <vt:lpstr>I.3. Bắt gói tin(Kết quả bắt gói tin)</vt:lpstr>
      <vt:lpstr>I.3. Bắt gói tin(Kết quả bắt gói tin)</vt:lpstr>
      <vt:lpstr>I.3. Bắt gói tin(Kết quả bắt gói tin)</vt:lpstr>
      <vt:lpstr>II. Triển khai giao thức PAP </vt:lpstr>
      <vt:lpstr>Các bước chuẩn bị</vt:lpstr>
      <vt:lpstr>Mô hình mạng triển khai giao thức CHAP</vt:lpstr>
      <vt:lpstr>II.1. Triển khai mô hình</vt:lpstr>
      <vt:lpstr>II.2. Cấu hình Router</vt:lpstr>
      <vt:lpstr>II.2. Cấu hình Router(Tại LHK1)</vt:lpstr>
      <vt:lpstr>II.2. Cấu hình Router(Tại LHK1)</vt:lpstr>
      <vt:lpstr>II.2. Cấu hình Router(Tại LHK1)</vt:lpstr>
      <vt:lpstr>II.2. Cấu hình Router(Tại LHK2)</vt:lpstr>
      <vt:lpstr>II.2. Cấu hình Router(Tại LHK2)</vt:lpstr>
      <vt:lpstr>II.2. Cấu hình Router(Tại LHK2)</vt:lpstr>
      <vt:lpstr>II.3. Bắt gói tin(Tại LHK1)</vt:lpstr>
      <vt:lpstr>II.3. Bắt gói tin(Tại LHK2)</vt:lpstr>
      <vt:lpstr>II.3. Kết quả bắt gói tin(Tại LHK1)</vt:lpstr>
      <vt:lpstr>II.3. Kết quả bắt gói tin </vt:lpstr>
      <vt:lpstr>II.3. Kết quả bắt gói tin </vt:lpstr>
      <vt:lpstr>II.3. Kết quả bắt gói tin </vt:lpstr>
      <vt:lpstr>II.3. Kết quả bắt gói tin </vt:lpstr>
      <vt:lpstr>II.3. Kết quả bắt gói tin </vt:lpstr>
      <vt:lpstr>II.3. Kết quả bắt gói tin </vt:lpstr>
      <vt:lpstr>II.3. Kết quả bắt gói tin </vt:lpstr>
      <vt:lpstr>PowerPoint Presentation</vt:lpstr>
      <vt:lpstr>III. Thuật ngữ và lệnh </vt:lpstr>
      <vt:lpstr>III. Thuật ngữ và lệnh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Mục lục</dc:title>
  <dc:creator>Administrator</dc:creator>
  <cp:lastModifiedBy>Administrator</cp:lastModifiedBy>
  <cp:revision>29</cp:revision>
  <dcterms:created xsi:type="dcterms:W3CDTF">2024-02-28T09:06:00Z</dcterms:created>
  <dcterms:modified xsi:type="dcterms:W3CDTF">2024-03-03T08:44:02Z</dcterms:modified>
</cp:coreProperties>
</file>