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73393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1pPr>
    <a:lvl2pPr marL="0" marR="0" indent="317500" algn="l" defTabSz="173393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2pPr>
    <a:lvl3pPr marL="0" marR="0" indent="635000" algn="l" defTabSz="173393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3pPr>
    <a:lvl4pPr marL="0" marR="0" indent="952500" algn="l" defTabSz="173393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4pPr>
    <a:lvl5pPr marL="0" marR="0" indent="1270000" algn="l" defTabSz="173393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5pPr>
    <a:lvl6pPr marL="0" marR="0" indent="1587500" algn="l" defTabSz="173393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6pPr>
    <a:lvl7pPr marL="0" marR="0" indent="1905000" algn="l" defTabSz="173393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7pPr>
    <a:lvl8pPr marL="0" marR="0" indent="2222500" algn="l" defTabSz="173393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8pPr>
    <a:lvl9pPr marL="0" marR="0" indent="2540000" algn="l" defTabSz="173393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254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254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254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254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254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0C768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537F67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25400" cap="flat">
              <a:solidFill>
                <a:srgbClr val="537F67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008728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97492"/>
              <a:satOff val="-3125"/>
              <a:lumOff val="27021"/>
            </a:schemeClr>
          </a:solidFill>
        </a:fill>
      </a:tcStyle>
    </a:wholeTbl>
    <a:band2H>
      <a:tcTxStyle b="def" i="def"/>
      <a:tcStyle>
        <a:tcBdr/>
        <a:fill>
          <a:solidFill>
            <a:srgbClr val="FFFB00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410732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chemeClr val="accent4">
                  <a:hueOff val="-41073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97492"/>
              <a:satOff val="-3125"/>
              <a:lumOff val="27021"/>
            </a:schemeClr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7370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F9DF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114748"/>
              <a:satOff val="1446"/>
              <a:lumOff val="-896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25400" cap="flat">
              <a:solidFill>
                <a:schemeClr val="accent6">
                  <a:hueOff val="114748"/>
                  <a:satOff val="1446"/>
                  <a:lumOff val="-896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6">
              <a:satOff val="-21357"/>
              <a:lumOff val="-20662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254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254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698500" y="8636000"/>
            <a:ext cx="11607800" cy="457200"/>
          </a:xfrm>
          <a:prstGeom prst="rect">
            <a:avLst/>
          </a:prstGeom>
        </p:spPr>
        <p:txBody>
          <a:bodyPr anchor="b"/>
          <a:lstStyle>
            <a:lvl1pPr marL="0" indent="0" defTabSz="587022">
              <a:spcBef>
                <a:spcPts val="0"/>
              </a:spcBef>
              <a:buSzTx/>
              <a:buNone/>
              <a:defRPr sz="22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698500" y="1854200"/>
            <a:ext cx="11607800" cy="3302000"/>
          </a:xfrm>
          <a:prstGeom prst="rect">
            <a:avLst/>
          </a:prstGeom>
        </p:spPr>
        <p:txBody>
          <a:bodyPr anchor="b"/>
          <a:lstStyle>
            <a:lvl1pPr defTabSz="252871">
              <a:defRPr spc="-84" sz="84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698500" y="5105400"/>
            <a:ext cx="11607800" cy="1447800"/>
          </a:xfrm>
          <a:prstGeom prst="rect">
            <a:avLst/>
          </a:prstGeom>
        </p:spPr>
        <p:txBody>
          <a:bodyPr/>
          <a:lstStyle>
            <a:lvl1pPr marL="0" indent="0" defTabSz="587022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317500" defTabSz="587022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635000" defTabSz="587022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952500" defTabSz="587022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270000" defTabSz="587022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509500" y="8750299"/>
            <a:ext cx="292100" cy="315850"/>
          </a:xfrm>
          <a:prstGeom prst="rect">
            <a:avLst/>
          </a:prstGeom>
        </p:spPr>
        <p:txBody>
          <a:bodyPr wrap="squar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Subtitle"/>
          <p:cNvSpPr txBox="1"/>
          <p:nvPr>
            <p:ph type="body" sz="quarter" idx="21" hasCustomPrompt="1"/>
          </p:nvPr>
        </p:nvSpPr>
        <p:spPr>
          <a:xfrm>
            <a:off x="698500" y="1447800"/>
            <a:ext cx="11607800" cy="673100"/>
          </a:xfrm>
          <a:prstGeom prst="rect">
            <a:avLst/>
          </a:prstGeom>
        </p:spPr>
        <p:txBody>
          <a:bodyPr/>
          <a:lstStyle>
            <a:lvl1pPr marL="0" indent="0" defTabSz="587022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0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Subtitle"/>
          <p:cNvSpPr txBox="1"/>
          <p:nvPr>
            <p:ph type="body" sz="quarter" idx="21" hasCustomPrompt="1"/>
          </p:nvPr>
        </p:nvSpPr>
        <p:spPr>
          <a:xfrm>
            <a:off x="698500" y="1447800"/>
            <a:ext cx="11607800" cy="673100"/>
          </a:xfrm>
          <a:prstGeom prst="rect">
            <a:avLst/>
          </a:prstGeom>
        </p:spPr>
        <p:txBody>
          <a:bodyPr/>
          <a:lstStyle>
            <a:lvl1pPr marL="0" indent="0" defTabSz="587022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09" name="Body Level One…"/>
          <p:cNvSpPr txBox="1"/>
          <p:nvPr>
            <p:ph type="body" idx="1" hasCustomPrompt="1"/>
          </p:nvPr>
        </p:nvSpPr>
        <p:spPr>
          <a:xfrm>
            <a:off x="698500" y="2908300"/>
            <a:ext cx="11607800" cy="6096000"/>
          </a:xfrm>
          <a:prstGeom prst="rect">
            <a:avLst/>
          </a:prstGeom>
        </p:spPr>
        <p:txBody>
          <a:bodyPr/>
          <a:lstStyle>
            <a:lvl1pPr marL="0" indent="0" defTabSz="587022">
              <a:spcBef>
                <a:spcPts val="4300"/>
              </a:spcBef>
              <a:buSzTx/>
              <a:buNone/>
              <a:defRPr sz="3600"/>
            </a:lvl1pPr>
            <a:lvl2pPr marL="0" indent="317500" defTabSz="587022">
              <a:spcBef>
                <a:spcPts val="4300"/>
              </a:spcBef>
              <a:buSzTx/>
              <a:buNone/>
              <a:defRPr sz="3600"/>
            </a:lvl2pPr>
            <a:lvl3pPr marL="0" indent="635000" defTabSz="587022">
              <a:spcBef>
                <a:spcPts val="4300"/>
              </a:spcBef>
              <a:buSzTx/>
              <a:buNone/>
              <a:defRPr sz="3600"/>
            </a:lvl3pPr>
            <a:lvl4pPr marL="0" indent="952500" defTabSz="587022">
              <a:spcBef>
                <a:spcPts val="4300"/>
              </a:spcBef>
              <a:buSzTx/>
              <a:buNone/>
              <a:defRPr sz="3600"/>
            </a:lvl4pPr>
            <a:lvl5pPr marL="0" indent="1270000" defTabSz="587022">
              <a:spcBef>
                <a:spcPts val="4300"/>
              </a:spcBef>
              <a:buSzTx/>
              <a:buNone/>
              <a:defRPr sz="36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698500" y="3149600"/>
            <a:ext cx="11607800" cy="32385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84" sz="84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317500" algn="ctr">
              <a:lnSpc>
                <a:spcPct val="90000"/>
              </a:lnSpc>
              <a:spcBef>
                <a:spcPts val="0"/>
              </a:spcBef>
              <a:buSzTx/>
              <a:buNone/>
              <a:defRPr spc="-84" sz="84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635000" algn="ctr">
              <a:lnSpc>
                <a:spcPct val="90000"/>
              </a:lnSpc>
              <a:spcBef>
                <a:spcPts val="0"/>
              </a:spcBef>
              <a:buSzTx/>
              <a:buNone/>
              <a:defRPr spc="-84" sz="84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952500" algn="ctr">
              <a:lnSpc>
                <a:spcPct val="90000"/>
              </a:lnSpc>
              <a:spcBef>
                <a:spcPts val="0"/>
              </a:spcBef>
              <a:buSzTx/>
              <a:buNone/>
              <a:defRPr spc="-84" sz="84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270000" algn="ctr">
              <a:lnSpc>
                <a:spcPct val="90000"/>
              </a:lnSpc>
              <a:spcBef>
                <a:spcPts val="0"/>
              </a:spcBef>
              <a:buSzTx/>
              <a:buNone/>
              <a:defRPr spc="-84" sz="84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698500" y="698500"/>
            <a:ext cx="11607800" cy="576580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240" sz="248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317500" algn="ctr">
              <a:lnSpc>
                <a:spcPct val="90000"/>
              </a:lnSpc>
              <a:spcBef>
                <a:spcPts val="0"/>
              </a:spcBef>
              <a:buSzTx/>
              <a:buNone/>
              <a:defRPr spc="-1240" sz="248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635000" algn="ctr">
              <a:lnSpc>
                <a:spcPct val="90000"/>
              </a:lnSpc>
              <a:spcBef>
                <a:spcPts val="0"/>
              </a:spcBef>
              <a:buSzTx/>
              <a:buNone/>
              <a:defRPr spc="-1240" sz="248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952500" algn="ctr">
              <a:lnSpc>
                <a:spcPct val="90000"/>
              </a:lnSpc>
              <a:spcBef>
                <a:spcPts val="0"/>
              </a:spcBef>
              <a:buSzTx/>
              <a:buNone/>
              <a:defRPr spc="-1240" sz="248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270000" algn="ctr">
              <a:lnSpc>
                <a:spcPct val="90000"/>
              </a:lnSpc>
              <a:spcBef>
                <a:spcPts val="0"/>
              </a:spcBef>
              <a:buSzTx/>
              <a:buNone/>
              <a:defRPr spc="-1240" sz="248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698500" y="6210300"/>
            <a:ext cx="11607801" cy="831300"/>
          </a:xfrm>
          <a:prstGeom prst="rect">
            <a:avLst/>
          </a:prstGeom>
        </p:spPr>
        <p:txBody>
          <a:bodyPr/>
          <a:lstStyle>
            <a:lvl1pPr marL="0" indent="0" algn="ctr" defTabSz="587022">
              <a:lnSpc>
                <a:spcPct val="90000"/>
              </a:lnSpc>
              <a:spcBef>
                <a:spcPts val="0"/>
              </a:spcBef>
              <a:buSzTx/>
              <a:buNone/>
              <a:defRPr spc="-35" sz="3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1016000" y="6426200"/>
            <a:ext cx="10972800" cy="584200"/>
          </a:xfrm>
          <a:prstGeom prst="rect">
            <a:avLst/>
          </a:prstGeom>
        </p:spPr>
        <p:txBody>
          <a:bodyPr/>
          <a:lstStyle>
            <a:lvl1pPr marL="0" indent="0" defTabSz="587022">
              <a:spcBef>
                <a:spcPts val="0"/>
              </a:spcBef>
              <a:buSzTx/>
              <a:buNone/>
              <a:defRPr sz="24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749300" y="2298700"/>
            <a:ext cx="11506200" cy="3175000"/>
          </a:xfrm>
          <a:prstGeom prst="rect">
            <a:avLst/>
          </a:prstGeom>
        </p:spPr>
        <p:txBody>
          <a:bodyPr anchor="b"/>
          <a:lstStyle>
            <a:lvl1pPr marL="180622" indent="-180622">
              <a:lnSpc>
                <a:spcPct val="90000"/>
              </a:lnSpc>
              <a:spcBef>
                <a:spcPts val="0"/>
              </a:spcBef>
              <a:buSzTx/>
              <a:buNone/>
              <a:defRPr spc="-66" sz="6600">
                <a:latin typeface="+mn-lt"/>
                <a:ea typeface="+mn-ea"/>
                <a:cs typeface="+mn-cs"/>
                <a:sym typeface="Produkt Extralight"/>
              </a:defRPr>
            </a:lvl1pPr>
            <a:lvl2pPr marL="180622" indent="136877">
              <a:lnSpc>
                <a:spcPct val="90000"/>
              </a:lnSpc>
              <a:spcBef>
                <a:spcPts val="0"/>
              </a:spcBef>
              <a:buSzTx/>
              <a:buNone/>
              <a:defRPr spc="-66" sz="6600">
                <a:latin typeface="+mn-lt"/>
                <a:ea typeface="+mn-ea"/>
                <a:cs typeface="+mn-cs"/>
                <a:sym typeface="Produkt Extralight"/>
              </a:defRPr>
            </a:lvl2pPr>
            <a:lvl3pPr marL="180622" indent="454377">
              <a:lnSpc>
                <a:spcPct val="90000"/>
              </a:lnSpc>
              <a:spcBef>
                <a:spcPts val="0"/>
              </a:spcBef>
              <a:buSzTx/>
              <a:buNone/>
              <a:defRPr spc="-66" sz="6600">
                <a:latin typeface="+mn-lt"/>
                <a:ea typeface="+mn-ea"/>
                <a:cs typeface="+mn-cs"/>
                <a:sym typeface="Produkt Extralight"/>
              </a:defRPr>
            </a:lvl3pPr>
            <a:lvl4pPr marL="180622" indent="771877">
              <a:lnSpc>
                <a:spcPct val="90000"/>
              </a:lnSpc>
              <a:spcBef>
                <a:spcPts val="0"/>
              </a:spcBef>
              <a:buSzTx/>
              <a:buNone/>
              <a:defRPr spc="-66" sz="6600">
                <a:latin typeface="+mn-lt"/>
                <a:ea typeface="+mn-ea"/>
                <a:cs typeface="+mn-cs"/>
                <a:sym typeface="Produkt Extralight"/>
              </a:defRPr>
            </a:lvl4pPr>
            <a:lvl5pPr marL="180622" indent="1089377">
              <a:lnSpc>
                <a:spcPct val="90000"/>
              </a:lnSpc>
              <a:spcBef>
                <a:spcPts val="0"/>
              </a:spcBef>
              <a:buSzTx/>
              <a:buNone/>
              <a:defRPr spc="-66" sz="66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Wavy pink and orange architecture against a blue sky"/>
          <p:cNvSpPr/>
          <p:nvPr>
            <p:ph type="pic" sz="quarter" idx="21"/>
          </p:nvPr>
        </p:nvSpPr>
        <p:spPr>
          <a:xfrm>
            <a:off x="3892579" y="3136900"/>
            <a:ext cx="5232401" cy="347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ow angle view of the corner of a modern building under a clear blue sky"/>
          <p:cNvSpPr/>
          <p:nvPr>
            <p:ph type="pic" sz="quarter" idx="22"/>
          </p:nvPr>
        </p:nvSpPr>
        <p:spPr>
          <a:xfrm>
            <a:off x="7810500" y="3136900"/>
            <a:ext cx="5232400" cy="347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Low angle view of a stone bridge under a partly cloudy sky"/>
          <p:cNvSpPr/>
          <p:nvPr>
            <p:ph type="pic" sz="quarter" idx="23"/>
          </p:nvPr>
        </p:nvSpPr>
        <p:spPr>
          <a:xfrm>
            <a:off x="-24417" y="3138884"/>
            <a:ext cx="5215799" cy="34756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12509500" y="8750299"/>
            <a:ext cx="292100" cy="315850"/>
          </a:xfrm>
          <a:prstGeom prst="rect">
            <a:avLst/>
          </a:prstGeom>
        </p:spPr>
        <p:txBody>
          <a:bodyPr wrap="squar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ow angle view of modern, metal building"/>
          <p:cNvSpPr/>
          <p:nvPr>
            <p:ph type="pic" idx="21"/>
          </p:nvPr>
        </p:nvSpPr>
        <p:spPr>
          <a:xfrm>
            <a:off x="-660400" y="-863600"/>
            <a:ext cx="16446500" cy="1097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ometric gray stone architecture"/>
          <p:cNvSpPr/>
          <p:nvPr>
            <p:ph type="pic" idx="21"/>
          </p:nvPr>
        </p:nvSpPr>
        <p:spPr>
          <a:xfrm>
            <a:off x="-3530600" y="-3860800"/>
            <a:ext cx="18554700" cy="139160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698500" y="8636000"/>
            <a:ext cx="11607800" cy="457200"/>
          </a:xfrm>
          <a:prstGeom prst="rect">
            <a:avLst/>
          </a:prstGeom>
        </p:spPr>
        <p:txBody>
          <a:bodyPr anchor="b"/>
          <a:lstStyle>
            <a:lvl1pPr marL="0" indent="0" defTabSz="587022">
              <a:spcBef>
                <a:spcPts val="0"/>
              </a:spcBef>
              <a:buSzTx/>
              <a:buNone/>
              <a:defRPr sz="22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698499" y="1858763"/>
            <a:ext cx="11607801" cy="3302001"/>
          </a:xfrm>
          <a:prstGeom prst="rect">
            <a:avLst/>
          </a:prstGeom>
        </p:spPr>
        <p:txBody>
          <a:bodyPr anchor="b"/>
          <a:lstStyle>
            <a:lvl1pPr defTabSz="252871">
              <a:defRPr spc="-84" sz="84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698500" y="5105400"/>
            <a:ext cx="11607800" cy="1447800"/>
          </a:xfrm>
          <a:prstGeom prst="rect">
            <a:avLst/>
          </a:prstGeom>
        </p:spPr>
        <p:txBody>
          <a:bodyPr/>
          <a:lstStyle>
            <a:lvl1pPr marL="0" indent="0" defTabSz="587022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317500" defTabSz="587022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635000" defTabSz="587022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952500" defTabSz="587022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270000" defTabSz="587022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12509500" y="8750299"/>
            <a:ext cx="292100" cy="315850"/>
          </a:xfrm>
          <a:prstGeom prst="rect">
            <a:avLst/>
          </a:prstGeom>
        </p:spPr>
        <p:txBody>
          <a:bodyPr wrap="squar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eometric gray stone architecture"/>
          <p:cNvSpPr/>
          <p:nvPr>
            <p:ph type="pic" idx="21"/>
          </p:nvPr>
        </p:nvSpPr>
        <p:spPr>
          <a:xfrm>
            <a:off x="965200" y="-266700"/>
            <a:ext cx="13373100" cy="100312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698500" y="4775200"/>
            <a:ext cx="5105400" cy="4038600"/>
          </a:xfrm>
          <a:prstGeom prst="rect">
            <a:avLst/>
          </a:prstGeom>
        </p:spPr>
        <p:txBody>
          <a:bodyPr/>
          <a:lstStyle>
            <a:lvl1pPr marL="0" indent="0" defTabSz="587022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317500" defTabSz="587022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635000" defTabSz="587022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952500" defTabSz="587022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270000" defTabSz="587022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Slide Title"/>
          <p:cNvSpPr txBox="1"/>
          <p:nvPr>
            <p:ph type="title" hasCustomPrompt="1"/>
          </p:nvPr>
        </p:nvSpPr>
        <p:spPr>
          <a:xfrm>
            <a:off x="698500" y="698500"/>
            <a:ext cx="5105400" cy="4178300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Subtitle"/>
          <p:cNvSpPr txBox="1"/>
          <p:nvPr>
            <p:ph type="body" sz="quarter" idx="21" hasCustomPrompt="1"/>
          </p:nvPr>
        </p:nvSpPr>
        <p:spPr>
          <a:xfrm>
            <a:off x="698500" y="1447800"/>
            <a:ext cx="11607800" cy="673100"/>
          </a:xfrm>
          <a:prstGeom prst="rect">
            <a:avLst/>
          </a:prstGeom>
        </p:spPr>
        <p:txBody>
          <a:bodyPr/>
          <a:lstStyle>
            <a:lvl1pPr marL="0" indent="0" defTabSz="587022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3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509500" y="8750299"/>
            <a:ext cx="292100" cy="315850"/>
          </a:xfrm>
          <a:prstGeom prst="rect">
            <a:avLst/>
          </a:prstGeom>
        </p:spPr>
        <p:txBody>
          <a:bodyPr wrap="squar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698500" y="1447800"/>
            <a:ext cx="5105400" cy="673100"/>
          </a:xfrm>
          <a:prstGeom prst="rect">
            <a:avLst/>
          </a:prstGeom>
        </p:spPr>
        <p:txBody>
          <a:bodyPr/>
          <a:lstStyle>
            <a:lvl1pPr marL="0" indent="0" defTabSz="587022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Angular stone architecture in light and shadow"/>
          <p:cNvSpPr/>
          <p:nvPr>
            <p:ph type="pic" idx="22"/>
          </p:nvPr>
        </p:nvSpPr>
        <p:spPr>
          <a:xfrm>
            <a:off x="6083300" y="0"/>
            <a:ext cx="15613381" cy="97583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698500" y="3035300"/>
            <a:ext cx="5105400" cy="6019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698500" y="381000"/>
            <a:ext cx="5105400" cy="11430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698500" y="1447800"/>
            <a:ext cx="11607800" cy="673100"/>
          </a:xfrm>
          <a:prstGeom prst="rect">
            <a:avLst/>
          </a:prstGeom>
        </p:spPr>
        <p:txBody>
          <a:bodyPr/>
          <a:lstStyle>
            <a:lvl1pPr marL="0" indent="0" defTabSz="587022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698500" y="3035300"/>
            <a:ext cx="5105400" cy="6019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698500" y="1447800"/>
            <a:ext cx="5105400" cy="673100"/>
          </a:xfrm>
          <a:prstGeom prst="rect">
            <a:avLst/>
          </a:prstGeom>
        </p:spPr>
        <p:txBody>
          <a:bodyPr/>
          <a:lstStyle>
            <a:lvl1pPr marL="0" indent="0" defTabSz="587022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698500" y="3035300"/>
            <a:ext cx="5105400" cy="6019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698500" y="381000"/>
            <a:ext cx="5105400" cy="11430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698500" y="31242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spc="-84" sz="84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4B60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698500" y="381000"/>
            <a:ext cx="11607800" cy="1143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698500" y="3035300"/>
            <a:ext cx="11607800" cy="60198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509500" y="8750299"/>
            <a:ext cx="292608" cy="315850"/>
          </a:xfrm>
          <a:prstGeom prst="rect">
            <a:avLst/>
          </a:prstGeom>
          <a:ln w="3175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415431">
              <a:spcBef>
                <a:spcPts val="0"/>
              </a:spcBef>
              <a:defRPr sz="13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17339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9" strike="noStrike" sz="6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317500" algn="l" defTabSz="17339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9" strike="noStrike" sz="6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635000" algn="l" defTabSz="17339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9" strike="noStrike" sz="6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952500" algn="l" defTabSz="17339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9" strike="noStrike" sz="6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270000" algn="l" defTabSz="17339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9" strike="noStrike" sz="6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1587500" algn="l" defTabSz="17339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9" strike="noStrike" sz="6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1905000" algn="l" defTabSz="17339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9" strike="noStrike" sz="6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2222500" algn="l" defTabSz="17339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9" strike="noStrike" sz="6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2540000" algn="l" defTabSz="17339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9" strike="noStrike" sz="6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320039" marR="0" indent="-320039" algn="l" defTabSz="1733930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637539" marR="0" indent="-320039" algn="l" defTabSz="1733930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955039" marR="0" indent="-320039" algn="l" defTabSz="1733930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272539" marR="0" indent="-320039" algn="l" defTabSz="1733930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1590039" marR="0" indent="-320039" algn="l" defTabSz="1733930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1907539" marR="0" indent="-320039" algn="l" defTabSz="1733930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2225039" marR="0" indent="-320039" algn="l" defTabSz="1733930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2542539" marR="0" indent="-320039" algn="l" defTabSz="1733930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2860039" marR="0" indent="-320039" algn="l" defTabSz="1733930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l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317500" algn="l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635000" algn="l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952500" algn="l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270000" algn="l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1587500" algn="l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1905000" algn="l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2222500" algn="l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2540000" algn="l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en 2_2 , 3 Suggestion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 2_2 , 3 Suggestions</a:t>
            </a:r>
          </a:p>
        </p:txBody>
      </p:sp>
      <p:sp>
        <p:nvSpPr>
          <p:cNvPr id="172" name="Neekon | 22.08.2025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Neekon | 22.08.2025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ms_cli"/>
          <p:cNvSpPr txBox="1"/>
          <p:nvPr/>
        </p:nvSpPr>
        <p:spPr>
          <a:xfrm>
            <a:off x="146253" y="-40640"/>
            <a:ext cx="2669287" cy="10972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pc="-59" sz="60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cms_cli</a:t>
            </a:r>
          </a:p>
        </p:txBody>
      </p:sp>
      <p:sp>
        <p:nvSpPr>
          <p:cNvPr id="206" name="- 85 n t s to check sd_card_mount() and see why/if it is okay to emit non-blocking error if error thrown"/>
          <p:cNvSpPr txBox="1"/>
          <p:nvPr/>
        </p:nvSpPr>
        <p:spPr>
          <a:xfrm>
            <a:off x="1645670" y="1808521"/>
            <a:ext cx="7050330" cy="52664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defRPr sz="1200"/>
            </a:lvl1pPr>
          </a:lstStyle>
          <a:p>
            <a:pPr/>
            <a:r>
              <a:t>- 85 n t s to check sd_card_mount() and see why/if it is okay to emit non-blocking error if error thrown</a:t>
            </a:r>
          </a:p>
        </p:txBody>
      </p:sp>
      <p:pic>
        <p:nvPicPr>
          <p:cNvPr id="207" name="Screenshot 2025-08-22 at 15.29.42.png" descr="Screenshot 2025-08-22 at 15.29.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81007" y="5615724"/>
            <a:ext cx="5537201" cy="7874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ms_cli"/>
          <p:cNvSpPr txBox="1"/>
          <p:nvPr/>
        </p:nvSpPr>
        <p:spPr>
          <a:xfrm>
            <a:off x="146253" y="-40640"/>
            <a:ext cx="2669287" cy="10972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pc="-59" sz="60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cms_cli</a:t>
            </a:r>
          </a:p>
        </p:txBody>
      </p:sp>
      <p:sp>
        <p:nvSpPr>
          <p:cNvPr id="210" name="- 104 function never called"/>
          <p:cNvSpPr txBox="1"/>
          <p:nvPr/>
        </p:nvSpPr>
        <p:spPr>
          <a:xfrm>
            <a:off x="5529630" y="4613478"/>
            <a:ext cx="1945540" cy="52664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defRPr sz="1200"/>
            </a:lvl1pPr>
          </a:lstStyle>
          <a:p>
            <a:pPr/>
            <a:r>
              <a:t>- 104 function never called</a:t>
            </a:r>
          </a:p>
        </p:txBody>
      </p:sp>
      <p:pic>
        <p:nvPicPr>
          <p:cNvPr id="211" name="Screenshot 2025-08-22 at 15.29.53.png" descr="Screenshot 2025-08-22 at 15.29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35109" y="7189237"/>
            <a:ext cx="2755901" cy="3175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ms_cli"/>
          <p:cNvSpPr txBox="1"/>
          <p:nvPr/>
        </p:nvSpPr>
        <p:spPr>
          <a:xfrm>
            <a:off x="146253" y="-40640"/>
            <a:ext cx="2669287" cy="10972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pc="-59" sz="60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cms_cli</a:t>
            </a:r>
          </a:p>
        </p:txBody>
      </p:sp>
      <p:sp>
        <p:nvSpPr>
          <p:cNvPr id="214" name="Text"/>
          <p:cNvSpPr txBox="1"/>
          <p:nvPr/>
        </p:nvSpPr>
        <p:spPr>
          <a:xfrm>
            <a:off x="505339" y="1596624"/>
            <a:ext cx="774295" cy="567945"/>
          </a:xfrm>
          <a:prstGeom prst="rect">
            <a:avLst/>
          </a:prstGeom>
          <a:ln w="3175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ms_cli"/>
          <p:cNvSpPr txBox="1"/>
          <p:nvPr/>
        </p:nvSpPr>
        <p:spPr>
          <a:xfrm>
            <a:off x="146253" y="-40640"/>
            <a:ext cx="2669287" cy="10972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pc="-59" sz="60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cms_cli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ms_cli"/>
          <p:cNvSpPr txBox="1"/>
          <p:nvPr/>
        </p:nvSpPr>
        <p:spPr>
          <a:xfrm>
            <a:off x="146253" y="-40640"/>
            <a:ext cx="2669287" cy="10972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pc="-59" sz="60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cms_cli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ms_cli"/>
          <p:cNvSpPr txBox="1"/>
          <p:nvPr/>
        </p:nvSpPr>
        <p:spPr>
          <a:xfrm>
            <a:off x="146253" y="-40640"/>
            <a:ext cx="2669287" cy="10972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pc="-59" sz="60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cms_cli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ms_cli"/>
          <p:cNvSpPr txBox="1"/>
          <p:nvPr/>
        </p:nvSpPr>
        <p:spPr>
          <a:xfrm>
            <a:off x="146253" y="-40640"/>
            <a:ext cx="2669287" cy="10972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pc="-59" sz="60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cms_cli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ms_cli"/>
          <p:cNvSpPr txBox="1"/>
          <p:nvPr/>
        </p:nvSpPr>
        <p:spPr>
          <a:xfrm>
            <a:off x="146253" y="-40640"/>
            <a:ext cx="2669287" cy="10972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pc="-59" sz="60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cms_cli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ms_cli"/>
          <p:cNvSpPr txBox="1"/>
          <p:nvPr/>
        </p:nvSpPr>
        <p:spPr>
          <a:xfrm>
            <a:off x="146253" y="-40640"/>
            <a:ext cx="2669287" cy="10972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pc="-59" sz="60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cms_cli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LOG"/>
          <p:cNvSpPr txBox="1"/>
          <p:nvPr/>
        </p:nvSpPr>
        <p:spPr>
          <a:xfrm>
            <a:off x="146253" y="-40640"/>
            <a:ext cx="1723645" cy="10972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pc="-59" sz="60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LOG</a:t>
            </a:r>
          </a:p>
        </p:txBody>
      </p:sp>
      <p:sp>
        <p:nvSpPr>
          <p:cNvPr id="229" name="- note to self to check where emit_log_error_once is called; may be unsafe given warning about static/dynamic string usage…"/>
          <p:cNvSpPr txBox="1"/>
          <p:nvPr/>
        </p:nvSpPr>
        <p:spPr>
          <a:xfrm>
            <a:off x="226110" y="4390110"/>
            <a:ext cx="12552580" cy="97338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defRPr sz="1200"/>
            </a:pPr>
            <a:r>
              <a:t>- note to self to check where emit_log_error_once is called; may be unsafe given warning about static/dynamic string usage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sz="1200"/>
            </a:pPr>
            <a:r>
              <a:t>- note to self to make suggestion regarding base case of empty comment in emit_log_comment_record, which returns instead of emitting associated default comment, allowing for accidentally implementing silent errors (should not be possible)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# Inquis Gen 2 - Gen 3 Codebase Suggestions for Zach S.…"/>
          <p:cNvSpPr txBox="1"/>
          <p:nvPr/>
        </p:nvSpPr>
        <p:spPr>
          <a:xfrm>
            <a:off x="142976" y="2129180"/>
            <a:ext cx="12718848" cy="74510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defRPr sz="1200"/>
            </a:pPr>
            <a:r>
              <a:t># Inquis Gen 2 - Gen 3 Codebase Suggestions for Zach S.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sz="1200"/>
            </a:pPr>
            <a:r>
              <a:t>*The following suggestions are derived from code reviewed in the main branch of inquis_gen_2_2 &lt;877e567d7b8383b5dc6bacf775bbc0a010b0521e&gt; and inquis_gen_3_0 &lt;9dfa6d65ccb128b5cd307f8082603f34d296797b&gt;*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sz="1200"/>
            </a:pPr>
          </a:p>
          <a:p>
            <a:pPr>
              <a:lnSpc>
                <a:spcPct val="110000"/>
              </a:lnSpc>
              <a:spcBef>
                <a:spcPts val="0"/>
              </a:spcBef>
              <a:defRPr sz="1200"/>
            </a:pPr>
            <a:r>
              <a:t>## GEN3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sz="1200"/>
            </a:pPr>
          </a:p>
          <a:p>
            <a:pPr>
              <a:lnSpc>
                <a:spcPct val="110000"/>
              </a:lnSpc>
              <a:spcBef>
                <a:spcPts val="0"/>
              </a:spcBef>
              <a:defRPr sz="1200"/>
            </a:pPr>
            <a:r>
              <a:t>### CMS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sz="1200"/>
            </a:pPr>
            <a:r>
              <a:t>#### CLI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sz="1200"/>
            </a:pPr>
            <a:r>
              <a:t>**Questions:**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sz="1200"/>
            </a:pPr>
            <a:r>
              <a:t>- 81 what is cfg_overload for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sz="1200"/>
            </a:pPr>
            <a:r>
              <a:t>- _&lt;funName&gt; -&gt; local and &lt;funName&gt; -&gt; global?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sz="1200"/>
            </a:pPr>
            <a:r>
              <a:t>- 85 n t s to check sd_card_mount() and see why/if it is okay to emit non-blocking error if error thrown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sz="1200"/>
            </a:pPr>
            <a:r>
              <a:t>- 101 n t s to check check_string_allocates(0,0) if the check is safe / comprehensive for potential string memory leaks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sz="1200"/>
            </a:pPr>
            <a:r>
              <a:t>- 96 config_file_contents bbstr not deleted in else branch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sz="1200"/>
            </a:pPr>
            <a:r>
              <a:t>- 115 CMD_CHECK_IS is a redundant assert (we need only one system wide realistically) -&gt; CMD_CHECK_IS leads back to a function in CLI; couldn't we call that printf directly with a conditional?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sz="1200"/>
            </a:pPr>
            <a:r>
              <a:t>- 117 What is GPIO_Typedef; what is it for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sz="1200"/>
            </a:pPr>
            <a:r>
              <a:t>- 120 CMD_CHECK_IS used instead of if (...) {emit_log_comment_record(...)} -&gt; We should have one way to handle errors visible to all modules; should even be a separate module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sz="1200"/>
            </a:pPr>
            <a:r>
              <a:t>- 104 function never called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sz="1200"/>
            </a:pPr>
            <a:r>
              <a:t>[15h10 22 aug 2025 ~ faster to drop these questions and comments into powerpoint from the getgo]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sz="1200"/>
            </a:pPr>
            <a:r>
              <a:t>**Suggestions:**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sz="1200"/>
            </a:pPr>
          </a:p>
          <a:p>
            <a:pPr>
              <a:lnSpc>
                <a:spcPct val="110000"/>
              </a:lnSpc>
              <a:spcBef>
                <a:spcPts val="0"/>
              </a:spcBef>
              <a:defRPr sz="1200"/>
            </a:pPr>
            <a:r>
              <a:t>#### LOG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sz="1200"/>
            </a:pPr>
            <a:r>
              <a:t>**Questions:**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sz="1200"/>
            </a:pPr>
            <a:r>
              <a:t>- note to self to check where emit_log_error_once is called; may be unsafe given warning about static/dynamic string usage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sz="1200"/>
            </a:pPr>
            <a:r>
              <a:t>- note to self to make suggestion regarding base case of empty comment in emit_log_comment_record, which returns instead of emitting associated default comment, allowing for accidentally implementing silent errors (should not be possible)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sz="1200"/>
            </a:pPr>
            <a:r>
              <a:t>- 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sz="1200"/>
            </a:pPr>
            <a:r>
              <a:t>**Suggestions:**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sz="1200"/>
            </a:pPr>
          </a:p>
          <a:p>
            <a:pPr>
              <a:lnSpc>
                <a:spcPct val="110000"/>
              </a:lnSpc>
              <a:spcBef>
                <a:spcPts val="0"/>
              </a:spcBef>
              <a:defRPr sz="1200"/>
            </a:pPr>
            <a:r>
              <a:t>### HANDLE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sz="1200"/>
            </a:pPr>
          </a:p>
          <a:p>
            <a:pPr>
              <a:lnSpc>
                <a:spcPct val="110000"/>
              </a:lnSpc>
              <a:spcBef>
                <a:spcPts val="0"/>
              </a:spcBef>
              <a:defRPr sz="1200"/>
            </a:pPr>
            <a:r>
              <a:t>### COMMON</a:t>
            </a:r>
          </a:p>
        </p:txBody>
      </p:sp>
      <p:sp>
        <p:nvSpPr>
          <p:cNvPr id="175" name="inquis-gen-2-gen-3-suggestions.md"/>
          <p:cNvSpPr txBox="1"/>
          <p:nvPr/>
        </p:nvSpPr>
        <p:spPr>
          <a:xfrm>
            <a:off x="425653" y="624331"/>
            <a:ext cx="6839408" cy="63093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7022">
              <a:spcBef>
                <a:spcPts val="0"/>
              </a:spcBef>
              <a:defRPr sz="32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inquis-gen-2-gen-3-suggestions.md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ms_cli"/>
          <p:cNvSpPr txBox="1"/>
          <p:nvPr/>
        </p:nvSpPr>
        <p:spPr>
          <a:xfrm>
            <a:off x="146253" y="-40640"/>
            <a:ext cx="2669287" cy="10972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pc="-59" sz="60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cms_cli</a:t>
            </a:r>
          </a:p>
        </p:txBody>
      </p:sp>
      <p:pic>
        <p:nvPicPr>
          <p:cNvPr id="178" name="Screenshot 2025-08-22 at 15.23.05.png" descr="Screenshot 2025-08-22 at 15.23.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4995" y="5318472"/>
            <a:ext cx="5240941" cy="934691"/>
          </a:xfrm>
          <a:prstGeom prst="rect">
            <a:avLst/>
          </a:prstGeom>
          <a:ln w="3175">
            <a:miter lim="400000"/>
          </a:ln>
        </p:spPr>
      </p:pic>
      <p:sp>
        <p:nvSpPr>
          <p:cNvPr id="179" name="What is cfg_overload for"/>
          <p:cNvSpPr txBox="1"/>
          <p:nvPr/>
        </p:nvSpPr>
        <p:spPr>
          <a:xfrm>
            <a:off x="5688318" y="3051894"/>
            <a:ext cx="4022701" cy="5679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What is cfg_overload for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ms_cli"/>
          <p:cNvSpPr txBox="1"/>
          <p:nvPr/>
        </p:nvSpPr>
        <p:spPr>
          <a:xfrm>
            <a:off x="146253" y="-40640"/>
            <a:ext cx="2669287" cy="10972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pc="-59" sz="60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cms_cli</a:t>
            </a:r>
          </a:p>
        </p:txBody>
      </p:sp>
      <p:sp>
        <p:nvSpPr>
          <p:cNvPr id="182" name="- _&lt;funName&gt; -&gt; local and &lt;funName&gt; -&gt; global?"/>
          <p:cNvSpPr txBox="1"/>
          <p:nvPr/>
        </p:nvSpPr>
        <p:spPr>
          <a:xfrm>
            <a:off x="5688318" y="3184228"/>
            <a:ext cx="3460548" cy="3032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defRPr sz="1200"/>
            </a:lvl1pPr>
          </a:lstStyle>
          <a:p>
            <a:pPr/>
            <a:r>
              <a:t>- _&lt;funName&gt; -&gt; local and &lt;funName&gt; -&gt; global?</a:t>
            </a:r>
          </a:p>
        </p:txBody>
      </p:sp>
      <p:pic>
        <p:nvPicPr>
          <p:cNvPr id="183" name="Screenshot 2025-08-22 at 15.28.30.png" descr="Screenshot 2025-08-22 at 15.28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41550" y="4420720"/>
            <a:ext cx="1549401" cy="2159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ms_cli"/>
          <p:cNvSpPr txBox="1"/>
          <p:nvPr/>
        </p:nvSpPr>
        <p:spPr>
          <a:xfrm>
            <a:off x="146253" y="-40640"/>
            <a:ext cx="2669287" cy="10972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pc="-59" sz="60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cms_cli</a:t>
            </a:r>
          </a:p>
        </p:txBody>
      </p:sp>
      <p:sp>
        <p:nvSpPr>
          <p:cNvPr id="186" name="- 101 n t s to check check_string_allocates(0,0) if the check is safe / comprehensive for potential string memory leaks"/>
          <p:cNvSpPr txBox="1"/>
          <p:nvPr/>
        </p:nvSpPr>
        <p:spPr>
          <a:xfrm>
            <a:off x="2442235" y="4613478"/>
            <a:ext cx="8120330" cy="52664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defRPr sz="1200"/>
            </a:lvl1pPr>
          </a:lstStyle>
          <a:p>
            <a:pPr/>
            <a:r>
              <a:t>- 101 n t s to check check_string_allocates(0,0) if the check is safe / comprehensive for potential string memory leaks</a:t>
            </a:r>
          </a:p>
        </p:txBody>
      </p:sp>
      <p:pic>
        <p:nvPicPr>
          <p:cNvPr id="187" name="Screenshot 2025-08-22 at 15.28.20.png" descr="Screenshot 2025-08-22 at 15.28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71968" y="8307460"/>
            <a:ext cx="2641601" cy="6604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ms_cli"/>
          <p:cNvSpPr txBox="1"/>
          <p:nvPr/>
        </p:nvSpPr>
        <p:spPr>
          <a:xfrm>
            <a:off x="146253" y="-40640"/>
            <a:ext cx="2669287" cy="10972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pc="-59" sz="60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cms_cli</a:t>
            </a:r>
          </a:p>
        </p:txBody>
      </p:sp>
      <p:sp>
        <p:nvSpPr>
          <p:cNvPr id="190" name="- 96 config_file_contents bbstr not deleted in else branch"/>
          <p:cNvSpPr txBox="1"/>
          <p:nvPr/>
        </p:nvSpPr>
        <p:spPr>
          <a:xfrm>
            <a:off x="4488891" y="4613478"/>
            <a:ext cx="4027018" cy="52664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defRPr sz="1200"/>
            </a:lvl1pPr>
          </a:lstStyle>
          <a:p>
            <a:pPr/>
            <a:r>
              <a:t>- 96 config_file_contents bbstr not deleted in else branch</a:t>
            </a:r>
          </a:p>
        </p:txBody>
      </p:sp>
      <p:pic>
        <p:nvPicPr>
          <p:cNvPr id="191" name="Screenshot 2025-08-22 at 15.28.48.png" descr="Screenshot 2025-08-22 at 15.28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7565" y="6122063"/>
            <a:ext cx="5410201" cy="14478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ms_cli"/>
          <p:cNvSpPr txBox="1"/>
          <p:nvPr/>
        </p:nvSpPr>
        <p:spPr>
          <a:xfrm>
            <a:off x="146253" y="-40640"/>
            <a:ext cx="2669287" cy="10972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pc="-59" sz="60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cms_cli</a:t>
            </a:r>
          </a:p>
        </p:txBody>
      </p:sp>
      <p:sp>
        <p:nvSpPr>
          <p:cNvPr id="194" name="- 115 CMD_CHECK_IS is a redundant assert (we need only one system wide realistically) -&gt; CMD_CHECK_IS leads back to a function in CLI; couldn't we call that printf directly with a conditional?"/>
          <p:cNvSpPr txBox="1"/>
          <p:nvPr/>
        </p:nvSpPr>
        <p:spPr>
          <a:xfrm>
            <a:off x="278612" y="4501794"/>
            <a:ext cx="12447576" cy="7500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defRPr sz="1200"/>
            </a:lvl1pPr>
          </a:lstStyle>
          <a:p>
            <a:pPr/>
            <a:r>
              <a:t>- 115 CMD_CHECK_IS is a redundant assert (we need only one system wide realistically) -&gt; CMD_CHECK_IS leads back to a function in CLI; couldn't we call that printf directly with a conditional?</a:t>
            </a:r>
          </a:p>
        </p:txBody>
      </p:sp>
      <p:pic>
        <p:nvPicPr>
          <p:cNvPr id="195" name="Screenshot 2025-08-22 at 15.28.57.png" descr="Screenshot 2025-08-22 at 15.28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94986" y="7683417"/>
            <a:ext cx="3683001" cy="3048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ms_cli"/>
          <p:cNvSpPr txBox="1"/>
          <p:nvPr/>
        </p:nvSpPr>
        <p:spPr>
          <a:xfrm>
            <a:off x="146253" y="-40640"/>
            <a:ext cx="2669287" cy="10972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pc="-59" sz="60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cms_cli</a:t>
            </a:r>
          </a:p>
        </p:txBody>
      </p:sp>
      <p:sp>
        <p:nvSpPr>
          <p:cNvPr id="198" name="- 117 What is GPIO_Typedef; what is it for"/>
          <p:cNvSpPr txBox="1"/>
          <p:nvPr/>
        </p:nvSpPr>
        <p:spPr>
          <a:xfrm>
            <a:off x="5066868" y="4613478"/>
            <a:ext cx="2871064" cy="52664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defRPr sz="1200"/>
            </a:lvl1pPr>
          </a:lstStyle>
          <a:p>
            <a:pPr/>
            <a:r>
              <a:t>- 117 What is GPIO_Typedef; what is it for</a:t>
            </a:r>
          </a:p>
        </p:txBody>
      </p:sp>
      <p:pic>
        <p:nvPicPr>
          <p:cNvPr id="199" name="Screenshot 2025-08-22 at 15.29.07.png" descr="Screenshot 2025-08-22 at 15.29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21279" y="5624896"/>
            <a:ext cx="2108201" cy="8509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ms_cli"/>
          <p:cNvSpPr txBox="1"/>
          <p:nvPr/>
        </p:nvSpPr>
        <p:spPr>
          <a:xfrm>
            <a:off x="146253" y="-40640"/>
            <a:ext cx="2669287" cy="10972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pc="-59" sz="60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cms_cli</a:t>
            </a:r>
          </a:p>
        </p:txBody>
      </p:sp>
      <p:sp>
        <p:nvSpPr>
          <p:cNvPr id="202" name="- 120 CMD_CHECK_IS used instead of if (...) {emit_log_comment_record(...)} -&gt; We should have one way to handle errors visible to all modules; should even be a separate module"/>
          <p:cNvSpPr txBox="1"/>
          <p:nvPr/>
        </p:nvSpPr>
        <p:spPr>
          <a:xfrm>
            <a:off x="391998" y="4613478"/>
            <a:ext cx="12220804" cy="52664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defRPr sz="1200"/>
            </a:lvl1pPr>
          </a:lstStyle>
          <a:p>
            <a:pPr/>
            <a:r>
              <a:t>- 120 CMD_CHECK_IS used instead of if (...) {emit_log_comment_record(...)} -&gt; We should have one way to handle errors visible to all modules; should even be a separate module</a:t>
            </a:r>
          </a:p>
        </p:txBody>
      </p:sp>
      <p:pic>
        <p:nvPicPr>
          <p:cNvPr id="203" name="Screenshot 2025-08-22 at 15.29.18.png" descr="Screenshot 2025-08-22 at 15.29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42906" y="6518461"/>
            <a:ext cx="4292601" cy="4953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4B6079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7_Minimalist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702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chemeClr val="accent1">
                <a:satOff val="5092"/>
                <a:lumOff val="-28652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733930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000000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7_Minimalist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702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chemeClr val="accent1">
                <a:satOff val="5092"/>
                <a:lumOff val="-28652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733930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