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0fb37f33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0fb37f3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0fb37f4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0fb37f4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makesense.ai/" TargetMode="External"/><Relationship Id="rId4" Type="http://schemas.openxmlformats.org/officeDocument/2006/relationships/hyperlink" Target="https://app.roboflow.com/neel-kanabar/form-16-gqtvl/3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lab.research.google.com/drive/1O9eLeEdpzhpRK36SuFxb0eMvylF2Az6X#scrollTo=zIBJ1dFtKY8I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detect.roboflow.com/?model=form-16-gqtvl&amp;version=3&amp;api_key=jNXm8Ra5p28TsjUZZRp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26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Report:</a:t>
            </a:r>
            <a:br>
              <a:rPr lang="en"/>
            </a:br>
            <a:r>
              <a:rPr lang="en"/>
              <a:t>Object Detection in Form-16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Neel Kanabar • ML  Engineer Intern • Searce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Explored Different models such as MMOCR, Tesseract, YOLO’s different versions such as YOLOv4-tiny(Darknet), YOLOv5(Roboflow).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Didn’t get </a:t>
            </a:r>
            <a:r>
              <a:rPr b="1" lang="en" sz="1400"/>
              <a:t>satisfying</a:t>
            </a:r>
            <a:r>
              <a:rPr b="1" lang="en" sz="1400"/>
              <a:t> results with NLP libraries such as MMOCR &amp; tesseract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Used YOLOv4-tiny(Darknet) for faster processing and YOLOv5(Roboflow) for relatively more accurate detection</a:t>
            </a:r>
            <a:endParaRPr b="1" sz="1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Pre-Processing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hlink"/>
                </a:solidFill>
                <a:hlinkClick r:id="rId3"/>
              </a:rPr>
              <a:t>Makesense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Used Makesense.ai for  Data labelling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Exported annotations in .xml format</a:t>
            </a:r>
            <a:endParaRPr sz="1600"/>
          </a:p>
        </p:txBody>
      </p:sp>
      <p:sp>
        <p:nvSpPr>
          <p:cNvPr id="86" name="Google Shape;86;p1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 u="sng">
                <a:solidFill>
                  <a:schemeClr val="hlink"/>
                </a:solidFill>
                <a:hlinkClick r:id="rId4"/>
              </a:rPr>
              <a:t>Roboflow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Used Roboflow for Data Populating and Data Augmentation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Used to split data into train, validation and test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Pre-Processing(Roboflow)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8900" y="1211350"/>
            <a:ext cx="5584149" cy="335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Training &amp; Testing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hlink"/>
                </a:solidFill>
                <a:hlinkClick r:id="rId3"/>
              </a:rPr>
              <a:t>Google colab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Used for module dependencies and training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Provides output in labels on input Images</a:t>
            </a:r>
            <a:endParaRPr sz="1600"/>
          </a:p>
        </p:txBody>
      </p:sp>
      <p:pic>
        <p:nvPicPr>
          <p:cNvPr id="99" name="Google Shape;99;p17"/>
          <p:cNvPicPr preferRelativeResize="0"/>
          <p:nvPr/>
        </p:nvPicPr>
        <p:blipFill rotWithShape="1">
          <a:blip r:embed="rId4">
            <a:alphaModFix/>
          </a:blip>
          <a:srcRect b="0" l="0" r="28181" t="0"/>
          <a:stretch/>
        </p:blipFill>
        <p:spPr>
          <a:xfrm>
            <a:off x="2611175" y="3586650"/>
            <a:ext cx="3340299" cy="94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hlink"/>
                </a:solidFill>
                <a:hlinkClick r:id="rId5"/>
              </a:rPr>
              <a:t>Roboflow Inference API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can extract response in .json format as well as image with labels on.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API </a:t>
            </a:r>
            <a:r>
              <a:rPr lang="en" sz="1600"/>
              <a:t>utility</a:t>
            </a:r>
            <a:r>
              <a:rPr lang="en" sz="1600"/>
              <a:t> for Easy model deployment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0400" y="906750"/>
            <a:ext cx="7220757" cy="3627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>
            <p:ph type="title"/>
          </p:nvPr>
        </p:nvSpPr>
        <p:spPr>
          <a:xfrm>
            <a:off x="2373375" y="4773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- Graphs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not Implemented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Text Extraction after Object Detection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Flask Application Deployment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Only Supports Image Formats such as .jpg, .jpeg, .png, .tiff and not the .pdf format as required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