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73" r:id="rId7"/>
    <p:sldId id="274" r:id="rId8"/>
    <p:sldId id="275" r:id="rId9"/>
    <p:sldId id="277" r:id="rId10"/>
    <p:sldId id="278" r:id="rId11"/>
    <p:sldId id="283" r:id="rId12"/>
    <p:sldId id="279" r:id="rId13"/>
    <p:sldId id="281" r:id="rId14"/>
    <p:sldId id="280" r:id="rId15"/>
    <p:sldId id="282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>
        <p:scale>
          <a:sx n="66" d="100"/>
          <a:sy n="66" d="100"/>
        </p:scale>
        <p:origin x="9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529E5-A7F4-4531-A0DA-1A688CF817B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267D0D-F519-48DE-91AB-F9F60E932ADB}">
      <dgm:prSet phldrT="[Text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>
              <a:solidFill>
                <a:srgbClr val="FF0000"/>
              </a:solidFill>
            </a:rPr>
            <a:t>Face-Clustering</a:t>
          </a:r>
        </a:p>
      </dgm:t>
    </dgm:pt>
    <dgm:pt modelId="{5B0BE1F2-7F44-4C55-8D5D-048FC830939B}" type="parTrans" cxnId="{0048D3FB-7FB3-4275-BCBB-847674F0F7DE}">
      <dgm:prSet/>
      <dgm:spPr/>
      <dgm:t>
        <a:bodyPr/>
        <a:lstStyle/>
        <a:p>
          <a:endParaRPr lang="en-US" sz="2000">
            <a:solidFill>
              <a:srgbClr val="FF0000"/>
            </a:solidFill>
          </a:endParaRPr>
        </a:p>
      </dgm:t>
    </dgm:pt>
    <dgm:pt modelId="{75F8F0BA-AB50-4433-A33B-BD7B02181F12}" type="sibTrans" cxnId="{0048D3FB-7FB3-4275-BCBB-847674F0F7DE}">
      <dgm:prSet/>
      <dgm:spPr/>
      <dgm:t>
        <a:bodyPr/>
        <a:lstStyle/>
        <a:p>
          <a:endParaRPr lang="en-US" sz="2000">
            <a:solidFill>
              <a:srgbClr val="FF0000"/>
            </a:solidFill>
          </a:endParaRPr>
        </a:p>
      </dgm:t>
    </dgm:pt>
    <dgm:pt modelId="{D06A210D-DC03-4EC3-A652-387443F79F14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dirty="0">
              <a:solidFill>
                <a:srgbClr val="FF0000"/>
              </a:solidFill>
            </a:rPr>
            <a:t>Encode.py</a:t>
          </a:r>
        </a:p>
      </dgm:t>
    </dgm:pt>
    <dgm:pt modelId="{45330D72-D785-42CC-B224-A6E7A5338548}" type="parTrans" cxnId="{B0A1F309-B1F2-4B7C-8584-0A1D2EC4102C}">
      <dgm:prSet custT="1"/>
      <dgm:spPr/>
      <dgm:t>
        <a:bodyPr/>
        <a:lstStyle/>
        <a:p>
          <a:endParaRPr lang="en-US" sz="2000">
            <a:solidFill>
              <a:srgbClr val="FF0000"/>
            </a:solidFill>
          </a:endParaRPr>
        </a:p>
      </dgm:t>
    </dgm:pt>
    <dgm:pt modelId="{230799BB-5599-49DE-A665-A948B53EC992}" type="sibTrans" cxnId="{B0A1F309-B1F2-4B7C-8584-0A1D2EC4102C}">
      <dgm:prSet/>
      <dgm:spPr/>
      <dgm:t>
        <a:bodyPr/>
        <a:lstStyle/>
        <a:p>
          <a:endParaRPr lang="en-US" sz="2000">
            <a:solidFill>
              <a:srgbClr val="FF0000"/>
            </a:solidFill>
          </a:endParaRPr>
        </a:p>
      </dgm:t>
    </dgm:pt>
    <dgm:pt modelId="{E3A233CC-4410-432D-8CEC-4233C2AFC719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dirty="0">
              <a:solidFill>
                <a:srgbClr val="FF0000"/>
              </a:solidFill>
            </a:rPr>
            <a:t>Cluster.py</a:t>
          </a:r>
        </a:p>
      </dgm:t>
    </dgm:pt>
    <dgm:pt modelId="{BCC9F90E-A80B-45F5-AA22-F9FB3D5F010E}" type="parTrans" cxnId="{B95E136D-904C-4952-91DE-943CC3283832}">
      <dgm:prSet custT="1"/>
      <dgm:spPr/>
      <dgm:t>
        <a:bodyPr/>
        <a:lstStyle/>
        <a:p>
          <a:endParaRPr lang="en-US" sz="2000">
            <a:solidFill>
              <a:srgbClr val="FF0000"/>
            </a:solidFill>
          </a:endParaRPr>
        </a:p>
      </dgm:t>
    </dgm:pt>
    <dgm:pt modelId="{D064866E-34C4-4444-8B5C-4A76D7F75184}" type="sibTrans" cxnId="{B95E136D-904C-4952-91DE-943CC3283832}">
      <dgm:prSet/>
      <dgm:spPr/>
      <dgm:t>
        <a:bodyPr/>
        <a:lstStyle/>
        <a:p>
          <a:endParaRPr lang="en-US" sz="2000">
            <a:solidFill>
              <a:srgbClr val="FF0000"/>
            </a:solidFill>
          </a:endParaRPr>
        </a:p>
      </dgm:t>
    </dgm:pt>
    <dgm:pt modelId="{C6740994-E904-4D7C-B8CE-F71D475A4EB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dirty="0">
              <a:solidFill>
                <a:srgbClr val="FF0000"/>
              </a:solidFill>
            </a:rPr>
            <a:t>Dataset</a:t>
          </a:r>
        </a:p>
      </dgm:t>
    </dgm:pt>
    <dgm:pt modelId="{88417B69-8D96-4FAD-B3BA-5B760236D84D}" type="parTrans" cxnId="{A66AF98E-F99D-4645-9980-8B2D2B9F33A4}">
      <dgm:prSet custT="1"/>
      <dgm:spPr/>
      <dgm:t>
        <a:bodyPr/>
        <a:lstStyle/>
        <a:p>
          <a:endParaRPr lang="en-US" sz="2000">
            <a:solidFill>
              <a:srgbClr val="FF0000"/>
            </a:solidFill>
          </a:endParaRPr>
        </a:p>
      </dgm:t>
    </dgm:pt>
    <dgm:pt modelId="{89F761FD-70FA-4F74-B64E-D272B6FFAAB0}" type="sibTrans" cxnId="{A66AF98E-F99D-4645-9980-8B2D2B9F33A4}">
      <dgm:prSet/>
      <dgm:spPr/>
      <dgm:t>
        <a:bodyPr/>
        <a:lstStyle/>
        <a:p>
          <a:endParaRPr lang="en-US" sz="2000">
            <a:solidFill>
              <a:srgbClr val="FF0000"/>
            </a:solidFill>
          </a:endParaRPr>
        </a:p>
      </dgm:t>
    </dgm:pt>
    <dgm:pt modelId="{E7F05125-6D2B-409D-83A2-8947B3ED455A}">
      <dgm:prSet custT="1"/>
      <dgm:spPr>
        <a:solidFill>
          <a:schemeClr val="tx1"/>
        </a:solidFill>
      </dgm:spPr>
      <dgm:t>
        <a:bodyPr/>
        <a:lstStyle/>
        <a:p>
          <a:r>
            <a:rPr lang="en-US" sz="2000" dirty="0" err="1">
              <a:solidFill>
                <a:srgbClr val="FF0000"/>
              </a:solidFill>
            </a:rPr>
            <a:t>Encode.pickle</a:t>
          </a:r>
          <a:endParaRPr lang="en-US" sz="2000" dirty="0">
            <a:solidFill>
              <a:srgbClr val="FF0000"/>
            </a:solidFill>
          </a:endParaRPr>
        </a:p>
      </dgm:t>
    </dgm:pt>
    <dgm:pt modelId="{30CB65BA-D363-438D-AEB1-A9978B354D83}" type="parTrans" cxnId="{840D6842-B86F-4340-A635-AF00333D1390}">
      <dgm:prSet custT="1"/>
      <dgm:spPr/>
      <dgm:t>
        <a:bodyPr/>
        <a:lstStyle/>
        <a:p>
          <a:endParaRPr lang="en-US" sz="2000">
            <a:solidFill>
              <a:srgbClr val="FF0000"/>
            </a:solidFill>
          </a:endParaRPr>
        </a:p>
      </dgm:t>
    </dgm:pt>
    <dgm:pt modelId="{B2343EE7-E8A2-408E-9365-C42A439D6CA7}" type="sibTrans" cxnId="{840D6842-B86F-4340-A635-AF00333D1390}">
      <dgm:prSet/>
      <dgm:spPr/>
      <dgm:t>
        <a:bodyPr/>
        <a:lstStyle/>
        <a:p>
          <a:endParaRPr lang="en-US" sz="2000">
            <a:solidFill>
              <a:srgbClr val="FF0000"/>
            </a:solidFill>
          </a:endParaRPr>
        </a:p>
      </dgm:t>
    </dgm:pt>
    <dgm:pt modelId="{A8EF583D-D639-4C8A-97E9-304446F4314B}" type="pres">
      <dgm:prSet presAssocID="{3C3529E5-A7F4-4531-A0DA-1A688CF817B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C91E239-9A4D-43E0-A5B5-52977A71F372}" type="pres">
      <dgm:prSet presAssocID="{E4267D0D-F519-48DE-91AB-F9F60E932ADB}" presName="root1" presStyleCnt="0"/>
      <dgm:spPr/>
    </dgm:pt>
    <dgm:pt modelId="{4A19209B-4FF1-434B-AF9B-2D7264DB0A2D}" type="pres">
      <dgm:prSet presAssocID="{E4267D0D-F519-48DE-91AB-F9F60E932ADB}" presName="LevelOneTextNode" presStyleLbl="node0" presStyleIdx="0" presStyleCnt="1">
        <dgm:presLayoutVars>
          <dgm:chPref val="3"/>
        </dgm:presLayoutVars>
      </dgm:prSet>
      <dgm:spPr/>
    </dgm:pt>
    <dgm:pt modelId="{40268DD6-257C-42BF-BCDE-E66AC757BC06}" type="pres">
      <dgm:prSet presAssocID="{E4267D0D-F519-48DE-91AB-F9F60E932ADB}" presName="level2hierChild" presStyleCnt="0"/>
      <dgm:spPr/>
    </dgm:pt>
    <dgm:pt modelId="{7FD7EA55-D06F-45CD-A470-382E2DE4CFED}" type="pres">
      <dgm:prSet presAssocID="{45330D72-D785-42CC-B224-A6E7A5338548}" presName="conn2-1" presStyleLbl="parChTrans1D2" presStyleIdx="0" presStyleCnt="4"/>
      <dgm:spPr/>
    </dgm:pt>
    <dgm:pt modelId="{11652E06-D1A3-42F1-B7B1-3B9CF53CF0B5}" type="pres">
      <dgm:prSet presAssocID="{45330D72-D785-42CC-B224-A6E7A5338548}" presName="connTx" presStyleLbl="parChTrans1D2" presStyleIdx="0" presStyleCnt="4"/>
      <dgm:spPr/>
    </dgm:pt>
    <dgm:pt modelId="{F912E457-71A0-4E60-B7C6-B225255D6DA4}" type="pres">
      <dgm:prSet presAssocID="{D06A210D-DC03-4EC3-A652-387443F79F14}" presName="root2" presStyleCnt="0"/>
      <dgm:spPr/>
    </dgm:pt>
    <dgm:pt modelId="{B5B06818-31FA-4D1E-B1E1-A5FB895F976F}" type="pres">
      <dgm:prSet presAssocID="{D06A210D-DC03-4EC3-A652-387443F79F14}" presName="LevelTwoTextNode" presStyleLbl="node2" presStyleIdx="0" presStyleCnt="4">
        <dgm:presLayoutVars>
          <dgm:chPref val="3"/>
        </dgm:presLayoutVars>
      </dgm:prSet>
      <dgm:spPr/>
    </dgm:pt>
    <dgm:pt modelId="{9DFA633A-B568-44A0-BB85-DCBF10FB876E}" type="pres">
      <dgm:prSet presAssocID="{D06A210D-DC03-4EC3-A652-387443F79F14}" presName="level3hierChild" presStyleCnt="0"/>
      <dgm:spPr/>
    </dgm:pt>
    <dgm:pt modelId="{D1A04F6C-565D-4C0B-9BA1-996CECFA9B14}" type="pres">
      <dgm:prSet presAssocID="{BCC9F90E-A80B-45F5-AA22-F9FB3D5F010E}" presName="conn2-1" presStyleLbl="parChTrans1D2" presStyleIdx="1" presStyleCnt="4"/>
      <dgm:spPr/>
    </dgm:pt>
    <dgm:pt modelId="{82712586-06C5-4FEC-99EB-498D1F5DD148}" type="pres">
      <dgm:prSet presAssocID="{BCC9F90E-A80B-45F5-AA22-F9FB3D5F010E}" presName="connTx" presStyleLbl="parChTrans1D2" presStyleIdx="1" presStyleCnt="4"/>
      <dgm:spPr/>
    </dgm:pt>
    <dgm:pt modelId="{B7706B5E-2B9F-4581-BE95-2A2F1DFECD52}" type="pres">
      <dgm:prSet presAssocID="{E3A233CC-4410-432D-8CEC-4233C2AFC719}" presName="root2" presStyleCnt="0"/>
      <dgm:spPr/>
    </dgm:pt>
    <dgm:pt modelId="{0EDFAEA6-AACE-41D4-8A35-815B8726C80C}" type="pres">
      <dgm:prSet presAssocID="{E3A233CC-4410-432D-8CEC-4233C2AFC719}" presName="LevelTwoTextNode" presStyleLbl="node2" presStyleIdx="1" presStyleCnt="4">
        <dgm:presLayoutVars>
          <dgm:chPref val="3"/>
        </dgm:presLayoutVars>
      </dgm:prSet>
      <dgm:spPr/>
    </dgm:pt>
    <dgm:pt modelId="{D890EE49-13F1-4CCE-960F-705C13FDCBEC}" type="pres">
      <dgm:prSet presAssocID="{E3A233CC-4410-432D-8CEC-4233C2AFC719}" presName="level3hierChild" presStyleCnt="0"/>
      <dgm:spPr/>
    </dgm:pt>
    <dgm:pt modelId="{069DE7D8-E50F-421F-8F2A-BD05EE91C3CE}" type="pres">
      <dgm:prSet presAssocID="{30CB65BA-D363-438D-AEB1-A9978B354D83}" presName="conn2-1" presStyleLbl="parChTrans1D2" presStyleIdx="2" presStyleCnt="4"/>
      <dgm:spPr/>
    </dgm:pt>
    <dgm:pt modelId="{D6F73497-6848-47EB-9D19-E21C9CD8CF87}" type="pres">
      <dgm:prSet presAssocID="{30CB65BA-D363-438D-AEB1-A9978B354D83}" presName="connTx" presStyleLbl="parChTrans1D2" presStyleIdx="2" presStyleCnt="4"/>
      <dgm:spPr/>
    </dgm:pt>
    <dgm:pt modelId="{E5EFD16D-648E-462F-9271-24D9120EBA7D}" type="pres">
      <dgm:prSet presAssocID="{E7F05125-6D2B-409D-83A2-8947B3ED455A}" presName="root2" presStyleCnt="0"/>
      <dgm:spPr/>
    </dgm:pt>
    <dgm:pt modelId="{73AA5E3C-56BC-4B13-9EE5-CC5942DD4916}" type="pres">
      <dgm:prSet presAssocID="{E7F05125-6D2B-409D-83A2-8947B3ED455A}" presName="LevelTwoTextNode" presStyleLbl="node2" presStyleIdx="2" presStyleCnt="4">
        <dgm:presLayoutVars>
          <dgm:chPref val="3"/>
        </dgm:presLayoutVars>
      </dgm:prSet>
      <dgm:spPr/>
    </dgm:pt>
    <dgm:pt modelId="{8F73D1D6-FE86-4BBF-9ED6-B7CA30810A1A}" type="pres">
      <dgm:prSet presAssocID="{E7F05125-6D2B-409D-83A2-8947B3ED455A}" presName="level3hierChild" presStyleCnt="0"/>
      <dgm:spPr/>
    </dgm:pt>
    <dgm:pt modelId="{FBF9B9F9-65BC-44C2-99EA-A440FAEA6786}" type="pres">
      <dgm:prSet presAssocID="{88417B69-8D96-4FAD-B3BA-5B760236D84D}" presName="conn2-1" presStyleLbl="parChTrans1D2" presStyleIdx="3" presStyleCnt="4"/>
      <dgm:spPr/>
    </dgm:pt>
    <dgm:pt modelId="{0C78DB3F-275E-4F8E-ABBA-0C0E72737AE4}" type="pres">
      <dgm:prSet presAssocID="{88417B69-8D96-4FAD-B3BA-5B760236D84D}" presName="connTx" presStyleLbl="parChTrans1D2" presStyleIdx="3" presStyleCnt="4"/>
      <dgm:spPr/>
    </dgm:pt>
    <dgm:pt modelId="{D403D632-8902-4443-9EB5-7B0542E3D4E5}" type="pres">
      <dgm:prSet presAssocID="{C6740994-E904-4D7C-B8CE-F71D475A4EB7}" presName="root2" presStyleCnt="0"/>
      <dgm:spPr/>
    </dgm:pt>
    <dgm:pt modelId="{7F65AB5F-5173-4BFB-9150-B4D46CCEF87A}" type="pres">
      <dgm:prSet presAssocID="{C6740994-E904-4D7C-B8CE-F71D475A4EB7}" presName="LevelTwoTextNode" presStyleLbl="node2" presStyleIdx="3" presStyleCnt="4">
        <dgm:presLayoutVars>
          <dgm:chPref val="3"/>
        </dgm:presLayoutVars>
      </dgm:prSet>
      <dgm:spPr/>
    </dgm:pt>
    <dgm:pt modelId="{0F4ED1F6-ECEA-416A-BDD4-27BD2BFCAE35}" type="pres">
      <dgm:prSet presAssocID="{C6740994-E904-4D7C-B8CE-F71D475A4EB7}" presName="level3hierChild" presStyleCnt="0"/>
      <dgm:spPr/>
    </dgm:pt>
  </dgm:ptLst>
  <dgm:cxnLst>
    <dgm:cxn modelId="{91614B00-998F-4663-894F-A6A1F3BC9B4F}" type="presOf" srcId="{3C3529E5-A7F4-4531-A0DA-1A688CF817B5}" destId="{A8EF583D-D639-4C8A-97E9-304446F4314B}" srcOrd="0" destOrd="0" presId="urn:microsoft.com/office/officeart/2008/layout/HorizontalMultiLevelHierarchy"/>
    <dgm:cxn modelId="{B0A1F309-B1F2-4B7C-8584-0A1D2EC4102C}" srcId="{E4267D0D-F519-48DE-91AB-F9F60E932ADB}" destId="{D06A210D-DC03-4EC3-A652-387443F79F14}" srcOrd="0" destOrd="0" parTransId="{45330D72-D785-42CC-B224-A6E7A5338548}" sibTransId="{230799BB-5599-49DE-A665-A948B53EC992}"/>
    <dgm:cxn modelId="{C1070F31-7512-405D-882F-D15D4FEB934E}" type="presOf" srcId="{88417B69-8D96-4FAD-B3BA-5B760236D84D}" destId="{FBF9B9F9-65BC-44C2-99EA-A440FAEA6786}" srcOrd="0" destOrd="0" presId="urn:microsoft.com/office/officeart/2008/layout/HorizontalMultiLevelHierarchy"/>
    <dgm:cxn modelId="{FBF4453D-8926-402C-9371-20FFC5E82C67}" type="presOf" srcId="{30CB65BA-D363-438D-AEB1-A9978B354D83}" destId="{069DE7D8-E50F-421F-8F2A-BD05EE91C3CE}" srcOrd="0" destOrd="0" presId="urn:microsoft.com/office/officeart/2008/layout/HorizontalMultiLevelHierarchy"/>
    <dgm:cxn modelId="{CAE3055E-0415-46F9-B52F-8230D0212B52}" type="presOf" srcId="{BCC9F90E-A80B-45F5-AA22-F9FB3D5F010E}" destId="{D1A04F6C-565D-4C0B-9BA1-996CECFA9B14}" srcOrd="0" destOrd="0" presId="urn:microsoft.com/office/officeart/2008/layout/HorizontalMultiLevelHierarchy"/>
    <dgm:cxn modelId="{840D6842-B86F-4340-A635-AF00333D1390}" srcId="{E4267D0D-F519-48DE-91AB-F9F60E932ADB}" destId="{E7F05125-6D2B-409D-83A2-8947B3ED455A}" srcOrd="2" destOrd="0" parTransId="{30CB65BA-D363-438D-AEB1-A9978B354D83}" sibTransId="{B2343EE7-E8A2-408E-9365-C42A439D6CA7}"/>
    <dgm:cxn modelId="{B95E136D-904C-4952-91DE-943CC3283832}" srcId="{E4267D0D-F519-48DE-91AB-F9F60E932ADB}" destId="{E3A233CC-4410-432D-8CEC-4233C2AFC719}" srcOrd="1" destOrd="0" parTransId="{BCC9F90E-A80B-45F5-AA22-F9FB3D5F010E}" sibTransId="{D064866E-34C4-4444-8B5C-4A76D7F75184}"/>
    <dgm:cxn modelId="{06DEFC4F-8519-4456-8F0F-9CE9ACE36DFC}" type="presOf" srcId="{45330D72-D785-42CC-B224-A6E7A5338548}" destId="{11652E06-D1A3-42F1-B7B1-3B9CF53CF0B5}" srcOrd="1" destOrd="0" presId="urn:microsoft.com/office/officeart/2008/layout/HorizontalMultiLevelHierarchy"/>
    <dgm:cxn modelId="{E5D80A72-4889-4074-BF40-4E90686CA082}" type="presOf" srcId="{BCC9F90E-A80B-45F5-AA22-F9FB3D5F010E}" destId="{82712586-06C5-4FEC-99EB-498D1F5DD148}" srcOrd="1" destOrd="0" presId="urn:microsoft.com/office/officeart/2008/layout/HorizontalMultiLevelHierarchy"/>
    <dgm:cxn modelId="{DB43177D-4304-476E-B4D1-398EA49C2E52}" type="presOf" srcId="{C6740994-E904-4D7C-B8CE-F71D475A4EB7}" destId="{7F65AB5F-5173-4BFB-9150-B4D46CCEF87A}" srcOrd="0" destOrd="0" presId="urn:microsoft.com/office/officeart/2008/layout/HorizontalMultiLevelHierarchy"/>
    <dgm:cxn modelId="{A66AF98E-F99D-4645-9980-8B2D2B9F33A4}" srcId="{E4267D0D-F519-48DE-91AB-F9F60E932ADB}" destId="{C6740994-E904-4D7C-B8CE-F71D475A4EB7}" srcOrd="3" destOrd="0" parTransId="{88417B69-8D96-4FAD-B3BA-5B760236D84D}" sibTransId="{89F761FD-70FA-4F74-B64E-D272B6FFAAB0}"/>
    <dgm:cxn modelId="{4C7FCDB3-D2CD-42C7-867E-0DE14474D6D3}" type="presOf" srcId="{E7F05125-6D2B-409D-83A2-8947B3ED455A}" destId="{73AA5E3C-56BC-4B13-9EE5-CC5942DD4916}" srcOrd="0" destOrd="0" presId="urn:microsoft.com/office/officeart/2008/layout/HorizontalMultiLevelHierarchy"/>
    <dgm:cxn modelId="{6B2D89BD-FCE1-424B-B7A4-A5FF922DE506}" type="presOf" srcId="{D06A210D-DC03-4EC3-A652-387443F79F14}" destId="{B5B06818-31FA-4D1E-B1E1-A5FB895F976F}" srcOrd="0" destOrd="0" presId="urn:microsoft.com/office/officeart/2008/layout/HorizontalMultiLevelHierarchy"/>
    <dgm:cxn modelId="{2C2BE5BD-BC12-48DA-9A56-FD3A8586314A}" type="presOf" srcId="{E4267D0D-F519-48DE-91AB-F9F60E932ADB}" destId="{4A19209B-4FF1-434B-AF9B-2D7264DB0A2D}" srcOrd="0" destOrd="0" presId="urn:microsoft.com/office/officeart/2008/layout/HorizontalMultiLevelHierarchy"/>
    <dgm:cxn modelId="{86E55BE5-7AA7-4ED7-A928-D32DB65BFE94}" type="presOf" srcId="{30CB65BA-D363-438D-AEB1-A9978B354D83}" destId="{D6F73497-6848-47EB-9D19-E21C9CD8CF87}" srcOrd="1" destOrd="0" presId="urn:microsoft.com/office/officeart/2008/layout/HorizontalMultiLevelHierarchy"/>
    <dgm:cxn modelId="{B031B6F1-8138-42D2-B55E-5A31ABF2053B}" type="presOf" srcId="{88417B69-8D96-4FAD-B3BA-5B760236D84D}" destId="{0C78DB3F-275E-4F8E-ABBA-0C0E72737AE4}" srcOrd="1" destOrd="0" presId="urn:microsoft.com/office/officeart/2008/layout/HorizontalMultiLevelHierarchy"/>
    <dgm:cxn modelId="{E385DCF1-5247-47A4-A609-B9BC97182E2F}" type="presOf" srcId="{45330D72-D785-42CC-B224-A6E7A5338548}" destId="{7FD7EA55-D06F-45CD-A470-382E2DE4CFED}" srcOrd="0" destOrd="0" presId="urn:microsoft.com/office/officeart/2008/layout/HorizontalMultiLevelHierarchy"/>
    <dgm:cxn modelId="{32F5C2F7-D5FB-47D0-95C9-337C308D2A52}" type="presOf" srcId="{E3A233CC-4410-432D-8CEC-4233C2AFC719}" destId="{0EDFAEA6-AACE-41D4-8A35-815B8726C80C}" srcOrd="0" destOrd="0" presId="urn:microsoft.com/office/officeart/2008/layout/HorizontalMultiLevelHierarchy"/>
    <dgm:cxn modelId="{0048D3FB-7FB3-4275-BCBB-847674F0F7DE}" srcId="{3C3529E5-A7F4-4531-A0DA-1A688CF817B5}" destId="{E4267D0D-F519-48DE-91AB-F9F60E932ADB}" srcOrd="0" destOrd="0" parTransId="{5B0BE1F2-7F44-4C55-8D5D-048FC830939B}" sibTransId="{75F8F0BA-AB50-4433-A33B-BD7B02181F12}"/>
    <dgm:cxn modelId="{D034E74C-A8AD-401F-AA3A-8E60FFD14991}" type="presParOf" srcId="{A8EF583D-D639-4C8A-97E9-304446F4314B}" destId="{CC91E239-9A4D-43E0-A5B5-52977A71F372}" srcOrd="0" destOrd="0" presId="urn:microsoft.com/office/officeart/2008/layout/HorizontalMultiLevelHierarchy"/>
    <dgm:cxn modelId="{524F29FF-F87B-4600-9D89-D1F433F60BE2}" type="presParOf" srcId="{CC91E239-9A4D-43E0-A5B5-52977A71F372}" destId="{4A19209B-4FF1-434B-AF9B-2D7264DB0A2D}" srcOrd="0" destOrd="0" presId="urn:microsoft.com/office/officeart/2008/layout/HorizontalMultiLevelHierarchy"/>
    <dgm:cxn modelId="{57BDA8F0-E7B3-496D-A151-5AA62A606CD3}" type="presParOf" srcId="{CC91E239-9A4D-43E0-A5B5-52977A71F372}" destId="{40268DD6-257C-42BF-BCDE-E66AC757BC06}" srcOrd="1" destOrd="0" presId="urn:microsoft.com/office/officeart/2008/layout/HorizontalMultiLevelHierarchy"/>
    <dgm:cxn modelId="{2BBD0D04-F495-433F-A8FD-DA1313DAED58}" type="presParOf" srcId="{40268DD6-257C-42BF-BCDE-E66AC757BC06}" destId="{7FD7EA55-D06F-45CD-A470-382E2DE4CFED}" srcOrd="0" destOrd="0" presId="urn:microsoft.com/office/officeart/2008/layout/HorizontalMultiLevelHierarchy"/>
    <dgm:cxn modelId="{E491C380-9901-4165-BD03-8C23ECA72714}" type="presParOf" srcId="{7FD7EA55-D06F-45CD-A470-382E2DE4CFED}" destId="{11652E06-D1A3-42F1-B7B1-3B9CF53CF0B5}" srcOrd="0" destOrd="0" presId="urn:microsoft.com/office/officeart/2008/layout/HorizontalMultiLevelHierarchy"/>
    <dgm:cxn modelId="{8D058725-F504-4AFD-B8AA-A2C3ACC15175}" type="presParOf" srcId="{40268DD6-257C-42BF-BCDE-E66AC757BC06}" destId="{F912E457-71A0-4E60-B7C6-B225255D6DA4}" srcOrd="1" destOrd="0" presId="urn:microsoft.com/office/officeart/2008/layout/HorizontalMultiLevelHierarchy"/>
    <dgm:cxn modelId="{E5FC8B4D-237A-4BF3-99F0-A2044F773078}" type="presParOf" srcId="{F912E457-71A0-4E60-B7C6-B225255D6DA4}" destId="{B5B06818-31FA-4D1E-B1E1-A5FB895F976F}" srcOrd="0" destOrd="0" presId="urn:microsoft.com/office/officeart/2008/layout/HorizontalMultiLevelHierarchy"/>
    <dgm:cxn modelId="{B8981583-88F5-4A05-A5FF-A644F6A25B2F}" type="presParOf" srcId="{F912E457-71A0-4E60-B7C6-B225255D6DA4}" destId="{9DFA633A-B568-44A0-BB85-DCBF10FB876E}" srcOrd="1" destOrd="0" presId="urn:microsoft.com/office/officeart/2008/layout/HorizontalMultiLevelHierarchy"/>
    <dgm:cxn modelId="{4A54247F-4382-4C47-8654-AA4B2384B030}" type="presParOf" srcId="{40268DD6-257C-42BF-BCDE-E66AC757BC06}" destId="{D1A04F6C-565D-4C0B-9BA1-996CECFA9B14}" srcOrd="2" destOrd="0" presId="urn:microsoft.com/office/officeart/2008/layout/HorizontalMultiLevelHierarchy"/>
    <dgm:cxn modelId="{BAF4B940-6D96-4F9B-9AED-9027CB24CE4B}" type="presParOf" srcId="{D1A04F6C-565D-4C0B-9BA1-996CECFA9B14}" destId="{82712586-06C5-4FEC-99EB-498D1F5DD148}" srcOrd="0" destOrd="0" presId="urn:microsoft.com/office/officeart/2008/layout/HorizontalMultiLevelHierarchy"/>
    <dgm:cxn modelId="{AF5A7EF9-BC8E-4410-BAF5-FCBC75B80845}" type="presParOf" srcId="{40268DD6-257C-42BF-BCDE-E66AC757BC06}" destId="{B7706B5E-2B9F-4581-BE95-2A2F1DFECD52}" srcOrd="3" destOrd="0" presId="urn:microsoft.com/office/officeart/2008/layout/HorizontalMultiLevelHierarchy"/>
    <dgm:cxn modelId="{80C329A8-AFDF-4840-B4FF-32EC783F94D8}" type="presParOf" srcId="{B7706B5E-2B9F-4581-BE95-2A2F1DFECD52}" destId="{0EDFAEA6-AACE-41D4-8A35-815B8726C80C}" srcOrd="0" destOrd="0" presId="urn:microsoft.com/office/officeart/2008/layout/HorizontalMultiLevelHierarchy"/>
    <dgm:cxn modelId="{D250BF1A-7123-4A33-8A0D-DCBFB119E0E6}" type="presParOf" srcId="{B7706B5E-2B9F-4581-BE95-2A2F1DFECD52}" destId="{D890EE49-13F1-4CCE-960F-705C13FDCBEC}" srcOrd="1" destOrd="0" presId="urn:microsoft.com/office/officeart/2008/layout/HorizontalMultiLevelHierarchy"/>
    <dgm:cxn modelId="{0C83C33F-DD5E-472F-AD39-13B1B44A3B8D}" type="presParOf" srcId="{40268DD6-257C-42BF-BCDE-E66AC757BC06}" destId="{069DE7D8-E50F-421F-8F2A-BD05EE91C3CE}" srcOrd="4" destOrd="0" presId="urn:microsoft.com/office/officeart/2008/layout/HorizontalMultiLevelHierarchy"/>
    <dgm:cxn modelId="{20C32D06-50EC-4E91-BFCB-067C10C4A32A}" type="presParOf" srcId="{069DE7D8-E50F-421F-8F2A-BD05EE91C3CE}" destId="{D6F73497-6848-47EB-9D19-E21C9CD8CF87}" srcOrd="0" destOrd="0" presId="urn:microsoft.com/office/officeart/2008/layout/HorizontalMultiLevelHierarchy"/>
    <dgm:cxn modelId="{7DCD9153-8592-4CF6-9C03-0B10094DF37D}" type="presParOf" srcId="{40268DD6-257C-42BF-BCDE-E66AC757BC06}" destId="{E5EFD16D-648E-462F-9271-24D9120EBA7D}" srcOrd="5" destOrd="0" presId="urn:microsoft.com/office/officeart/2008/layout/HorizontalMultiLevelHierarchy"/>
    <dgm:cxn modelId="{66B20D0F-2AB3-483F-A32D-F09F2B078931}" type="presParOf" srcId="{E5EFD16D-648E-462F-9271-24D9120EBA7D}" destId="{73AA5E3C-56BC-4B13-9EE5-CC5942DD4916}" srcOrd="0" destOrd="0" presId="urn:microsoft.com/office/officeart/2008/layout/HorizontalMultiLevelHierarchy"/>
    <dgm:cxn modelId="{83874864-E107-41B0-8857-5883D1ABF804}" type="presParOf" srcId="{E5EFD16D-648E-462F-9271-24D9120EBA7D}" destId="{8F73D1D6-FE86-4BBF-9ED6-B7CA30810A1A}" srcOrd="1" destOrd="0" presId="urn:microsoft.com/office/officeart/2008/layout/HorizontalMultiLevelHierarchy"/>
    <dgm:cxn modelId="{089F2486-3095-4B7B-849E-F6F00FB40D89}" type="presParOf" srcId="{40268DD6-257C-42BF-BCDE-E66AC757BC06}" destId="{FBF9B9F9-65BC-44C2-99EA-A440FAEA6786}" srcOrd="6" destOrd="0" presId="urn:microsoft.com/office/officeart/2008/layout/HorizontalMultiLevelHierarchy"/>
    <dgm:cxn modelId="{83A801E9-7B66-4E1B-B42C-57448D246184}" type="presParOf" srcId="{FBF9B9F9-65BC-44C2-99EA-A440FAEA6786}" destId="{0C78DB3F-275E-4F8E-ABBA-0C0E72737AE4}" srcOrd="0" destOrd="0" presId="urn:microsoft.com/office/officeart/2008/layout/HorizontalMultiLevelHierarchy"/>
    <dgm:cxn modelId="{02353D40-5649-4710-BE03-A4740CBAA8D1}" type="presParOf" srcId="{40268DD6-257C-42BF-BCDE-E66AC757BC06}" destId="{D403D632-8902-4443-9EB5-7B0542E3D4E5}" srcOrd="7" destOrd="0" presId="urn:microsoft.com/office/officeart/2008/layout/HorizontalMultiLevelHierarchy"/>
    <dgm:cxn modelId="{50E9B4E7-B72A-40CD-A7C1-5A33CDEA6B96}" type="presParOf" srcId="{D403D632-8902-4443-9EB5-7B0542E3D4E5}" destId="{7F65AB5F-5173-4BFB-9150-B4D46CCEF87A}" srcOrd="0" destOrd="0" presId="urn:microsoft.com/office/officeart/2008/layout/HorizontalMultiLevelHierarchy"/>
    <dgm:cxn modelId="{E26A4180-4192-4A50-9A4E-979C2EB4E17E}" type="presParOf" srcId="{D403D632-8902-4443-9EB5-7B0542E3D4E5}" destId="{0F4ED1F6-ECEA-416A-BDD4-27BD2BFCAE3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82521-7A7C-4B86-9DAB-B00BDC220EA3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617562-8C8A-4185-B168-36A9A19837AF}">
      <dgm:prSet phldrT="[Text]"/>
      <dgm:spPr/>
      <dgm:t>
        <a:bodyPr/>
        <a:lstStyle/>
        <a:p>
          <a:r>
            <a:rPr lang="en-US" dirty="0"/>
            <a:t>Encode.py</a:t>
          </a:r>
        </a:p>
      </dgm:t>
    </dgm:pt>
    <dgm:pt modelId="{F1145946-1B77-4FE8-8E1A-CBD128589135}" type="parTrans" cxnId="{14F90C0A-B295-4364-A0E2-D07C285AC866}">
      <dgm:prSet/>
      <dgm:spPr/>
      <dgm:t>
        <a:bodyPr/>
        <a:lstStyle/>
        <a:p>
          <a:endParaRPr lang="en-US"/>
        </a:p>
      </dgm:t>
    </dgm:pt>
    <dgm:pt modelId="{53116E46-1C25-459A-B21B-89C05D783089}" type="sibTrans" cxnId="{14F90C0A-B295-4364-A0E2-D07C285AC866}">
      <dgm:prSet/>
      <dgm:spPr/>
      <dgm:t>
        <a:bodyPr/>
        <a:lstStyle/>
        <a:p>
          <a:endParaRPr lang="en-US"/>
        </a:p>
      </dgm:t>
    </dgm:pt>
    <dgm:pt modelId="{40975153-A0C6-45A6-9B75-3A5F02E4EF35}">
      <dgm:prSet phldrT="[Text]"/>
      <dgm:spPr/>
      <dgm:t>
        <a:bodyPr/>
        <a:lstStyle/>
        <a:p>
          <a:r>
            <a:rPr lang="en-US" dirty="0" err="1"/>
            <a:t>Encode.pickle</a:t>
          </a:r>
          <a:endParaRPr lang="en-US" dirty="0"/>
        </a:p>
      </dgm:t>
    </dgm:pt>
    <dgm:pt modelId="{08673DB4-8B3F-4933-A465-47AA7C3D0175}" type="parTrans" cxnId="{ED4B7CDA-57EC-4B65-ADDE-A229C392D2E8}">
      <dgm:prSet/>
      <dgm:spPr/>
      <dgm:t>
        <a:bodyPr/>
        <a:lstStyle/>
        <a:p>
          <a:endParaRPr lang="en-US"/>
        </a:p>
      </dgm:t>
    </dgm:pt>
    <dgm:pt modelId="{D5444828-B713-40FE-8842-08F7BACC76A3}" type="sibTrans" cxnId="{ED4B7CDA-57EC-4B65-ADDE-A229C392D2E8}">
      <dgm:prSet/>
      <dgm:spPr/>
      <dgm:t>
        <a:bodyPr/>
        <a:lstStyle/>
        <a:p>
          <a:endParaRPr lang="en-US"/>
        </a:p>
      </dgm:t>
    </dgm:pt>
    <dgm:pt modelId="{D4FC23B0-D17F-401F-883B-CE46A104450E}">
      <dgm:prSet phldrT="[Text]"/>
      <dgm:spPr/>
      <dgm:t>
        <a:bodyPr/>
        <a:lstStyle/>
        <a:p>
          <a:r>
            <a:rPr lang="en-US" dirty="0"/>
            <a:t>Cluster.py</a:t>
          </a:r>
        </a:p>
      </dgm:t>
    </dgm:pt>
    <dgm:pt modelId="{3F41D6CD-4ABF-4D47-B9B1-2B2CBD4EEEA4}" type="parTrans" cxnId="{0CD7D2EE-AFBA-4F39-BC38-D6EF70FA8DB0}">
      <dgm:prSet/>
      <dgm:spPr/>
      <dgm:t>
        <a:bodyPr/>
        <a:lstStyle/>
        <a:p>
          <a:endParaRPr lang="en-US"/>
        </a:p>
      </dgm:t>
    </dgm:pt>
    <dgm:pt modelId="{28CB6311-3E09-4352-8E72-A5EB759BB8E0}" type="sibTrans" cxnId="{0CD7D2EE-AFBA-4F39-BC38-D6EF70FA8DB0}">
      <dgm:prSet/>
      <dgm:spPr/>
      <dgm:t>
        <a:bodyPr/>
        <a:lstStyle/>
        <a:p>
          <a:endParaRPr lang="en-US"/>
        </a:p>
      </dgm:t>
    </dgm:pt>
    <dgm:pt modelId="{B7314747-335C-4122-89A5-68095B914E53}">
      <dgm:prSet phldrT="[Text]"/>
      <dgm:spPr/>
      <dgm:t>
        <a:bodyPr/>
        <a:lstStyle/>
        <a:p>
          <a:r>
            <a:rPr lang="en-US" dirty="0"/>
            <a:t>Recognizing face from dataset using the feature extracted before.</a:t>
          </a:r>
        </a:p>
      </dgm:t>
    </dgm:pt>
    <dgm:pt modelId="{15022E68-0513-4F96-85B5-F0E92027EC33}" type="sibTrans" cxnId="{FAF488D2-E6E0-41FB-99DE-6D2EB9E38B20}">
      <dgm:prSet/>
      <dgm:spPr/>
      <dgm:t>
        <a:bodyPr/>
        <a:lstStyle/>
        <a:p>
          <a:endParaRPr lang="en-US"/>
        </a:p>
      </dgm:t>
    </dgm:pt>
    <dgm:pt modelId="{62963828-CB2F-4D51-891B-49D0C7ADC78D}" type="parTrans" cxnId="{FAF488D2-E6E0-41FB-99DE-6D2EB9E38B20}">
      <dgm:prSet/>
      <dgm:spPr/>
      <dgm:t>
        <a:bodyPr/>
        <a:lstStyle/>
        <a:p>
          <a:endParaRPr lang="en-US"/>
        </a:p>
      </dgm:t>
    </dgm:pt>
    <dgm:pt modelId="{C2344F76-9357-42AB-BAE8-849D68AF8BE0}">
      <dgm:prSet phldrT="[Text]"/>
      <dgm:spPr/>
      <dgm:t>
        <a:bodyPr/>
        <a:lstStyle/>
        <a:p>
          <a:r>
            <a:rPr lang="en-US" dirty="0"/>
            <a:t>Use:</a:t>
          </a:r>
        </a:p>
      </dgm:t>
    </dgm:pt>
    <dgm:pt modelId="{4BA26300-A419-4A25-8C27-A9BE0B58C457}" type="sibTrans" cxnId="{2F9687F7-1FE3-465F-A2F6-59A19D0EFB04}">
      <dgm:prSet/>
      <dgm:spPr/>
      <dgm:t>
        <a:bodyPr/>
        <a:lstStyle/>
        <a:p>
          <a:endParaRPr lang="en-US"/>
        </a:p>
      </dgm:t>
    </dgm:pt>
    <dgm:pt modelId="{F44B3688-E545-4360-99C4-4A771F01F017}" type="parTrans" cxnId="{2F9687F7-1FE3-465F-A2F6-59A19D0EFB04}">
      <dgm:prSet/>
      <dgm:spPr/>
      <dgm:t>
        <a:bodyPr/>
        <a:lstStyle/>
        <a:p>
          <a:endParaRPr lang="en-US"/>
        </a:p>
      </dgm:t>
    </dgm:pt>
    <dgm:pt modelId="{8BADB368-D9E3-4FDE-B1E6-DC79629555D7}">
      <dgm:prSet phldrT="[Text]"/>
      <dgm:spPr/>
      <dgm:t>
        <a:bodyPr/>
        <a:lstStyle/>
        <a:p>
          <a:r>
            <a:rPr lang="en-US" dirty="0"/>
            <a:t>It</a:t>
          </a:r>
          <a:r>
            <a:rPr lang="en-US" baseline="0" dirty="0"/>
            <a:t> is used in serializing and deserializing the python object files.in our case it is features of the face.</a:t>
          </a:r>
          <a:endParaRPr lang="en-US" dirty="0"/>
        </a:p>
      </dgm:t>
    </dgm:pt>
    <dgm:pt modelId="{7E93FD4A-67DD-4B39-AA17-58D79C930297}" type="sibTrans" cxnId="{E9A52243-A89C-4D36-B7C6-B3089F7404C2}">
      <dgm:prSet/>
      <dgm:spPr/>
      <dgm:t>
        <a:bodyPr/>
        <a:lstStyle/>
        <a:p>
          <a:endParaRPr lang="en-US"/>
        </a:p>
      </dgm:t>
    </dgm:pt>
    <dgm:pt modelId="{6134CFB1-866F-4BC2-9A62-B3537A7DC82C}" type="parTrans" cxnId="{E9A52243-A89C-4D36-B7C6-B3089F7404C2}">
      <dgm:prSet/>
      <dgm:spPr/>
      <dgm:t>
        <a:bodyPr/>
        <a:lstStyle/>
        <a:p>
          <a:endParaRPr lang="en-US"/>
        </a:p>
      </dgm:t>
    </dgm:pt>
    <dgm:pt modelId="{C8A8CAD6-AF9E-421E-86E2-278622AE579C}">
      <dgm:prSet phldrT="[Text]"/>
      <dgm:spPr/>
      <dgm:t>
        <a:bodyPr/>
        <a:lstStyle/>
        <a:p>
          <a:r>
            <a:rPr lang="en-US" dirty="0"/>
            <a:t>Use:</a:t>
          </a:r>
        </a:p>
      </dgm:t>
    </dgm:pt>
    <dgm:pt modelId="{EDA44B8D-F7B6-4A22-8995-4A270982B125}" type="sibTrans" cxnId="{D028D5CD-DA40-435D-A50F-51B2C7B2D92B}">
      <dgm:prSet/>
      <dgm:spPr/>
      <dgm:t>
        <a:bodyPr/>
        <a:lstStyle/>
        <a:p>
          <a:endParaRPr lang="en-US"/>
        </a:p>
      </dgm:t>
    </dgm:pt>
    <dgm:pt modelId="{C0A3C428-2E29-42B6-88FD-DC9733F8DD00}" type="parTrans" cxnId="{D028D5CD-DA40-435D-A50F-51B2C7B2D92B}">
      <dgm:prSet/>
      <dgm:spPr/>
      <dgm:t>
        <a:bodyPr/>
        <a:lstStyle/>
        <a:p>
          <a:endParaRPr lang="en-US"/>
        </a:p>
      </dgm:t>
    </dgm:pt>
    <dgm:pt modelId="{F735281E-F679-4218-AB91-C22FF640C29A}">
      <dgm:prSet phldrT="[Text]"/>
      <dgm:spPr/>
      <dgm:t>
        <a:bodyPr/>
        <a:lstStyle/>
        <a:p>
          <a:r>
            <a:rPr lang="en-US" dirty="0"/>
            <a:t>Feature extraction and storing in pickle file</a:t>
          </a:r>
        </a:p>
      </dgm:t>
    </dgm:pt>
    <dgm:pt modelId="{8383D252-F3C3-4708-B732-7631B158F768}" type="sibTrans" cxnId="{3EB17EB0-ECDB-40D6-A889-56414A81994F}">
      <dgm:prSet/>
      <dgm:spPr/>
      <dgm:t>
        <a:bodyPr/>
        <a:lstStyle/>
        <a:p>
          <a:endParaRPr lang="en-US"/>
        </a:p>
      </dgm:t>
    </dgm:pt>
    <dgm:pt modelId="{A65E2C26-2043-4C03-BDA9-0AB97DF4FFAA}" type="parTrans" cxnId="{3EB17EB0-ECDB-40D6-A889-56414A81994F}">
      <dgm:prSet/>
      <dgm:spPr/>
      <dgm:t>
        <a:bodyPr/>
        <a:lstStyle/>
        <a:p>
          <a:endParaRPr lang="en-US"/>
        </a:p>
      </dgm:t>
    </dgm:pt>
    <dgm:pt modelId="{708A9252-CECD-445C-B265-89CC858A8403}">
      <dgm:prSet phldrT="[Text]"/>
      <dgm:spPr/>
      <dgm:t>
        <a:bodyPr/>
        <a:lstStyle/>
        <a:p>
          <a:r>
            <a:rPr lang="en-US" dirty="0"/>
            <a:t>Use:</a:t>
          </a:r>
        </a:p>
      </dgm:t>
    </dgm:pt>
    <dgm:pt modelId="{AC208234-107C-484A-90CE-473208AED13B}" type="sibTrans" cxnId="{8CDE56B5-C88F-4F96-8FAC-B6624EB38BF4}">
      <dgm:prSet/>
      <dgm:spPr/>
      <dgm:t>
        <a:bodyPr/>
        <a:lstStyle/>
        <a:p>
          <a:endParaRPr lang="en-US"/>
        </a:p>
      </dgm:t>
    </dgm:pt>
    <dgm:pt modelId="{F80830E4-5C3B-492E-8BF0-8231E5690C74}" type="parTrans" cxnId="{8CDE56B5-C88F-4F96-8FAC-B6624EB38BF4}">
      <dgm:prSet/>
      <dgm:spPr/>
      <dgm:t>
        <a:bodyPr/>
        <a:lstStyle/>
        <a:p>
          <a:endParaRPr lang="en-US"/>
        </a:p>
      </dgm:t>
    </dgm:pt>
    <dgm:pt modelId="{4CE5397C-99E0-4CBD-9336-4DB955BA63EF}" type="pres">
      <dgm:prSet presAssocID="{3B182521-7A7C-4B86-9DAB-B00BDC220EA3}" presName="Name0" presStyleCnt="0">
        <dgm:presLayoutVars>
          <dgm:dir/>
          <dgm:animLvl val="lvl"/>
          <dgm:resizeHandles val="exact"/>
        </dgm:presLayoutVars>
      </dgm:prSet>
      <dgm:spPr/>
    </dgm:pt>
    <dgm:pt modelId="{B532BEDE-41F0-4FAF-B500-23D39AC65828}" type="pres">
      <dgm:prSet presAssocID="{D4FC23B0-D17F-401F-883B-CE46A104450E}" presName="boxAndChildren" presStyleCnt="0"/>
      <dgm:spPr/>
    </dgm:pt>
    <dgm:pt modelId="{D2B5B2FE-203C-47E7-BDE2-E71A429BFCA4}" type="pres">
      <dgm:prSet presAssocID="{D4FC23B0-D17F-401F-883B-CE46A104450E}" presName="parentTextBox" presStyleLbl="node1" presStyleIdx="0" presStyleCnt="3"/>
      <dgm:spPr/>
    </dgm:pt>
    <dgm:pt modelId="{5D546EE2-38AA-4AA7-BEED-9EAC24F68821}" type="pres">
      <dgm:prSet presAssocID="{D4FC23B0-D17F-401F-883B-CE46A104450E}" presName="entireBox" presStyleLbl="node1" presStyleIdx="0" presStyleCnt="3"/>
      <dgm:spPr/>
    </dgm:pt>
    <dgm:pt modelId="{F01DEC8B-686E-4129-B8C9-9DD9CC018379}" type="pres">
      <dgm:prSet presAssocID="{D4FC23B0-D17F-401F-883B-CE46A104450E}" presName="descendantBox" presStyleCnt="0"/>
      <dgm:spPr/>
    </dgm:pt>
    <dgm:pt modelId="{3F6948C2-6E13-4DC7-A3F2-75AC4935A81F}" type="pres">
      <dgm:prSet presAssocID="{C2344F76-9357-42AB-BAE8-849D68AF8BE0}" presName="childTextBox" presStyleLbl="fgAccFollowNode1" presStyleIdx="0" presStyleCnt="6">
        <dgm:presLayoutVars>
          <dgm:bulletEnabled val="1"/>
        </dgm:presLayoutVars>
      </dgm:prSet>
      <dgm:spPr/>
    </dgm:pt>
    <dgm:pt modelId="{9868602F-028D-42D7-AB96-8165AB4EFEB3}" type="pres">
      <dgm:prSet presAssocID="{B7314747-335C-4122-89A5-68095B914E53}" presName="childTextBox" presStyleLbl="fgAccFollowNode1" presStyleIdx="1" presStyleCnt="6">
        <dgm:presLayoutVars>
          <dgm:bulletEnabled val="1"/>
        </dgm:presLayoutVars>
      </dgm:prSet>
      <dgm:spPr/>
    </dgm:pt>
    <dgm:pt modelId="{6B648713-A68E-48B8-ABFF-7087DBDA6419}" type="pres">
      <dgm:prSet presAssocID="{D5444828-B713-40FE-8842-08F7BACC76A3}" presName="sp" presStyleCnt="0"/>
      <dgm:spPr/>
    </dgm:pt>
    <dgm:pt modelId="{7AA37EEA-BB3D-48CB-B651-D6746A24A537}" type="pres">
      <dgm:prSet presAssocID="{40975153-A0C6-45A6-9B75-3A5F02E4EF35}" presName="arrowAndChildren" presStyleCnt="0"/>
      <dgm:spPr/>
    </dgm:pt>
    <dgm:pt modelId="{48FEF0FC-8A40-4138-AC16-054E43A8149C}" type="pres">
      <dgm:prSet presAssocID="{40975153-A0C6-45A6-9B75-3A5F02E4EF35}" presName="parentTextArrow" presStyleLbl="node1" presStyleIdx="0" presStyleCnt="3"/>
      <dgm:spPr/>
    </dgm:pt>
    <dgm:pt modelId="{63ECFBE9-729C-445C-80BA-1ECB218E3E46}" type="pres">
      <dgm:prSet presAssocID="{40975153-A0C6-45A6-9B75-3A5F02E4EF35}" presName="arrow" presStyleLbl="node1" presStyleIdx="1" presStyleCnt="3"/>
      <dgm:spPr/>
    </dgm:pt>
    <dgm:pt modelId="{E29ED83D-8F1A-4CFC-8DFB-7130A4453FFA}" type="pres">
      <dgm:prSet presAssocID="{40975153-A0C6-45A6-9B75-3A5F02E4EF35}" presName="descendantArrow" presStyleCnt="0"/>
      <dgm:spPr/>
    </dgm:pt>
    <dgm:pt modelId="{215DB34D-CBF6-4107-BF5B-754EA853EA51}" type="pres">
      <dgm:prSet presAssocID="{C8A8CAD6-AF9E-421E-86E2-278622AE579C}" presName="childTextArrow" presStyleLbl="fgAccFollowNode1" presStyleIdx="2" presStyleCnt="6">
        <dgm:presLayoutVars>
          <dgm:bulletEnabled val="1"/>
        </dgm:presLayoutVars>
      </dgm:prSet>
      <dgm:spPr/>
    </dgm:pt>
    <dgm:pt modelId="{4C44F078-2855-4CFD-9B38-A72ED172F3A1}" type="pres">
      <dgm:prSet presAssocID="{8BADB368-D9E3-4FDE-B1E6-DC79629555D7}" presName="childTextArrow" presStyleLbl="fgAccFollowNode1" presStyleIdx="3" presStyleCnt="6">
        <dgm:presLayoutVars>
          <dgm:bulletEnabled val="1"/>
        </dgm:presLayoutVars>
      </dgm:prSet>
      <dgm:spPr/>
    </dgm:pt>
    <dgm:pt modelId="{E776E656-BE97-49B7-B3DC-4FFC2B0BFB7D}" type="pres">
      <dgm:prSet presAssocID="{53116E46-1C25-459A-B21B-89C05D783089}" presName="sp" presStyleCnt="0"/>
      <dgm:spPr/>
    </dgm:pt>
    <dgm:pt modelId="{A38DC2BB-46A8-48A8-BCA0-C7DBC240D9B2}" type="pres">
      <dgm:prSet presAssocID="{12617562-8C8A-4185-B168-36A9A19837AF}" presName="arrowAndChildren" presStyleCnt="0"/>
      <dgm:spPr/>
    </dgm:pt>
    <dgm:pt modelId="{00B96371-DCBD-414D-BC02-4FA879BB1AA6}" type="pres">
      <dgm:prSet presAssocID="{12617562-8C8A-4185-B168-36A9A19837AF}" presName="parentTextArrow" presStyleLbl="node1" presStyleIdx="1" presStyleCnt="3"/>
      <dgm:spPr/>
    </dgm:pt>
    <dgm:pt modelId="{794B4E7F-08F4-48DF-82BF-1EE664DEC2B7}" type="pres">
      <dgm:prSet presAssocID="{12617562-8C8A-4185-B168-36A9A19837AF}" presName="arrow" presStyleLbl="node1" presStyleIdx="2" presStyleCnt="3"/>
      <dgm:spPr/>
    </dgm:pt>
    <dgm:pt modelId="{25F9D0E3-A941-4FA2-B6E9-E11A83FC05B0}" type="pres">
      <dgm:prSet presAssocID="{12617562-8C8A-4185-B168-36A9A19837AF}" presName="descendantArrow" presStyleCnt="0"/>
      <dgm:spPr/>
    </dgm:pt>
    <dgm:pt modelId="{16CD340D-32AF-417E-A766-EFC4FCE860B2}" type="pres">
      <dgm:prSet presAssocID="{708A9252-CECD-445C-B265-89CC858A8403}" presName="childTextArrow" presStyleLbl="fgAccFollowNode1" presStyleIdx="4" presStyleCnt="6">
        <dgm:presLayoutVars>
          <dgm:bulletEnabled val="1"/>
        </dgm:presLayoutVars>
      </dgm:prSet>
      <dgm:spPr/>
    </dgm:pt>
    <dgm:pt modelId="{E8CC0259-CED9-4C00-9248-052155795D41}" type="pres">
      <dgm:prSet presAssocID="{F735281E-F679-4218-AB91-C22FF640C29A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2AC63208-BB4C-40C5-81E4-ABBFD6CED344}" type="presOf" srcId="{C8A8CAD6-AF9E-421E-86E2-278622AE579C}" destId="{215DB34D-CBF6-4107-BF5B-754EA853EA51}" srcOrd="0" destOrd="0" presId="urn:microsoft.com/office/officeart/2005/8/layout/process4"/>
    <dgm:cxn modelId="{8252F709-8427-4C97-AA66-DD1AF22C83B6}" type="presOf" srcId="{C2344F76-9357-42AB-BAE8-849D68AF8BE0}" destId="{3F6948C2-6E13-4DC7-A3F2-75AC4935A81F}" srcOrd="0" destOrd="0" presId="urn:microsoft.com/office/officeart/2005/8/layout/process4"/>
    <dgm:cxn modelId="{14F90C0A-B295-4364-A0E2-D07C285AC866}" srcId="{3B182521-7A7C-4B86-9DAB-B00BDC220EA3}" destId="{12617562-8C8A-4185-B168-36A9A19837AF}" srcOrd="0" destOrd="0" parTransId="{F1145946-1B77-4FE8-8E1A-CBD128589135}" sibTransId="{53116E46-1C25-459A-B21B-89C05D783089}"/>
    <dgm:cxn modelId="{C7B0050D-98DC-42FC-A01B-00ED0C53A8CA}" type="presOf" srcId="{40975153-A0C6-45A6-9B75-3A5F02E4EF35}" destId="{63ECFBE9-729C-445C-80BA-1ECB218E3E46}" srcOrd="1" destOrd="0" presId="urn:microsoft.com/office/officeart/2005/8/layout/process4"/>
    <dgm:cxn modelId="{257BEE16-7FB5-418C-9181-B18D0E1112CA}" type="presOf" srcId="{12617562-8C8A-4185-B168-36A9A19837AF}" destId="{00B96371-DCBD-414D-BC02-4FA879BB1AA6}" srcOrd="0" destOrd="0" presId="urn:microsoft.com/office/officeart/2005/8/layout/process4"/>
    <dgm:cxn modelId="{1291C62C-EB2F-46D0-9F47-14445F02B544}" type="presOf" srcId="{12617562-8C8A-4185-B168-36A9A19837AF}" destId="{794B4E7F-08F4-48DF-82BF-1EE664DEC2B7}" srcOrd="1" destOrd="0" presId="urn:microsoft.com/office/officeart/2005/8/layout/process4"/>
    <dgm:cxn modelId="{AA38003D-806E-42AB-B2A9-7423328077EB}" type="presOf" srcId="{B7314747-335C-4122-89A5-68095B914E53}" destId="{9868602F-028D-42D7-AB96-8165AB4EFEB3}" srcOrd="0" destOrd="0" presId="urn:microsoft.com/office/officeart/2005/8/layout/process4"/>
    <dgm:cxn modelId="{CE5B745F-0F62-49B7-96CD-164BC38399AE}" type="presOf" srcId="{40975153-A0C6-45A6-9B75-3A5F02E4EF35}" destId="{48FEF0FC-8A40-4138-AC16-054E43A8149C}" srcOrd="0" destOrd="0" presId="urn:microsoft.com/office/officeart/2005/8/layout/process4"/>
    <dgm:cxn modelId="{E9A52243-A89C-4D36-B7C6-B3089F7404C2}" srcId="{40975153-A0C6-45A6-9B75-3A5F02E4EF35}" destId="{8BADB368-D9E3-4FDE-B1E6-DC79629555D7}" srcOrd="1" destOrd="0" parTransId="{6134CFB1-866F-4BC2-9A62-B3537A7DC82C}" sibTransId="{7E93FD4A-67DD-4B39-AA17-58D79C930297}"/>
    <dgm:cxn modelId="{9C38FC69-330B-4480-9804-1A464215FD37}" type="presOf" srcId="{D4FC23B0-D17F-401F-883B-CE46A104450E}" destId="{D2B5B2FE-203C-47E7-BDE2-E71A429BFCA4}" srcOrd="0" destOrd="0" presId="urn:microsoft.com/office/officeart/2005/8/layout/process4"/>
    <dgm:cxn modelId="{B4D8059C-B0E2-4021-84B0-4E83F47E4210}" type="presOf" srcId="{D4FC23B0-D17F-401F-883B-CE46A104450E}" destId="{5D546EE2-38AA-4AA7-BEED-9EAC24F68821}" srcOrd="1" destOrd="0" presId="urn:microsoft.com/office/officeart/2005/8/layout/process4"/>
    <dgm:cxn modelId="{D56A0EA6-06DA-45FC-BB4A-061877EF6EED}" type="presOf" srcId="{F735281E-F679-4218-AB91-C22FF640C29A}" destId="{E8CC0259-CED9-4C00-9248-052155795D41}" srcOrd="0" destOrd="0" presId="urn:microsoft.com/office/officeart/2005/8/layout/process4"/>
    <dgm:cxn modelId="{3EB17EB0-ECDB-40D6-A889-56414A81994F}" srcId="{12617562-8C8A-4185-B168-36A9A19837AF}" destId="{F735281E-F679-4218-AB91-C22FF640C29A}" srcOrd="1" destOrd="0" parTransId="{A65E2C26-2043-4C03-BDA9-0AB97DF4FFAA}" sibTransId="{8383D252-F3C3-4708-B732-7631B158F768}"/>
    <dgm:cxn modelId="{8CDE56B5-C88F-4F96-8FAC-B6624EB38BF4}" srcId="{12617562-8C8A-4185-B168-36A9A19837AF}" destId="{708A9252-CECD-445C-B265-89CC858A8403}" srcOrd="0" destOrd="0" parTransId="{F80830E4-5C3B-492E-8BF0-8231E5690C74}" sibTransId="{AC208234-107C-484A-90CE-473208AED13B}"/>
    <dgm:cxn modelId="{D028D5CD-DA40-435D-A50F-51B2C7B2D92B}" srcId="{40975153-A0C6-45A6-9B75-3A5F02E4EF35}" destId="{C8A8CAD6-AF9E-421E-86E2-278622AE579C}" srcOrd="0" destOrd="0" parTransId="{C0A3C428-2E29-42B6-88FD-DC9733F8DD00}" sibTransId="{EDA44B8D-F7B6-4A22-8995-4A270982B125}"/>
    <dgm:cxn modelId="{FAF488D2-E6E0-41FB-99DE-6D2EB9E38B20}" srcId="{D4FC23B0-D17F-401F-883B-CE46A104450E}" destId="{B7314747-335C-4122-89A5-68095B914E53}" srcOrd="1" destOrd="0" parTransId="{62963828-CB2F-4D51-891B-49D0C7ADC78D}" sibTransId="{15022E68-0513-4F96-85B5-F0E92027EC33}"/>
    <dgm:cxn modelId="{ED4B7CDA-57EC-4B65-ADDE-A229C392D2E8}" srcId="{3B182521-7A7C-4B86-9DAB-B00BDC220EA3}" destId="{40975153-A0C6-45A6-9B75-3A5F02E4EF35}" srcOrd="1" destOrd="0" parTransId="{08673DB4-8B3F-4933-A465-47AA7C3D0175}" sibTransId="{D5444828-B713-40FE-8842-08F7BACC76A3}"/>
    <dgm:cxn modelId="{6A3203E6-65D1-4DC1-96F6-2BCA89DC4773}" type="presOf" srcId="{3B182521-7A7C-4B86-9DAB-B00BDC220EA3}" destId="{4CE5397C-99E0-4CBD-9336-4DB955BA63EF}" srcOrd="0" destOrd="0" presId="urn:microsoft.com/office/officeart/2005/8/layout/process4"/>
    <dgm:cxn modelId="{EEE09AEB-C43F-4A17-B3A2-15D7755077CB}" type="presOf" srcId="{8BADB368-D9E3-4FDE-B1E6-DC79629555D7}" destId="{4C44F078-2855-4CFD-9B38-A72ED172F3A1}" srcOrd="0" destOrd="0" presId="urn:microsoft.com/office/officeart/2005/8/layout/process4"/>
    <dgm:cxn modelId="{0CD7D2EE-AFBA-4F39-BC38-D6EF70FA8DB0}" srcId="{3B182521-7A7C-4B86-9DAB-B00BDC220EA3}" destId="{D4FC23B0-D17F-401F-883B-CE46A104450E}" srcOrd="2" destOrd="0" parTransId="{3F41D6CD-4ABF-4D47-B9B1-2B2CBD4EEEA4}" sibTransId="{28CB6311-3E09-4352-8E72-A5EB759BB8E0}"/>
    <dgm:cxn modelId="{2F9687F7-1FE3-465F-A2F6-59A19D0EFB04}" srcId="{D4FC23B0-D17F-401F-883B-CE46A104450E}" destId="{C2344F76-9357-42AB-BAE8-849D68AF8BE0}" srcOrd="0" destOrd="0" parTransId="{F44B3688-E545-4360-99C4-4A771F01F017}" sibTransId="{4BA26300-A419-4A25-8C27-A9BE0B58C457}"/>
    <dgm:cxn modelId="{F8E37BFB-69E1-46A9-A3F3-9AB60332DABB}" type="presOf" srcId="{708A9252-CECD-445C-B265-89CC858A8403}" destId="{16CD340D-32AF-417E-A766-EFC4FCE860B2}" srcOrd="0" destOrd="0" presId="urn:microsoft.com/office/officeart/2005/8/layout/process4"/>
    <dgm:cxn modelId="{1BA965C1-AE16-4AF9-980A-F17346924763}" type="presParOf" srcId="{4CE5397C-99E0-4CBD-9336-4DB955BA63EF}" destId="{B532BEDE-41F0-4FAF-B500-23D39AC65828}" srcOrd="0" destOrd="0" presId="urn:microsoft.com/office/officeart/2005/8/layout/process4"/>
    <dgm:cxn modelId="{1EC17BC1-12C5-413A-9F59-A1D14CD01777}" type="presParOf" srcId="{B532BEDE-41F0-4FAF-B500-23D39AC65828}" destId="{D2B5B2FE-203C-47E7-BDE2-E71A429BFCA4}" srcOrd="0" destOrd="0" presId="urn:microsoft.com/office/officeart/2005/8/layout/process4"/>
    <dgm:cxn modelId="{EAFF58E0-22EF-43D7-9396-2E0890F7E5C3}" type="presParOf" srcId="{B532BEDE-41F0-4FAF-B500-23D39AC65828}" destId="{5D546EE2-38AA-4AA7-BEED-9EAC24F68821}" srcOrd="1" destOrd="0" presId="urn:microsoft.com/office/officeart/2005/8/layout/process4"/>
    <dgm:cxn modelId="{E97760E2-C062-40F3-8280-0459C784276B}" type="presParOf" srcId="{B532BEDE-41F0-4FAF-B500-23D39AC65828}" destId="{F01DEC8B-686E-4129-B8C9-9DD9CC018379}" srcOrd="2" destOrd="0" presId="urn:microsoft.com/office/officeart/2005/8/layout/process4"/>
    <dgm:cxn modelId="{02AF2084-3654-44F1-BF6E-C729E5977C6B}" type="presParOf" srcId="{F01DEC8B-686E-4129-B8C9-9DD9CC018379}" destId="{3F6948C2-6E13-4DC7-A3F2-75AC4935A81F}" srcOrd="0" destOrd="0" presId="urn:microsoft.com/office/officeart/2005/8/layout/process4"/>
    <dgm:cxn modelId="{8CC50E99-6C96-4008-87CD-5E15618E1E56}" type="presParOf" srcId="{F01DEC8B-686E-4129-B8C9-9DD9CC018379}" destId="{9868602F-028D-42D7-AB96-8165AB4EFEB3}" srcOrd="1" destOrd="0" presId="urn:microsoft.com/office/officeart/2005/8/layout/process4"/>
    <dgm:cxn modelId="{940F4EE3-A64F-47A9-8D63-8EA914060AB5}" type="presParOf" srcId="{4CE5397C-99E0-4CBD-9336-4DB955BA63EF}" destId="{6B648713-A68E-48B8-ABFF-7087DBDA6419}" srcOrd="1" destOrd="0" presId="urn:microsoft.com/office/officeart/2005/8/layout/process4"/>
    <dgm:cxn modelId="{F5B356E9-40DC-4B5E-AA68-5AB532CFD3DE}" type="presParOf" srcId="{4CE5397C-99E0-4CBD-9336-4DB955BA63EF}" destId="{7AA37EEA-BB3D-48CB-B651-D6746A24A537}" srcOrd="2" destOrd="0" presId="urn:microsoft.com/office/officeart/2005/8/layout/process4"/>
    <dgm:cxn modelId="{7AC03F75-098B-4F76-8B29-AE1D52B2DE0E}" type="presParOf" srcId="{7AA37EEA-BB3D-48CB-B651-D6746A24A537}" destId="{48FEF0FC-8A40-4138-AC16-054E43A8149C}" srcOrd="0" destOrd="0" presId="urn:microsoft.com/office/officeart/2005/8/layout/process4"/>
    <dgm:cxn modelId="{BBCEE3FE-57A2-4C06-9F86-20E59429CACD}" type="presParOf" srcId="{7AA37EEA-BB3D-48CB-B651-D6746A24A537}" destId="{63ECFBE9-729C-445C-80BA-1ECB218E3E46}" srcOrd="1" destOrd="0" presId="urn:microsoft.com/office/officeart/2005/8/layout/process4"/>
    <dgm:cxn modelId="{0AFDB876-908E-4BA9-BC86-899360214989}" type="presParOf" srcId="{7AA37EEA-BB3D-48CB-B651-D6746A24A537}" destId="{E29ED83D-8F1A-4CFC-8DFB-7130A4453FFA}" srcOrd="2" destOrd="0" presId="urn:microsoft.com/office/officeart/2005/8/layout/process4"/>
    <dgm:cxn modelId="{DC2F76A0-DBCD-4840-9271-4E5D2477F029}" type="presParOf" srcId="{E29ED83D-8F1A-4CFC-8DFB-7130A4453FFA}" destId="{215DB34D-CBF6-4107-BF5B-754EA853EA51}" srcOrd="0" destOrd="0" presId="urn:microsoft.com/office/officeart/2005/8/layout/process4"/>
    <dgm:cxn modelId="{2FF5286D-D4FD-4235-9B1A-21048BF5FFA5}" type="presParOf" srcId="{E29ED83D-8F1A-4CFC-8DFB-7130A4453FFA}" destId="{4C44F078-2855-4CFD-9B38-A72ED172F3A1}" srcOrd="1" destOrd="0" presId="urn:microsoft.com/office/officeart/2005/8/layout/process4"/>
    <dgm:cxn modelId="{F2D77C0E-3178-44F0-B3DA-9333B16845EE}" type="presParOf" srcId="{4CE5397C-99E0-4CBD-9336-4DB955BA63EF}" destId="{E776E656-BE97-49B7-B3DC-4FFC2B0BFB7D}" srcOrd="3" destOrd="0" presId="urn:microsoft.com/office/officeart/2005/8/layout/process4"/>
    <dgm:cxn modelId="{0CB15707-534F-44DF-9886-32450142AB06}" type="presParOf" srcId="{4CE5397C-99E0-4CBD-9336-4DB955BA63EF}" destId="{A38DC2BB-46A8-48A8-BCA0-C7DBC240D9B2}" srcOrd="4" destOrd="0" presId="urn:microsoft.com/office/officeart/2005/8/layout/process4"/>
    <dgm:cxn modelId="{20E13A94-2004-4E46-90B4-FC693530D56C}" type="presParOf" srcId="{A38DC2BB-46A8-48A8-BCA0-C7DBC240D9B2}" destId="{00B96371-DCBD-414D-BC02-4FA879BB1AA6}" srcOrd="0" destOrd="0" presId="urn:microsoft.com/office/officeart/2005/8/layout/process4"/>
    <dgm:cxn modelId="{69E64378-F40F-40F7-B9F5-C4C9A440393B}" type="presParOf" srcId="{A38DC2BB-46A8-48A8-BCA0-C7DBC240D9B2}" destId="{794B4E7F-08F4-48DF-82BF-1EE664DEC2B7}" srcOrd="1" destOrd="0" presId="urn:microsoft.com/office/officeart/2005/8/layout/process4"/>
    <dgm:cxn modelId="{FA2058F1-706A-4A4A-BFE5-E7BC545A48CB}" type="presParOf" srcId="{A38DC2BB-46A8-48A8-BCA0-C7DBC240D9B2}" destId="{25F9D0E3-A941-4FA2-B6E9-E11A83FC05B0}" srcOrd="2" destOrd="0" presId="urn:microsoft.com/office/officeart/2005/8/layout/process4"/>
    <dgm:cxn modelId="{A2089D6A-CE81-4B73-BC77-43015C8B3D42}" type="presParOf" srcId="{25F9D0E3-A941-4FA2-B6E9-E11A83FC05B0}" destId="{16CD340D-32AF-417E-A766-EFC4FCE860B2}" srcOrd="0" destOrd="0" presId="urn:microsoft.com/office/officeart/2005/8/layout/process4"/>
    <dgm:cxn modelId="{FE33FAE8-B29E-476A-B4C6-F4E48C81F342}" type="presParOf" srcId="{25F9D0E3-A941-4FA2-B6E9-E11A83FC05B0}" destId="{E8CC0259-CED9-4C00-9248-052155795D4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9B9F9-65BC-44C2-99EA-A440FAEA6786}">
      <dsp:nvSpPr>
        <dsp:cNvPr id="0" name=""/>
        <dsp:cNvSpPr/>
      </dsp:nvSpPr>
      <dsp:spPr>
        <a:xfrm>
          <a:off x="809521" y="1970087"/>
          <a:ext cx="491103" cy="1403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551" y="0"/>
              </a:lnTo>
              <a:lnTo>
                <a:pt x="245551" y="1403687"/>
              </a:lnTo>
              <a:lnTo>
                <a:pt x="491103" y="14036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FF0000"/>
            </a:solidFill>
          </a:endParaRPr>
        </a:p>
      </dsp:txBody>
      <dsp:txXfrm>
        <a:off x="1017895" y="2634753"/>
        <a:ext cx="74355" cy="74355"/>
      </dsp:txXfrm>
    </dsp:sp>
    <dsp:sp modelId="{069DE7D8-E50F-421F-8F2A-BD05EE91C3CE}">
      <dsp:nvSpPr>
        <dsp:cNvPr id="0" name=""/>
        <dsp:cNvSpPr/>
      </dsp:nvSpPr>
      <dsp:spPr>
        <a:xfrm>
          <a:off x="809521" y="1970087"/>
          <a:ext cx="491103" cy="467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551" y="0"/>
              </a:lnTo>
              <a:lnTo>
                <a:pt x="245551" y="467895"/>
              </a:lnTo>
              <a:lnTo>
                <a:pt x="491103" y="4678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FF0000"/>
            </a:solidFill>
          </a:endParaRPr>
        </a:p>
      </dsp:txBody>
      <dsp:txXfrm>
        <a:off x="1038115" y="2187077"/>
        <a:ext cx="33915" cy="33915"/>
      </dsp:txXfrm>
    </dsp:sp>
    <dsp:sp modelId="{D1A04F6C-565D-4C0B-9BA1-996CECFA9B14}">
      <dsp:nvSpPr>
        <dsp:cNvPr id="0" name=""/>
        <dsp:cNvSpPr/>
      </dsp:nvSpPr>
      <dsp:spPr>
        <a:xfrm>
          <a:off x="809521" y="1502191"/>
          <a:ext cx="491103" cy="467895"/>
        </a:xfrm>
        <a:custGeom>
          <a:avLst/>
          <a:gdLst/>
          <a:ahLst/>
          <a:cxnLst/>
          <a:rect l="0" t="0" r="0" b="0"/>
          <a:pathLst>
            <a:path>
              <a:moveTo>
                <a:pt x="0" y="467895"/>
              </a:moveTo>
              <a:lnTo>
                <a:pt x="245551" y="467895"/>
              </a:lnTo>
              <a:lnTo>
                <a:pt x="245551" y="0"/>
              </a:lnTo>
              <a:lnTo>
                <a:pt x="49110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FF0000"/>
            </a:solidFill>
          </a:endParaRPr>
        </a:p>
      </dsp:txBody>
      <dsp:txXfrm>
        <a:off x="1038115" y="1719181"/>
        <a:ext cx="33915" cy="33915"/>
      </dsp:txXfrm>
    </dsp:sp>
    <dsp:sp modelId="{7FD7EA55-D06F-45CD-A470-382E2DE4CFED}">
      <dsp:nvSpPr>
        <dsp:cNvPr id="0" name=""/>
        <dsp:cNvSpPr/>
      </dsp:nvSpPr>
      <dsp:spPr>
        <a:xfrm>
          <a:off x="809521" y="566400"/>
          <a:ext cx="491103" cy="1403687"/>
        </a:xfrm>
        <a:custGeom>
          <a:avLst/>
          <a:gdLst/>
          <a:ahLst/>
          <a:cxnLst/>
          <a:rect l="0" t="0" r="0" b="0"/>
          <a:pathLst>
            <a:path>
              <a:moveTo>
                <a:pt x="0" y="1403687"/>
              </a:moveTo>
              <a:lnTo>
                <a:pt x="245551" y="1403687"/>
              </a:lnTo>
              <a:lnTo>
                <a:pt x="245551" y="0"/>
              </a:lnTo>
              <a:lnTo>
                <a:pt x="49110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FF0000"/>
            </a:solidFill>
          </a:endParaRPr>
        </a:p>
      </dsp:txBody>
      <dsp:txXfrm>
        <a:off x="1017895" y="1231065"/>
        <a:ext cx="74355" cy="74355"/>
      </dsp:txXfrm>
    </dsp:sp>
    <dsp:sp modelId="{4A19209B-4FF1-434B-AF9B-2D7264DB0A2D}">
      <dsp:nvSpPr>
        <dsp:cNvPr id="0" name=""/>
        <dsp:cNvSpPr/>
      </dsp:nvSpPr>
      <dsp:spPr>
        <a:xfrm rot="16200000">
          <a:off x="-1534882" y="1595770"/>
          <a:ext cx="3940175" cy="748633"/>
        </a:xfrm>
        <a:prstGeom prst="rect">
          <a:avLst/>
        </a:prstGeom>
        <a:solidFill>
          <a:schemeClr val="tx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0000"/>
              </a:solidFill>
            </a:rPr>
            <a:t>Face-Clustering</a:t>
          </a:r>
        </a:p>
      </dsp:txBody>
      <dsp:txXfrm>
        <a:off x="-1534882" y="1595770"/>
        <a:ext cx="3940175" cy="748633"/>
      </dsp:txXfrm>
    </dsp:sp>
    <dsp:sp modelId="{B5B06818-31FA-4D1E-B1E1-A5FB895F976F}">
      <dsp:nvSpPr>
        <dsp:cNvPr id="0" name=""/>
        <dsp:cNvSpPr/>
      </dsp:nvSpPr>
      <dsp:spPr>
        <a:xfrm>
          <a:off x="1300624" y="192083"/>
          <a:ext cx="2455517" cy="748633"/>
        </a:xfrm>
        <a:prstGeom prst="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0000"/>
              </a:solidFill>
            </a:rPr>
            <a:t>Encode.py</a:t>
          </a:r>
        </a:p>
      </dsp:txBody>
      <dsp:txXfrm>
        <a:off x="1300624" y="192083"/>
        <a:ext cx="2455517" cy="748633"/>
      </dsp:txXfrm>
    </dsp:sp>
    <dsp:sp modelId="{0EDFAEA6-AACE-41D4-8A35-815B8726C80C}">
      <dsp:nvSpPr>
        <dsp:cNvPr id="0" name=""/>
        <dsp:cNvSpPr/>
      </dsp:nvSpPr>
      <dsp:spPr>
        <a:xfrm>
          <a:off x="1300624" y="1127875"/>
          <a:ext cx="2455517" cy="748633"/>
        </a:xfrm>
        <a:prstGeom prst="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0000"/>
              </a:solidFill>
            </a:rPr>
            <a:t>Cluster.py</a:t>
          </a:r>
        </a:p>
      </dsp:txBody>
      <dsp:txXfrm>
        <a:off x="1300624" y="1127875"/>
        <a:ext cx="2455517" cy="748633"/>
      </dsp:txXfrm>
    </dsp:sp>
    <dsp:sp modelId="{73AA5E3C-56BC-4B13-9EE5-CC5942DD4916}">
      <dsp:nvSpPr>
        <dsp:cNvPr id="0" name=""/>
        <dsp:cNvSpPr/>
      </dsp:nvSpPr>
      <dsp:spPr>
        <a:xfrm>
          <a:off x="1300624" y="2063666"/>
          <a:ext cx="2455517" cy="748633"/>
        </a:xfrm>
        <a:prstGeom prst="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rgbClr val="FF0000"/>
              </a:solidFill>
            </a:rPr>
            <a:t>Encode.pickle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1300624" y="2063666"/>
        <a:ext cx="2455517" cy="748633"/>
      </dsp:txXfrm>
    </dsp:sp>
    <dsp:sp modelId="{7F65AB5F-5173-4BFB-9150-B4D46CCEF87A}">
      <dsp:nvSpPr>
        <dsp:cNvPr id="0" name=""/>
        <dsp:cNvSpPr/>
      </dsp:nvSpPr>
      <dsp:spPr>
        <a:xfrm>
          <a:off x="1300624" y="2999458"/>
          <a:ext cx="2455517" cy="748633"/>
        </a:xfrm>
        <a:prstGeom prst="rect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0000"/>
              </a:solidFill>
            </a:rPr>
            <a:t>Dataset</a:t>
          </a:r>
        </a:p>
      </dsp:txBody>
      <dsp:txXfrm>
        <a:off x="1300624" y="2999458"/>
        <a:ext cx="2455517" cy="748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46EE2-38AA-4AA7-BEED-9EAC24F68821}">
      <dsp:nvSpPr>
        <dsp:cNvPr id="0" name=""/>
        <dsp:cNvSpPr/>
      </dsp:nvSpPr>
      <dsp:spPr>
        <a:xfrm>
          <a:off x="0" y="3113461"/>
          <a:ext cx="5384575" cy="10219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Cluster.py</a:t>
          </a:r>
        </a:p>
      </dsp:txBody>
      <dsp:txXfrm>
        <a:off x="0" y="3113461"/>
        <a:ext cx="5384575" cy="551830"/>
      </dsp:txXfrm>
    </dsp:sp>
    <dsp:sp modelId="{3F6948C2-6E13-4DC7-A3F2-75AC4935A81F}">
      <dsp:nvSpPr>
        <dsp:cNvPr id="0" name=""/>
        <dsp:cNvSpPr/>
      </dsp:nvSpPr>
      <dsp:spPr>
        <a:xfrm>
          <a:off x="0" y="3644853"/>
          <a:ext cx="2692287" cy="4700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Use:</a:t>
          </a:r>
        </a:p>
      </dsp:txBody>
      <dsp:txXfrm>
        <a:off x="0" y="3644853"/>
        <a:ext cx="2692287" cy="470077"/>
      </dsp:txXfrm>
    </dsp:sp>
    <dsp:sp modelId="{9868602F-028D-42D7-AB96-8165AB4EFEB3}">
      <dsp:nvSpPr>
        <dsp:cNvPr id="0" name=""/>
        <dsp:cNvSpPr/>
      </dsp:nvSpPr>
      <dsp:spPr>
        <a:xfrm>
          <a:off x="2692287" y="3644853"/>
          <a:ext cx="2692287" cy="4700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Recognizing face from dataset using the feature extracted before.</a:t>
          </a:r>
        </a:p>
      </dsp:txBody>
      <dsp:txXfrm>
        <a:off x="2692287" y="3644853"/>
        <a:ext cx="2692287" cy="470077"/>
      </dsp:txXfrm>
    </dsp:sp>
    <dsp:sp modelId="{63ECFBE9-729C-445C-80BA-1ECB218E3E46}">
      <dsp:nvSpPr>
        <dsp:cNvPr id="0" name=""/>
        <dsp:cNvSpPr/>
      </dsp:nvSpPr>
      <dsp:spPr>
        <a:xfrm rot="10800000">
          <a:off x="0" y="1557096"/>
          <a:ext cx="5384575" cy="157169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Encode.pickle</a:t>
          </a:r>
          <a:endParaRPr lang="en-US" sz="1900" kern="1200" dirty="0"/>
        </a:p>
      </dsp:txBody>
      <dsp:txXfrm rot="-10800000">
        <a:off x="0" y="1557096"/>
        <a:ext cx="5384575" cy="551664"/>
      </dsp:txXfrm>
    </dsp:sp>
    <dsp:sp modelId="{215DB34D-CBF6-4107-BF5B-754EA853EA51}">
      <dsp:nvSpPr>
        <dsp:cNvPr id="0" name=""/>
        <dsp:cNvSpPr/>
      </dsp:nvSpPr>
      <dsp:spPr>
        <a:xfrm>
          <a:off x="0" y="2108760"/>
          <a:ext cx="2692287" cy="46993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Use:</a:t>
          </a:r>
        </a:p>
      </dsp:txBody>
      <dsp:txXfrm>
        <a:off x="0" y="2108760"/>
        <a:ext cx="2692287" cy="469936"/>
      </dsp:txXfrm>
    </dsp:sp>
    <dsp:sp modelId="{4C44F078-2855-4CFD-9B38-A72ED172F3A1}">
      <dsp:nvSpPr>
        <dsp:cNvPr id="0" name=""/>
        <dsp:cNvSpPr/>
      </dsp:nvSpPr>
      <dsp:spPr>
        <a:xfrm>
          <a:off x="2692287" y="2108760"/>
          <a:ext cx="2692287" cy="46993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It</a:t>
          </a:r>
          <a:r>
            <a:rPr lang="en-US" sz="1000" kern="1200" baseline="0" dirty="0"/>
            <a:t> is used in serializing and deserializing the python object files.in our case it is features of the face.</a:t>
          </a:r>
          <a:endParaRPr lang="en-US" sz="1000" kern="1200" dirty="0"/>
        </a:p>
      </dsp:txBody>
      <dsp:txXfrm>
        <a:off x="2692287" y="2108760"/>
        <a:ext cx="2692287" cy="469936"/>
      </dsp:txXfrm>
    </dsp:sp>
    <dsp:sp modelId="{794B4E7F-08F4-48DF-82BF-1EE664DEC2B7}">
      <dsp:nvSpPr>
        <dsp:cNvPr id="0" name=""/>
        <dsp:cNvSpPr/>
      </dsp:nvSpPr>
      <dsp:spPr>
        <a:xfrm rot="10800000">
          <a:off x="0" y="731"/>
          <a:ext cx="5384575" cy="1571693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Encode.py</a:t>
          </a:r>
        </a:p>
      </dsp:txBody>
      <dsp:txXfrm rot="-10800000">
        <a:off x="0" y="731"/>
        <a:ext cx="5384575" cy="551664"/>
      </dsp:txXfrm>
    </dsp:sp>
    <dsp:sp modelId="{16CD340D-32AF-417E-A766-EFC4FCE860B2}">
      <dsp:nvSpPr>
        <dsp:cNvPr id="0" name=""/>
        <dsp:cNvSpPr/>
      </dsp:nvSpPr>
      <dsp:spPr>
        <a:xfrm>
          <a:off x="0" y="552395"/>
          <a:ext cx="2692287" cy="46993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Use:</a:t>
          </a:r>
        </a:p>
      </dsp:txBody>
      <dsp:txXfrm>
        <a:off x="0" y="552395"/>
        <a:ext cx="2692287" cy="469936"/>
      </dsp:txXfrm>
    </dsp:sp>
    <dsp:sp modelId="{E8CC0259-CED9-4C00-9248-052155795D41}">
      <dsp:nvSpPr>
        <dsp:cNvPr id="0" name=""/>
        <dsp:cNvSpPr/>
      </dsp:nvSpPr>
      <dsp:spPr>
        <a:xfrm>
          <a:off x="2692287" y="552395"/>
          <a:ext cx="2692287" cy="4699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extraction and storing in pickle file</a:t>
          </a:r>
        </a:p>
      </dsp:txBody>
      <dsp:txXfrm>
        <a:off x="2692287" y="552395"/>
        <a:ext cx="2692287" cy="469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ivymd.readthedocs.io/en/latest/index.html" TargetMode="External"/><Relationship Id="rId2" Type="http://schemas.openxmlformats.org/officeDocument/2006/relationships/hyperlink" Target="https://kivy.org/doc/stable/api-kiv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istogram_of_oriented_gradients" TargetMode="External"/><Relationship Id="rId4" Type="http://schemas.openxmlformats.org/officeDocument/2006/relationships/hyperlink" Target="https://www.youtube.com/watch?v=kRWtSkIYPFI&amp;list=PLy5hjmUzdc0nMkzhphsqgPCX62NFhkel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582332"/>
            <a:ext cx="10583333" cy="855135"/>
          </a:xfrm>
        </p:spPr>
        <p:txBody>
          <a:bodyPr>
            <a:normAutofit/>
          </a:bodyPr>
          <a:lstStyle/>
          <a:p>
            <a:r>
              <a:rPr lang="en-US" sz="3600" dirty="0"/>
              <a:t>Photo Grouping Application</a:t>
            </a:r>
            <a:endParaRPr lang="ru-RU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BY: KARAN PATEL(18IT089)</a:t>
            </a:r>
          </a:p>
          <a:p>
            <a:r>
              <a:rPr lang="en-US" dirty="0"/>
              <a:t>	NEEL PATEL(18IT092)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Hardware Requirement:</a:t>
            </a:r>
          </a:p>
          <a:p>
            <a:pPr marL="0" indent="0">
              <a:buNone/>
            </a:pPr>
            <a:r>
              <a:rPr lang="en-IN" dirty="0"/>
              <a:t>		Processor: Intel I3 8</a:t>
            </a:r>
            <a:r>
              <a:rPr lang="en-IN" baseline="30000" dirty="0"/>
              <a:t>th</a:t>
            </a:r>
            <a:r>
              <a:rPr lang="en-IN" dirty="0"/>
              <a:t> generation processor of 3.0GHZ or higher</a:t>
            </a:r>
          </a:p>
          <a:p>
            <a:pPr marL="0" indent="0">
              <a:buNone/>
            </a:pPr>
            <a:r>
              <a:rPr lang="en-IN" dirty="0"/>
              <a:t>		RAM: Minimum 8 GB primary memory</a:t>
            </a:r>
          </a:p>
          <a:p>
            <a:pPr marL="0" indent="0">
              <a:buNone/>
            </a:pPr>
            <a:r>
              <a:rPr lang="en-IN" dirty="0"/>
              <a:t>		Hard disk: Minimum 40 GB hard disk space	</a:t>
            </a:r>
          </a:p>
          <a:p>
            <a:pPr marL="0" indent="0">
              <a:buNone/>
            </a:pPr>
            <a:r>
              <a:rPr lang="en-IN" dirty="0"/>
              <a:t>		A keyboard and a mouse</a:t>
            </a:r>
          </a:p>
          <a:p>
            <a:r>
              <a:rPr lang="en-IN" dirty="0"/>
              <a:t>Software Requirement:</a:t>
            </a:r>
          </a:p>
          <a:p>
            <a:pPr marL="0" indent="0">
              <a:buNone/>
            </a:pPr>
            <a:r>
              <a:rPr lang="en-IN" dirty="0"/>
              <a:t>		Operating System: Any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420850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learnt how to develop android app using python frameworks.</a:t>
            </a:r>
          </a:p>
          <a:p>
            <a:r>
              <a:rPr lang="en-US" dirty="0"/>
              <a:t>We have learned about how to implement clustering using Deep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59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Planning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planning to optimize this code so that the app can easily run on most of android devices.</a:t>
            </a:r>
          </a:p>
          <a:p>
            <a:r>
              <a:rPr lang="en-US" dirty="0"/>
              <a:t>Also we will be trying to increase the accuracy of the output.</a:t>
            </a:r>
          </a:p>
        </p:txBody>
      </p:sp>
    </p:spTree>
    <p:extLst>
      <p:ext uri="{BB962C8B-B14F-4D97-AF65-F5344CB8AC3E}">
        <p14:creationId xmlns:p14="http://schemas.microsoft.com/office/powerpoint/2010/main" val="11919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https://kivy.org/doc/stable/api-kivy.html</a:t>
            </a:r>
            <a:endParaRPr lang="en-IN" dirty="0"/>
          </a:p>
          <a:p>
            <a:r>
              <a:rPr lang="en-IN" dirty="0">
                <a:hlinkClick r:id="rId3"/>
              </a:rPr>
              <a:t>https://kivymd.readthedocs.io/en/latest/index.html</a:t>
            </a:r>
            <a:endParaRPr lang="en-IN" dirty="0"/>
          </a:p>
          <a:p>
            <a:r>
              <a:rPr lang="en-IN" dirty="0">
                <a:hlinkClick r:id="rId4"/>
              </a:rPr>
              <a:t>https://www.youtube.com/watch?v=kRWtSkIYPFI&amp;list=PLy5hjmUzdc0nMkzhphsqgPCX62NFhkell</a:t>
            </a:r>
            <a:endParaRPr lang="en-IN" dirty="0"/>
          </a:p>
          <a:p>
            <a:r>
              <a:rPr lang="en-IN" dirty="0">
                <a:hlinkClick r:id="rId5"/>
              </a:rPr>
              <a:t>https://en.wikipedia.org/wiki/Histogram_of_oriented_gradients</a:t>
            </a:r>
            <a:endParaRPr lang="en-IN" dirty="0"/>
          </a:p>
          <a:p>
            <a:r>
              <a:rPr lang="en-IN" dirty="0"/>
              <a:t>https://www.learnopencv.com/histogram-of-oriented-gradients/</a:t>
            </a:r>
          </a:p>
        </p:txBody>
      </p:sp>
    </p:spTree>
    <p:extLst>
      <p:ext uri="{BB962C8B-B14F-4D97-AF65-F5344CB8AC3E}">
        <p14:creationId xmlns:p14="http://schemas.microsoft.com/office/powerpoint/2010/main" val="146303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8841"/>
          </a:xfrm>
        </p:spPr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3312" y="1481559"/>
            <a:ext cx="4396339" cy="5058137"/>
          </a:xfrm>
        </p:spPr>
        <p:txBody>
          <a:bodyPr>
            <a:normAutofit/>
          </a:bodyPr>
          <a:lstStyle/>
          <a:p>
            <a:r>
              <a:rPr lang="en-US" dirty="0"/>
              <a:t>Motivation for the Project</a:t>
            </a:r>
          </a:p>
          <a:p>
            <a:r>
              <a:rPr lang="en-US" dirty="0"/>
              <a:t>Project Goal</a:t>
            </a:r>
          </a:p>
          <a:p>
            <a:r>
              <a:rPr lang="en-US" dirty="0"/>
              <a:t>Project Description</a:t>
            </a:r>
          </a:p>
          <a:p>
            <a:r>
              <a:rPr lang="en-US" dirty="0"/>
              <a:t>Limitations of existing Projects</a:t>
            </a:r>
          </a:p>
          <a:p>
            <a:r>
              <a:rPr lang="en-US" dirty="0"/>
              <a:t>Innovation</a:t>
            </a:r>
          </a:p>
          <a:p>
            <a:r>
              <a:rPr lang="en-US" dirty="0"/>
              <a:t>Division of responsibility</a:t>
            </a:r>
          </a:p>
          <a:p>
            <a:r>
              <a:rPr lang="en-US" dirty="0"/>
              <a:t>Tools and Technologies, APIs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54493" y="1481560"/>
            <a:ext cx="4396341" cy="5058136"/>
          </a:xfrm>
        </p:spPr>
        <p:txBody>
          <a:bodyPr>
            <a:normAutofit/>
          </a:bodyPr>
          <a:lstStyle/>
          <a:p>
            <a:r>
              <a:rPr lang="en-US" dirty="0"/>
              <a:t>Requirements to run the Application</a:t>
            </a:r>
          </a:p>
          <a:p>
            <a:r>
              <a:rPr lang="en-US" dirty="0"/>
              <a:t>Functional and non-functional requirements</a:t>
            </a:r>
          </a:p>
          <a:p>
            <a:r>
              <a:rPr lang="en-US" dirty="0"/>
              <a:t>Learning outcome</a:t>
            </a:r>
          </a:p>
          <a:p>
            <a:r>
              <a:rPr lang="en-US" dirty="0"/>
              <a:t>Further Planning</a:t>
            </a:r>
          </a:p>
          <a:p>
            <a:r>
              <a:rPr lang="en-US" dirty="0"/>
              <a:t>Courses referred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149566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photo classification without internet.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72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clustering of images is done using machine Learning. The model is trained using unsupervised learning and to support python in app development, </a:t>
            </a:r>
            <a:r>
              <a:rPr lang="en-US" dirty="0" err="1"/>
              <a:t>Kivy</a:t>
            </a:r>
            <a:r>
              <a:rPr lang="en-US" dirty="0"/>
              <a:t> framework is used create a interactive UI.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86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6715"/>
          </a:xfrm>
        </p:spPr>
        <p:txBody>
          <a:bodyPr/>
          <a:lstStyle/>
          <a:p>
            <a:r>
              <a:rPr lang="en-US" dirty="0"/>
              <a:t>Project Description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C0441E-2F0C-42F9-A50F-9718142B20E7}"/>
              </a:ext>
            </a:extLst>
          </p:cNvPr>
          <p:cNvSpPr txBox="1">
            <a:spLocks/>
          </p:cNvSpPr>
          <p:nvPr/>
        </p:nvSpPr>
        <p:spPr>
          <a:xfrm>
            <a:off x="646111" y="1539433"/>
            <a:ext cx="9404723" cy="38674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D97991-029F-4DB8-9406-F789C31A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39433"/>
            <a:ext cx="8946541" cy="4195481"/>
          </a:xfrm>
        </p:spPr>
        <p:txBody>
          <a:bodyPr/>
          <a:lstStyle/>
          <a:p>
            <a:r>
              <a:rPr lang="en-IN" dirty="0"/>
              <a:t>The user has to install this application in their phones.</a:t>
            </a:r>
          </a:p>
          <a:p>
            <a:r>
              <a:rPr lang="en-IN" dirty="0"/>
              <a:t>After completion of installation the path to the dataset has to be provided by the user.</a:t>
            </a:r>
          </a:p>
          <a:p>
            <a:r>
              <a:rPr lang="en-IN" dirty="0"/>
              <a:t>Then after the algorithm will cluster the images and store the images in respective folder.</a:t>
            </a:r>
          </a:p>
        </p:txBody>
      </p:sp>
    </p:spTree>
    <p:extLst>
      <p:ext uri="{BB962C8B-B14F-4D97-AF65-F5344CB8AC3E}">
        <p14:creationId xmlns:p14="http://schemas.microsoft.com/office/powerpoint/2010/main" val="241297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existing projects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companies provide the same functionality but we need to upload the images to their servers which uses a lot of internet.</a:t>
            </a:r>
          </a:p>
          <a:p>
            <a:r>
              <a:rPr lang="en-US" dirty="0"/>
              <a:t>If the server gets hacked, all of user’s data will get leaked.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90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Responsibility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Karan: front-end of the application i.e. GUI, and linking the front-end and back-end</a:t>
            </a:r>
          </a:p>
          <a:p>
            <a:r>
              <a:rPr lang="en-US" dirty="0"/>
              <a:t>Neel: back-end of the application, help in linking front-end and back-end.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12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8EFE-0D4D-4436-9FD6-812EBF59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76947"/>
            <a:ext cx="9404723" cy="1400530"/>
          </a:xfrm>
        </p:spPr>
        <p:txBody>
          <a:bodyPr/>
          <a:lstStyle/>
          <a:p>
            <a:r>
              <a:rPr lang="en-US" dirty="0"/>
              <a:t>Flowchart which shows the overall structure and flow of the project (DFD)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235C2B-649F-47DB-9A25-A8278E502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318727"/>
              </p:ext>
            </p:extLst>
          </p:nvPr>
        </p:nvGraphicFramePr>
        <p:xfrm>
          <a:off x="798513" y="2740878"/>
          <a:ext cx="3817030" cy="394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A9AA4AD-277C-4107-8223-143FB65AE81F}"/>
              </a:ext>
            </a:extLst>
          </p:cNvPr>
          <p:cNvSpPr/>
          <p:nvPr/>
        </p:nvSpPr>
        <p:spPr>
          <a:xfrm>
            <a:off x="798514" y="2279213"/>
            <a:ext cx="267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Project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DD3DA4-5BBA-4EAA-BDA3-D1ED6BEC7A87}"/>
              </a:ext>
            </a:extLst>
          </p:cNvPr>
          <p:cNvSpPr/>
          <p:nvPr/>
        </p:nvSpPr>
        <p:spPr>
          <a:xfrm>
            <a:off x="8316912" y="1928345"/>
            <a:ext cx="267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Flow chart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0DB4971-00F3-46C2-84B0-D74D8C1BC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428953"/>
              </p:ext>
            </p:extLst>
          </p:nvPr>
        </p:nvGraphicFramePr>
        <p:xfrm>
          <a:off x="6401025" y="2510738"/>
          <a:ext cx="5384575" cy="413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2370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01" y="452718"/>
            <a:ext cx="9404723" cy="1400530"/>
          </a:xfrm>
        </p:spPr>
        <p:txBody>
          <a:bodyPr/>
          <a:lstStyle/>
          <a:p>
            <a:r>
              <a:rPr lang="en-US" dirty="0"/>
              <a:t>Tools and 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991223"/>
          </a:xfrm>
        </p:spPr>
        <p:txBody>
          <a:bodyPr>
            <a:normAutofit/>
          </a:bodyPr>
          <a:lstStyle/>
          <a:p>
            <a:r>
              <a:rPr lang="en-US" dirty="0"/>
              <a:t>Python </a:t>
            </a:r>
          </a:p>
          <a:p>
            <a:r>
              <a:rPr lang="en-US" dirty="0" err="1"/>
              <a:t>Kivy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75201" y="1928022"/>
            <a:ext cx="5649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Libraries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875201" y="2553513"/>
            <a:ext cx="70566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2000" dirty="0" err="1"/>
              <a:t>Kivy</a:t>
            </a:r>
            <a:r>
              <a:rPr lang="en-US" sz="2000" dirty="0"/>
              <a:t> </a:t>
            </a:r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2000" dirty="0" err="1"/>
              <a:t>KivyMD</a:t>
            </a:r>
            <a:endParaRPr lang="en-US" sz="2000" dirty="0"/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2000" dirty="0" err="1"/>
              <a:t>Dlib</a:t>
            </a:r>
            <a:endParaRPr lang="en-US" sz="2000" dirty="0"/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2000" dirty="0" err="1"/>
              <a:t>Cmake</a:t>
            </a:r>
            <a:endParaRPr lang="en-US" sz="2000" dirty="0"/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2000" dirty="0" err="1"/>
              <a:t>OpenCV</a:t>
            </a:r>
            <a:endParaRPr lang="en-US" sz="2000" dirty="0"/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2000" dirty="0" err="1"/>
              <a:t>Imutils</a:t>
            </a:r>
            <a:endParaRPr lang="en-US" sz="2000" dirty="0"/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sz="2000" dirty="0" err="1"/>
              <a:t>Scikit</a:t>
            </a:r>
            <a:r>
              <a:rPr lang="en-US" sz="2000" dirty="0"/>
              <a:t>-learn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761FB-613B-41EF-89AF-E83DCE01ACC6}"/>
              </a:ext>
            </a:extLst>
          </p:cNvPr>
          <p:cNvSpPr/>
          <p:nvPr/>
        </p:nvSpPr>
        <p:spPr>
          <a:xfrm>
            <a:off x="875200" y="4749831"/>
            <a:ext cx="5649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Algorithm</a:t>
            </a:r>
            <a:endParaRPr lang="en-IN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4599F2-3208-4D8C-AB0C-97C4D895034D}"/>
              </a:ext>
            </a:extLst>
          </p:cNvPr>
          <p:cNvSpPr txBox="1">
            <a:spLocks/>
          </p:cNvSpPr>
          <p:nvPr/>
        </p:nvSpPr>
        <p:spPr>
          <a:xfrm>
            <a:off x="875201" y="5457717"/>
            <a:ext cx="8946541" cy="991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Histogram of Oriented Gradients (HOG)</a:t>
            </a:r>
          </a:p>
        </p:txBody>
      </p:sp>
    </p:spTree>
    <p:extLst>
      <p:ext uri="{BB962C8B-B14F-4D97-AF65-F5344CB8AC3E}">
        <p14:creationId xmlns:p14="http://schemas.microsoft.com/office/powerpoint/2010/main" val="1691772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AFC1D2-5B3D-4F0D-B2A2-5006A0EB9B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C54328-0E3E-40FC-9B9C-E60E585EE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Ion design</Template>
  <TotalTime>0</TotalTime>
  <Words>462</Words>
  <Application>Microsoft Office PowerPoint</Application>
  <PresentationFormat>Widescreen</PresentationFormat>
  <Paragraphs>83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</vt:lpstr>
      <vt:lpstr>Photo Grouping Application</vt:lpstr>
      <vt:lpstr>Outline</vt:lpstr>
      <vt:lpstr>Motivation</vt:lpstr>
      <vt:lpstr>Project Goal</vt:lpstr>
      <vt:lpstr>Project Description</vt:lpstr>
      <vt:lpstr>Limitations of existing projects</vt:lpstr>
      <vt:lpstr>Division of Responsibility</vt:lpstr>
      <vt:lpstr>Flowchart which shows the overall structure and flow of the project (DFD)</vt:lpstr>
      <vt:lpstr>Tools and Technologies</vt:lpstr>
      <vt:lpstr>Requirements</vt:lpstr>
      <vt:lpstr>Learning Outcome</vt:lpstr>
      <vt:lpstr>Further Planning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2019-12-18T16:18:11Z</dcterms:created>
  <dcterms:modified xsi:type="dcterms:W3CDTF">2020-03-06T07:06:04Z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