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73761-794D-46BA-A35D-6F2A24575E19}" v="136" dt="2021-05-17T07:51:08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822E4-5720-4D33-AF6C-8853CC91B492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675E0F-C8F6-4876-A47F-2C23A7DA5768}">
      <dgm:prSet/>
      <dgm:spPr/>
      <dgm:t>
        <a:bodyPr/>
        <a:lstStyle/>
        <a:p>
          <a:r>
            <a:rPr lang="en-US"/>
            <a:t>Project Scope</a:t>
          </a:r>
        </a:p>
      </dgm:t>
    </dgm:pt>
    <dgm:pt modelId="{ADF10955-5302-4995-9AFD-D3F3DE854542}" type="parTrans" cxnId="{3D84EAEB-B4CB-4EFE-A35E-1860984C4928}">
      <dgm:prSet/>
      <dgm:spPr/>
      <dgm:t>
        <a:bodyPr/>
        <a:lstStyle/>
        <a:p>
          <a:endParaRPr lang="en-US"/>
        </a:p>
      </dgm:t>
    </dgm:pt>
    <dgm:pt modelId="{52579808-CE50-46AC-8F5B-721C8F9BA1AA}" type="sibTrans" cxnId="{3D84EAEB-B4CB-4EFE-A35E-1860984C4928}">
      <dgm:prSet/>
      <dgm:spPr/>
      <dgm:t>
        <a:bodyPr/>
        <a:lstStyle/>
        <a:p>
          <a:endParaRPr lang="en-US"/>
        </a:p>
      </dgm:t>
    </dgm:pt>
    <dgm:pt modelId="{E760EA51-22A6-476E-930A-D0ED50843E18}">
      <dgm:prSet/>
      <dgm:spPr/>
      <dgm:t>
        <a:bodyPr/>
        <a:lstStyle/>
        <a:p>
          <a:r>
            <a:rPr lang="en-US"/>
            <a:t>Features</a:t>
          </a:r>
        </a:p>
      </dgm:t>
    </dgm:pt>
    <dgm:pt modelId="{04286A78-1841-4A45-8987-4FB5170842B3}" type="parTrans" cxnId="{E0E8E284-F40E-4FA3-A974-2A4F5B2BD24D}">
      <dgm:prSet/>
      <dgm:spPr/>
      <dgm:t>
        <a:bodyPr/>
        <a:lstStyle/>
        <a:p>
          <a:endParaRPr lang="en-US"/>
        </a:p>
      </dgm:t>
    </dgm:pt>
    <dgm:pt modelId="{F4B25F81-437C-489B-AFAD-15C995289942}" type="sibTrans" cxnId="{E0E8E284-F40E-4FA3-A974-2A4F5B2BD24D}">
      <dgm:prSet/>
      <dgm:spPr/>
      <dgm:t>
        <a:bodyPr/>
        <a:lstStyle/>
        <a:p>
          <a:endParaRPr lang="en-US"/>
        </a:p>
      </dgm:t>
    </dgm:pt>
    <dgm:pt modelId="{EF8F299B-368C-4D90-8ED3-712BDEF61F4A}">
      <dgm:prSet/>
      <dgm:spPr/>
      <dgm:t>
        <a:bodyPr/>
        <a:lstStyle/>
        <a:p>
          <a:r>
            <a:rPr lang="en-US"/>
            <a:t>UI &amp; Design </a:t>
          </a:r>
        </a:p>
      </dgm:t>
    </dgm:pt>
    <dgm:pt modelId="{90BD989E-95F1-4102-B950-C56868B1AA5B}" type="parTrans" cxnId="{71AB0C9A-884F-4787-B845-DF86EA71DE3E}">
      <dgm:prSet/>
      <dgm:spPr/>
      <dgm:t>
        <a:bodyPr/>
        <a:lstStyle/>
        <a:p>
          <a:endParaRPr lang="en-US"/>
        </a:p>
      </dgm:t>
    </dgm:pt>
    <dgm:pt modelId="{877921BB-3428-44A1-98C2-BF05E1051BCE}" type="sibTrans" cxnId="{71AB0C9A-884F-4787-B845-DF86EA71DE3E}">
      <dgm:prSet/>
      <dgm:spPr/>
      <dgm:t>
        <a:bodyPr/>
        <a:lstStyle/>
        <a:p>
          <a:endParaRPr lang="en-US"/>
        </a:p>
      </dgm:t>
    </dgm:pt>
    <dgm:pt modelId="{CF25B511-339E-40B3-8DE7-011FEA39EE5C}">
      <dgm:prSet/>
      <dgm:spPr/>
      <dgm:t>
        <a:bodyPr/>
        <a:lstStyle/>
        <a:p>
          <a:r>
            <a:rPr lang="en-US"/>
            <a:t>Technology Used</a:t>
          </a:r>
        </a:p>
      </dgm:t>
    </dgm:pt>
    <dgm:pt modelId="{3C9CB947-33B1-4400-9A05-E3EF24A2C4C4}" type="parTrans" cxnId="{505E40F5-2E21-4974-8E4A-C0BAC068ACA9}">
      <dgm:prSet/>
      <dgm:spPr/>
      <dgm:t>
        <a:bodyPr/>
        <a:lstStyle/>
        <a:p>
          <a:endParaRPr lang="en-US"/>
        </a:p>
      </dgm:t>
    </dgm:pt>
    <dgm:pt modelId="{8389079B-2E47-4763-B28C-C57BED5EAB6F}" type="sibTrans" cxnId="{505E40F5-2E21-4974-8E4A-C0BAC068ACA9}">
      <dgm:prSet/>
      <dgm:spPr/>
      <dgm:t>
        <a:bodyPr/>
        <a:lstStyle/>
        <a:p>
          <a:endParaRPr lang="en-US"/>
        </a:p>
      </dgm:t>
    </dgm:pt>
    <dgm:pt modelId="{4A22F58A-A6C6-43B0-ADFD-38B0DBDCA8D6}">
      <dgm:prSet/>
      <dgm:spPr/>
      <dgm:t>
        <a:bodyPr/>
        <a:lstStyle/>
        <a:p>
          <a:r>
            <a:rPr lang="en-US"/>
            <a:t>Implementation and Verification</a:t>
          </a:r>
        </a:p>
      </dgm:t>
    </dgm:pt>
    <dgm:pt modelId="{19CF62F8-1BDB-49BA-B4F8-D16AC135F0FB}" type="parTrans" cxnId="{3C91E0F2-E510-422D-A652-4D2D80B6976A}">
      <dgm:prSet/>
      <dgm:spPr/>
      <dgm:t>
        <a:bodyPr/>
        <a:lstStyle/>
        <a:p>
          <a:endParaRPr lang="en-US"/>
        </a:p>
      </dgm:t>
    </dgm:pt>
    <dgm:pt modelId="{4F91011B-0E3B-4678-948F-7960D163B470}" type="sibTrans" cxnId="{3C91E0F2-E510-422D-A652-4D2D80B6976A}">
      <dgm:prSet/>
      <dgm:spPr/>
      <dgm:t>
        <a:bodyPr/>
        <a:lstStyle/>
        <a:p>
          <a:endParaRPr lang="en-US"/>
        </a:p>
      </dgm:t>
    </dgm:pt>
    <dgm:pt modelId="{F3495845-7673-46BB-9478-1670E75DF291}" type="pres">
      <dgm:prSet presAssocID="{6DA822E4-5720-4D33-AF6C-8853CC91B492}" presName="linear" presStyleCnt="0">
        <dgm:presLayoutVars>
          <dgm:dir/>
          <dgm:animLvl val="lvl"/>
          <dgm:resizeHandles val="exact"/>
        </dgm:presLayoutVars>
      </dgm:prSet>
      <dgm:spPr/>
    </dgm:pt>
    <dgm:pt modelId="{B11EB545-4B7D-4DC9-8741-826445FE25DB}" type="pres">
      <dgm:prSet presAssocID="{AD675E0F-C8F6-4876-A47F-2C23A7DA5768}" presName="parentLin" presStyleCnt="0"/>
      <dgm:spPr/>
    </dgm:pt>
    <dgm:pt modelId="{99972F5E-48C0-4477-BA03-E6F74BFFE19B}" type="pres">
      <dgm:prSet presAssocID="{AD675E0F-C8F6-4876-A47F-2C23A7DA5768}" presName="parentLeftMargin" presStyleLbl="node1" presStyleIdx="0" presStyleCnt="5"/>
      <dgm:spPr/>
    </dgm:pt>
    <dgm:pt modelId="{CD1C80C6-C64B-457C-8BC1-E9955832439B}" type="pres">
      <dgm:prSet presAssocID="{AD675E0F-C8F6-4876-A47F-2C23A7DA57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F1DBA7A-D44C-421C-83A9-EE90C01155BF}" type="pres">
      <dgm:prSet presAssocID="{AD675E0F-C8F6-4876-A47F-2C23A7DA5768}" presName="negativeSpace" presStyleCnt="0"/>
      <dgm:spPr/>
    </dgm:pt>
    <dgm:pt modelId="{C61C07DC-3042-4E3A-BFD5-69EBA567CEA8}" type="pres">
      <dgm:prSet presAssocID="{AD675E0F-C8F6-4876-A47F-2C23A7DA5768}" presName="childText" presStyleLbl="conFgAcc1" presStyleIdx="0" presStyleCnt="5">
        <dgm:presLayoutVars>
          <dgm:bulletEnabled val="1"/>
        </dgm:presLayoutVars>
      </dgm:prSet>
      <dgm:spPr/>
    </dgm:pt>
    <dgm:pt modelId="{4BD6BAB1-9501-47F9-9958-7538BECE4B56}" type="pres">
      <dgm:prSet presAssocID="{52579808-CE50-46AC-8F5B-721C8F9BA1AA}" presName="spaceBetweenRectangles" presStyleCnt="0"/>
      <dgm:spPr/>
    </dgm:pt>
    <dgm:pt modelId="{6822CCC7-C6E1-4AE7-92EA-CA131A234417}" type="pres">
      <dgm:prSet presAssocID="{E760EA51-22A6-476E-930A-D0ED50843E18}" presName="parentLin" presStyleCnt="0"/>
      <dgm:spPr/>
    </dgm:pt>
    <dgm:pt modelId="{3316B9AE-7D5B-4CBE-B3C8-66140E65F103}" type="pres">
      <dgm:prSet presAssocID="{E760EA51-22A6-476E-930A-D0ED50843E18}" presName="parentLeftMargin" presStyleLbl="node1" presStyleIdx="0" presStyleCnt="5"/>
      <dgm:spPr/>
    </dgm:pt>
    <dgm:pt modelId="{71D90872-7257-4C56-803F-49B9EF3A09FD}" type="pres">
      <dgm:prSet presAssocID="{E760EA51-22A6-476E-930A-D0ED50843E1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C1B055E-9BA4-4D8B-A597-307867DFE8FC}" type="pres">
      <dgm:prSet presAssocID="{E760EA51-22A6-476E-930A-D0ED50843E18}" presName="negativeSpace" presStyleCnt="0"/>
      <dgm:spPr/>
    </dgm:pt>
    <dgm:pt modelId="{C36E175A-FEFD-4AA9-8EF6-A34A795C70F2}" type="pres">
      <dgm:prSet presAssocID="{E760EA51-22A6-476E-930A-D0ED50843E18}" presName="childText" presStyleLbl="conFgAcc1" presStyleIdx="1" presStyleCnt="5">
        <dgm:presLayoutVars>
          <dgm:bulletEnabled val="1"/>
        </dgm:presLayoutVars>
      </dgm:prSet>
      <dgm:spPr/>
    </dgm:pt>
    <dgm:pt modelId="{9ED52B22-A3F2-451F-AB4D-6729246EF5AF}" type="pres">
      <dgm:prSet presAssocID="{F4B25F81-437C-489B-AFAD-15C995289942}" presName="spaceBetweenRectangles" presStyleCnt="0"/>
      <dgm:spPr/>
    </dgm:pt>
    <dgm:pt modelId="{975BC179-0596-40AE-8C27-71BE99FC90CE}" type="pres">
      <dgm:prSet presAssocID="{EF8F299B-368C-4D90-8ED3-712BDEF61F4A}" presName="parentLin" presStyleCnt="0"/>
      <dgm:spPr/>
    </dgm:pt>
    <dgm:pt modelId="{60BE97AA-C662-4D99-889A-510477ECA646}" type="pres">
      <dgm:prSet presAssocID="{EF8F299B-368C-4D90-8ED3-712BDEF61F4A}" presName="parentLeftMargin" presStyleLbl="node1" presStyleIdx="1" presStyleCnt="5"/>
      <dgm:spPr/>
    </dgm:pt>
    <dgm:pt modelId="{BE9EF037-1D36-4048-A173-9F23C836514B}" type="pres">
      <dgm:prSet presAssocID="{EF8F299B-368C-4D90-8ED3-712BDEF61F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1B12F08-0F8A-4C83-9CA2-079AA927E682}" type="pres">
      <dgm:prSet presAssocID="{EF8F299B-368C-4D90-8ED3-712BDEF61F4A}" presName="negativeSpace" presStyleCnt="0"/>
      <dgm:spPr/>
    </dgm:pt>
    <dgm:pt modelId="{C6406299-140E-47B9-82D7-D883FC602CA6}" type="pres">
      <dgm:prSet presAssocID="{EF8F299B-368C-4D90-8ED3-712BDEF61F4A}" presName="childText" presStyleLbl="conFgAcc1" presStyleIdx="2" presStyleCnt="5">
        <dgm:presLayoutVars>
          <dgm:bulletEnabled val="1"/>
        </dgm:presLayoutVars>
      </dgm:prSet>
      <dgm:spPr/>
    </dgm:pt>
    <dgm:pt modelId="{D3CECF82-8C08-45BB-BF40-2C924493FBA0}" type="pres">
      <dgm:prSet presAssocID="{877921BB-3428-44A1-98C2-BF05E1051BCE}" presName="spaceBetweenRectangles" presStyleCnt="0"/>
      <dgm:spPr/>
    </dgm:pt>
    <dgm:pt modelId="{622D3D33-054A-4083-A63C-66FB7E449417}" type="pres">
      <dgm:prSet presAssocID="{CF25B511-339E-40B3-8DE7-011FEA39EE5C}" presName="parentLin" presStyleCnt="0"/>
      <dgm:spPr/>
    </dgm:pt>
    <dgm:pt modelId="{7C035179-A68E-49C4-A7DA-100AB9EA92E1}" type="pres">
      <dgm:prSet presAssocID="{CF25B511-339E-40B3-8DE7-011FEA39EE5C}" presName="parentLeftMargin" presStyleLbl="node1" presStyleIdx="2" presStyleCnt="5"/>
      <dgm:spPr/>
    </dgm:pt>
    <dgm:pt modelId="{1AC643CA-036E-4118-A6B6-75D3DD958360}" type="pres">
      <dgm:prSet presAssocID="{CF25B511-339E-40B3-8DE7-011FEA39EE5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793666-049C-4C63-8BE6-5FC630125952}" type="pres">
      <dgm:prSet presAssocID="{CF25B511-339E-40B3-8DE7-011FEA39EE5C}" presName="negativeSpace" presStyleCnt="0"/>
      <dgm:spPr/>
    </dgm:pt>
    <dgm:pt modelId="{6557A887-1F0D-4A6B-A1AB-D0DE1936CE38}" type="pres">
      <dgm:prSet presAssocID="{CF25B511-339E-40B3-8DE7-011FEA39EE5C}" presName="childText" presStyleLbl="conFgAcc1" presStyleIdx="3" presStyleCnt="5">
        <dgm:presLayoutVars>
          <dgm:bulletEnabled val="1"/>
        </dgm:presLayoutVars>
      </dgm:prSet>
      <dgm:spPr/>
    </dgm:pt>
    <dgm:pt modelId="{08302724-1D42-4FC0-BE09-A2DB98807631}" type="pres">
      <dgm:prSet presAssocID="{8389079B-2E47-4763-B28C-C57BED5EAB6F}" presName="spaceBetweenRectangles" presStyleCnt="0"/>
      <dgm:spPr/>
    </dgm:pt>
    <dgm:pt modelId="{A0F1515A-75C7-49F5-91AF-6F2BB282536E}" type="pres">
      <dgm:prSet presAssocID="{4A22F58A-A6C6-43B0-ADFD-38B0DBDCA8D6}" presName="parentLin" presStyleCnt="0"/>
      <dgm:spPr/>
    </dgm:pt>
    <dgm:pt modelId="{6A5C147A-F844-4D8F-8487-6926D43E91F1}" type="pres">
      <dgm:prSet presAssocID="{4A22F58A-A6C6-43B0-ADFD-38B0DBDCA8D6}" presName="parentLeftMargin" presStyleLbl="node1" presStyleIdx="3" presStyleCnt="5"/>
      <dgm:spPr/>
    </dgm:pt>
    <dgm:pt modelId="{20264F1A-2C75-43E6-83C5-D7F44E7E4388}" type="pres">
      <dgm:prSet presAssocID="{4A22F58A-A6C6-43B0-ADFD-38B0DBDCA8D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FE930E6-06CB-4BC2-9D27-071B7FC3948C}" type="pres">
      <dgm:prSet presAssocID="{4A22F58A-A6C6-43B0-ADFD-38B0DBDCA8D6}" presName="negativeSpace" presStyleCnt="0"/>
      <dgm:spPr/>
    </dgm:pt>
    <dgm:pt modelId="{70B8D090-5277-4766-AC12-870EF4033432}" type="pres">
      <dgm:prSet presAssocID="{4A22F58A-A6C6-43B0-ADFD-38B0DBDCA8D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8C7FC0A-B64D-40CE-BF96-F8A0452EFAA0}" type="presOf" srcId="{6DA822E4-5720-4D33-AF6C-8853CC91B492}" destId="{F3495845-7673-46BB-9478-1670E75DF291}" srcOrd="0" destOrd="0" presId="urn:microsoft.com/office/officeart/2005/8/layout/list1"/>
    <dgm:cxn modelId="{14F3D411-C3FC-4D3C-825C-C01245E9CF67}" type="presOf" srcId="{4A22F58A-A6C6-43B0-ADFD-38B0DBDCA8D6}" destId="{20264F1A-2C75-43E6-83C5-D7F44E7E4388}" srcOrd="1" destOrd="0" presId="urn:microsoft.com/office/officeart/2005/8/layout/list1"/>
    <dgm:cxn modelId="{37C82917-D126-46CD-B1AD-2A53C4A83F54}" type="presOf" srcId="{AD675E0F-C8F6-4876-A47F-2C23A7DA5768}" destId="{99972F5E-48C0-4477-BA03-E6F74BFFE19B}" srcOrd="0" destOrd="0" presId="urn:microsoft.com/office/officeart/2005/8/layout/list1"/>
    <dgm:cxn modelId="{CDC9E84D-01F1-4AE4-92E4-FE40A9648443}" type="presOf" srcId="{4A22F58A-A6C6-43B0-ADFD-38B0DBDCA8D6}" destId="{6A5C147A-F844-4D8F-8487-6926D43E91F1}" srcOrd="0" destOrd="0" presId="urn:microsoft.com/office/officeart/2005/8/layout/list1"/>
    <dgm:cxn modelId="{1D8A535A-1C1F-4E12-88BC-BB71DFC78DD3}" type="presOf" srcId="{AD675E0F-C8F6-4876-A47F-2C23A7DA5768}" destId="{CD1C80C6-C64B-457C-8BC1-E9955832439B}" srcOrd="1" destOrd="0" presId="urn:microsoft.com/office/officeart/2005/8/layout/list1"/>
    <dgm:cxn modelId="{9930C981-E629-4AB2-9599-08BE5E3FBDDD}" type="presOf" srcId="{EF8F299B-368C-4D90-8ED3-712BDEF61F4A}" destId="{60BE97AA-C662-4D99-889A-510477ECA646}" srcOrd="0" destOrd="0" presId="urn:microsoft.com/office/officeart/2005/8/layout/list1"/>
    <dgm:cxn modelId="{E0E8E284-F40E-4FA3-A974-2A4F5B2BD24D}" srcId="{6DA822E4-5720-4D33-AF6C-8853CC91B492}" destId="{E760EA51-22A6-476E-930A-D0ED50843E18}" srcOrd="1" destOrd="0" parTransId="{04286A78-1841-4A45-8987-4FB5170842B3}" sibTransId="{F4B25F81-437C-489B-AFAD-15C995289942}"/>
    <dgm:cxn modelId="{71AB0C9A-884F-4787-B845-DF86EA71DE3E}" srcId="{6DA822E4-5720-4D33-AF6C-8853CC91B492}" destId="{EF8F299B-368C-4D90-8ED3-712BDEF61F4A}" srcOrd="2" destOrd="0" parTransId="{90BD989E-95F1-4102-B950-C56868B1AA5B}" sibTransId="{877921BB-3428-44A1-98C2-BF05E1051BCE}"/>
    <dgm:cxn modelId="{836BC0AC-21B9-4F1B-ACCE-6FA675182EC0}" type="presOf" srcId="{CF25B511-339E-40B3-8DE7-011FEA39EE5C}" destId="{1AC643CA-036E-4118-A6B6-75D3DD958360}" srcOrd="1" destOrd="0" presId="urn:microsoft.com/office/officeart/2005/8/layout/list1"/>
    <dgm:cxn modelId="{C0B48EB9-8034-4A13-88AF-62AD86C39069}" type="presOf" srcId="{EF8F299B-368C-4D90-8ED3-712BDEF61F4A}" destId="{BE9EF037-1D36-4048-A173-9F23C836514B}" srcOrd="1" destOrd="0" presId="urn:microsoft.com/office/officeart/2005/8/layout/list1"/>
    <dgm:cxn modelId="{222241CE-93F4-4BD0-8109-F3B7CC5CC152}" type="presOf" srcId="{E760EA51-22A6-476E-930A-D0ED50843E18}" destId="{3316B9AE-7D5B-4CBE-B3C8-66140E65F103}" srcOrd="0" destOrd="0" presId="urn:microsoft.com/office/officeart/2005/8/layout/list1"/>
    <dgm:cxn modelId="{4D83ADE7-85EA-4278-B0C1-0BE5B50889C0}" type="presOf" srcId="{CF25B511-339E-40B3-8DE7-011FEA39EE5C}" destId="{7C035179-A68E-49C4-A7DA-100AB9EA92E1}" srcOrd="0" destOrd="0" presId="urn:microsoft.com/office/officeart/2005/8/layout/list1"/>
    <dgm:cxn modelId="{3D84EAEB-B4CB-4EFE-A35E-1860984C4928}" srcId="{6DA822E4-5720-4D33-AF6C-8853CC91B492}" destId="{AD675E0F-C8F6-4876-A47F-2C23A7DA5768}" srcOrd="0" destOrd="0" parTransId="{ADF10955-5302-4995-9AFD-D3F3DE854542}" sibTransId="{52579808-CE50-46AC-8F5B-721C8F9BA1AA}"/>
    <dgm:cxn modelId="{3C91E0F2-E510-422D-A652-4D2D80B6976A}" srcId="{6DA822E4-5720-4D33-AF6C-8853CC91B492}" destId="{4A22F58A-A6C6-43B0-ADFD-38B0DBDCA8D6}" srcOrd="4" destOrd="0" parTransId="{19CF62F8-1BDB-49BA-B4F8-D16AC135F0FB}" sibTransId="{4F91011B-0E3B-4678-948F-7960D163B470}"/>
    <dgm:cxn modelId="{4A0FF7F2-D069-4DF8-9690-F84C5F1E89D4}" type="presOf" srcId="{E760EA51-22A6-476E-930A-D0ED50843E18}" destId="{71D90872-7257-4C56-803F-49B9EF3A09FD}" srcOrd="1" destOrd="0" presId="urn:microsoft.com/office/officeart/2005/8/layout/list1"/>
    <dgm:cxn modelId="{505E40F5-2E21-4974-8E4A-C0BAC068ACA9}" srcId="{6DA822E4-5720-4D33-AF6C-8853CC91B492}" destId="{CF25B511-339E-40B3-8DE7-011FEA39EE5C}" srcOrd="3" destOrd="0" parTransId="{3C9CB947-33B1-4400-9A05-E3EF24A2C4C4}" sibTransId="{8389079B-2E47-4763-B28C-C57BED5EAB6F}"/>
    <dgm:cxn modelId="{38DBC442-096B-4668-BD2D-FD15C1B30F91}" type="presParOf" srcId="{F3495845-7673-46BB-9478-1670E75DF291}" destId="{B11EB545-4B7D-4DC9-8741-826445FE25DB}" srcOrd="0" destOrd="0" presId="urn:microsoft.com/office/officeart/2005/8/layout/list1"/>
    <dgm:cxn modelId="{901E93F1-F7E0-4BAD-B3D9-A1D15F1F7416}" type="presParOf" srcId="{B11EB545-4B7D-4DC9-8741-826445FE25DB}" destId="{99972F5E-48C0-4477-BA03-E6F74BFFE19B}" srcOrd="0" destOrd="0" presId="urn:microsoft.com/office/officeart/2005/8/layout/list1"/>
    <dgm:cxn modelId="{53A3564D-1BB6-4796-991B-C50AC959019A}" type="presParOf" srcId="{B11EB545-4B7D-4DC9-8741-826445FE25DB}" destId="{CD1C80C6-C64B-457C-8BC1-E9955832439B}" srcOrd="1" destOrd="0" presId="urn:microsoft.com/office/officeart/2005/8/layout/list1"/>
    <dgm:cxn modelId="{FBE4C93B-E40C-487F-B639-0DAF78D1EFD0}" type="presParOf" srcId="{F3495845-7673-46BB-9478-1670E75DF291}" destId="{0F1DBA7A-D44C-421C-83A9-EE90C01155BF}" srcOrd="1" destOrd="0" presId="urn:microsoft.com/office/officeart/2005/8/layout/list1"/>
    <dgm:cxn modelId="{48100C93-2982-4BEC-B73C-6C3371539612}" type="presParOf" srcId="{F3495845-7673-46BB-9478-1670E75DF291}" destId="{C61C07DC-3042-4E3A-BFD5-69EBA567CEA8}" srcOrd="2" destOrd="0" presId="urn:microsoft.com/office/officeart/2005/8/layout/list1"/>
    <dgm:cxn modelId="{DA1D516A-055E-4BB8-AE30-313D27413180}" type="presParOf" srcId="{F3495845-7673-46BB-9478-1670E75DF291}" destId="{4BD6BAB1-9501-47F9-9958-7538BECE4B56}" srcOrd="3" destOrd="0" presId="urn:microsoft.com/office/officeart/2005/8/layout/list1"/>
    <dgm:cxn modelId="{5E9A7262-B899-4CA9-8297-C43DEDBC9618}" type="presParOf" srcId="{F3495845-7673-46BB-9478-1670E75DF291}" destId="{6822CCC7-C6E1-4AE7-92EA-CA131A234417}" srcOrd="4" destOrd="0" presId="urn:microsoft.com/office/officeart/2005/8/layout/list1"/>
    <dgm:cxn modelId="{FBC0C240-28CA-44C9-84C2-74BD7E6361AE}" type="presParOf" srcId="{6822CCC7-C6E1-4AE7-92EA-CA131A234417}" destId="{3316B9AE-7D5B-4CBE-B3C8-66140E65F103}" srcOrd="0" destOrd="0" presId="urn:microsoft.com/office/officeart/2005/8/layout/list1"/>
    <dgm:cxn modelId="{22FB4BE5-A0EC-4F24-BEEB-2FBE71C10DFD}" type="presParOf" srcId="{6822CCC7-C6E1-4AE7-92EA-CA131A234417}" destId="{71D90872-7257-4C56-803F-49B9EF3A09FD}" srcOrd="1" destOrd="0" presId="urn:microsoft.com/office/officeart/2005/8/layout/list1"/>
    <dgm:cxn modelId="{93AB5449-1793-43E1-B0B1-E0845494E27C}" type="presParOf" srcId="{F3495845-7673-46BB-9478-1670E75DF291}" destId="{BC1B055E-9BA4-4D8B-A597-307867DFE8FC}" srcOrd="5" destOrd="0" presId="urn:microsoft.com/office/officeart/2005/8/layout/list1"/>
    <dgm:cxn modelId="{2719716E-46DE-4576-A132-03552A167463}" type="presParOf" srcId="{F3495845-7673-46BB-9478-1670E75DF291}" destId="{C36E175A-FEFD-4AA9-8EF6-A34A795C70F2}" srcOrd="6" destOrd="0" presId="urn:microsoft.com/office/officeart/2005/8/layout/list1"/>
    <dgm:cxn modelId="{4D458F46-7511-4E83-9089-0B6323FC0440}" type="presParOf" srcId="{F3495845-7673-46BB-9478-1670E75DF291}" destId="{9ED52B22-A3F2-451F-AB4D-6729246EF5AF}" srcOrd="7" destOrd="0" presId="urn:microsoft.com/office/officeart/2005/8/layout/list1"/>
    <dgm:cxn modelId="{8BE321E9-0D95-4582-B11A-4EBB9985B0FB}" type="presParOf" srcId="{F3495845-7673-46BB-9478-1670E75DF291}" destId="{975BC179-0596-40AE-8C27-71BE99FC90CE}" srcOrd="8" destOrd="0" presId="urn:microsoft.com/office/officeart/2005/8/layout/list1"/>
    <dgm:cxn modelId="{7BE9AD8E-996F-4A66-ADAA-6883EE48BABF}" type="presParOf" srcId="{975BC179-0596-40AE-8C27-71BE99FC90CE}" destId="{60BE97AA-C662-4D99-889A-510477ECA646}" srcOrd="0" destOrd="0" presId="urn:microsoft.com/office/officeart/2005/8/layout/list1"/>
    <dgm:cxn modelId="{7F6852E4-7217-412F-A1EF-3798F2A53D95}" type="presParOf" srcId="{975BC179-0596-40AE-8C27-71BE99FC90CE}" destId="{BE9EF037-1D36-4048-A173-9F23C836514B}" srcOrd="1" destOrd="0" presId="urn:microsoft.com/office/officeart/2005/8/layout/list1"/>
    <dgm:cxn modelId="{EE6699A8-04DF-4915-BB6E-2C91234C5F47}" type="presParOf" srcId="{F3495845-7673-46BB-9478-1670E75DF291}" destId="{31B12F08-0F8A-4C83-9CA2-079AA927E682}" srcOrd="9" destOrd="0" presId="urn:microsoft.com/office/officeart/2005/8/layout/list1"/>
    <dgm:cxn modelId="{CC71D9AC-89D9-40BF-BFED-778960F26F49}" type="presParOf" srcId="{F3495845-7673-46BB-9478-1670E75DF291}" destId="{C6406299-140E-47B9-82D7-D883FC602CA6}" srcOrd="10" destOrd="0" presId="urn:microsoft.com/office/officeart/2005/8/layout/list1"/>
    <dgm:cxn modelId="{2366EC60-BA34-4E28-BAC6-194783E3BCAF}" type="presParOf" srcId="{F3495845-7673-46BB-9478-1670E75DF291}" destId="{D3CECF82-8C08-45BB-BF40-2C924493FBA0}" srcOrd="11" destOrd="0" presId="urn:microsoft.com/office/officeart/2005/8/layout/list1"/>
    <dgm:cxn modelId="{A81DFD8B-6C31-4289-BFFF-8CDE75B9BDA6}" type="presParOf" srcId="{F3495845-7673-46BB-9478-1670E75DF291}" destId="{622D3D33-054A-4083-A63C-66FB7E449417}" srcOrd="12" destOrd="0" presId="urn:microsoft.com/office/officeart/2005/8/layout/list1"/>
    <dgm:cxn modelId="{A1C1CB52-356C-4226-9753-0501ACF585EC}" type="presParOf" srcId="{622D3D33-054A-4083-A63C-66FB7E449417}" destId="{7C035179-A68E-49C4-A7DA-100AB9EA92E1}" srcOrd="0" destOrd="0" presId="urn:microsoft.com/office/officeart/2005/8/layout/list1"/>
    <dgm:cxn modelId="{2906BD3E-E6C0-40C3-B0CC-8ACC0530A011}" type="presParOf" srcId="{622D3D33-054A-4083-A63C-66FB7E449417}" destId="{1AC643CA-036E-4118-A6B6-75D3DD958360}" srcOrd="1" destOrd="0" presId="urn:microsoft.com/office/officeart/2005/8/layout/list1"/>
    <dgm:cxn modelId="{F7DD7004-CA2E-412C-AC68-084BAA1A309F}" type="presParOf" srcId="{F3495845-7673-46BB-9478-1670E75DF291}" destId="{E6793666-049C-4C63-8BE6-5FC630125952}" srcOrd="13" destOrd="0" presId="urn:microsoft.com/office/officeart/2005/8/layout/list1"/>
    <dgm:cxn modelId="{25AC6FC9-CA31-472C-A9B1-4751511C0508}" type="presParOf" srcId="{F3495845-7673-46BB-9478-1670E75DF291}" destId="{6557A887-1F0D-4A6B-A1AB-D0DE1936CE38}" srcOrd="14" destOrd="0" presId="urn:microsoft.com/office/officeart/2005/8/layout/list1"/>
    <dgm:cxn modelId="{43C93A45-5D3D-4D2E-82AC-2EC7483EDD9E}" type="presParOf" srcId="{F3495845-7673-46BB-9478-1670E75DF291}" destId="{08302724-1D42-4FC0-BE09-A2DB98807631}" srcOrd="15" destOrd="0" presId="urn:microsoft.com/office/officeart/2005/8/layout/list1"/>
    <dgm:cxn modelId="{5C094F6E-C8D8-45EC-BBD3-C039411A9845}" type="presParOf" srcId="{F3495845-7673-46BB-9478-1670E75DF291}" destId="{A0F1515A-75C7-49F5-91AF-6F2BB282536E}" srcOrd="16" destOrd="0" presId="urn:microsoft.com/office/officeart/2005/8/layout/list1"/>
    <dgm:cxn modelId="{DE27226D-F20C-42D6-8878-1AA45608B529}" type="presParOf" srcId="{A0F1515A-75C7-49F5-91AF-6F2BB282536E}" destId="{6A5C147A-F844-4D8F-8487-6926D43E91F1}" srcOrd="0" destOrd="0" presId="urn:microsoft.com/office/officeart/2005/8/layout/list1"/>
    <dgm:cxn modelId="{29C5EB2C-9CB4-44D6-9001-1499FCA5C766}" type="presParOf" srcId="{A0F1515A-75C7-49F5-91AF-6F2BB282536E}" destId="{20264F1A-2C75-43E6-83C5-D7F44E7E4388}" srcOrd="1" destOrd="0" presId="urn:microsoft.com/office/officeart/2005/8/layout/list1"/>
    <dgm:cxn modelId="{6198D35A-C12A-43AB-B9E9-205BDC0CE86A}" type="presParOf" srcId="{F3495845-7673-46BB-9478-1670E75DF291}" destId="{CFE930E6-06CB-4BC2-9D27-071B7FC3948C}" srcOrd="17" destOrd="0" presId="urn:microsoft.com/office/officeart/2005/8/layout/list1"/>
    <dgm:cxn modelId="{68CE952A-DB93-45AE-9BBA-3D51523A8670}" type="presParOf" srcId="{F3495845-7673-46BB-9478-1670E75DF291}" destId="{70B8D090-5277-4766-AC12-870EF403343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31433-E628-406D-A03A-7746CBF8E72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280C33-8299-43F8-847E-3A6B007726F9}">
      <dgm:prSet/>
      <dgm:spPr/>
      <dgm:t>
        <a:bodyPr/>
        <a:lstStyle/>
        <a:p>
          <a:r>
            <a:rPr lang="en-US" b="1"/>
            <a:t>Design the flow of Controls</a:t>
          </a:r>
          <a:endParaRPr lang="en-US"/>
        </a:p>
      </dgm:t>
    </dgm:pt>
    <dgm:pt modelId="{D3E9064A-FF96-4FDD-B6CE-8EEF25FFFFF2}" type="parTrans" cxnId="{BF0CBACF-7A11-4626-8922-49C70C77D56D}">
      <dgm:prSet/>
      <dgm:spPr/>
      <dgm:t>
        <a:bodyPr/>
        <a:lstStyle/>
        <a:p>
          <a:endParaRPr lang="en-US"/>
        </a:p>
      </dgm:t>
    </dgm:pt>
    <dgm:pt modelId="{7D6A1826-A426-4E65-81ED-D39C87DE5503}" type="sibTrans" cxnId="{BF0CBACF-7A11-4626-8922-49C70C77D56D}">
      <dgm:prSet/>
      <dgm:spPr/>
      <dgm:t>
        <a:bodyPr/>
        <a:lstStyle/>
        <a:p>
          <a:endParaRPr lang="en-US"/>
        </a:p>
      </dgm:t>
    </dgm:pt>
    <dgm:pt modelId="{23339B95-3C48-4337-831B-281B0B44FFC4}">
      <dgm:prSet/>
      <dgm:spPr/>
      <dgm:t>
        <a:bodyPr/>
        <a:lstStyle/>
        <a:p>
          <a:r>
            <a:rPr lang="en-US"/>
            <a:t>Example Play , Stop Play, Pause…</a:t>
          </a:r>
        </a:p>
      </dgm:t>
    </dgm:pt>
    <dgm:pt modelId="{980C4D9F-11F0-4ABD-881B-A80B61B1FC44}" type="parTrans" cxnId="{4144438E-3170-4359-BBAF-C5AA4912877A}">
      <dgm:prSet/>
      <dgm:spPr/>
      <dgm:t>
        <a:bodyPr/>
        <a:lstStyle/>
        <a:p>
          <a:endParaRPr lang="en-US"/>
        </a:p>
      </dgm:t>
    </dgm:pt>
    <dgm:pt modelId="{9416ADEE-635A-4271-AE0E-ED43B9F0C4E6}" type="sibTrans" cxnId="{4144438E-3170-4359-BBAF-C5AA4912877A}">
      <dgm:prSet/>
      <dgm:spPr/>
      <dgm:t>
        <a:bodyPr/>
        <a:lstStyle/>
        <a:p>
          <a:endParaRPr lang="en-US"/>
        </a:p>
      </dgm:t>
    </dgm:pt>
    <dgm:pt modelId="{388E0E67-7BE2-4BF6-9F2A-D917B8C7E40F}">
      <dgm:prSet/>
      <dgm:spPr/>
      <dgm:t>
        <a:bodyPr/>
        <a:lstStyle/>
        <a:p>
          <a:r>
            <a:rPr lang="en-US" b="1"/>
            <a:t>Implementation</a:t>
          </a:r>
          <a:endParaRPr lang="en-US"/>
        </a:p>
      </dgm:t>
    </dgm:pt>
    <dgm:pt modelId="{AF9E3D40-AD73-4E68-A448-87E608455E71}" type="parTrans" cxnId="{E6E468D5-6FED-4EFB-83E6-D4B679A8A5E7}">
      <dgm:prSet/>
      <dgm:spPr/>
      <dgm:t>
        <a:bodyPr/>
        <a:lstStyle/>
        <a:p>
          <a:endParaRPr lang="en-US"/>
        </a:p>
      </dgm:t>
    </dgm:pt>
    <dgm:pt modelId="{A5A99FF5-8BEE-446D-B508-17B0DA35815D}" type="sibTrans" cxnId="{E6E468D5-6FED-4EFB-83E6-D4B679A8A5E7}">
      <dgm:prSet/>
      <dgm:spPr/>
      <dgm:t>
        <a:bodyPr/>
        <a:lstStyle/>
        <a:p>
          <a:endParaRPr lang="en-US"/>
        </a:p>
      </dgm:t>
    </dgm:pt>
    <dgm:pt modelId="{9F500050-B9C2-4ADA-A677-C372C37A6D4E}">
      <dgm:prSet/>
      <dgm:spPr/>
      <dgm:t>
        <a:bodyPr/>
        <a:lstStyle/>
        <a:p>
          <a:r>
            <a:rPr lang="en-US"/>
            <a:t>Started with basic functionality like Play control, Stop Control</a:t>
          </a:r>
        </a:p>
      </dgm:t>
    </dgm:pt>
    <dgm:pt modelId="{CD88A0B2-A096-4F90-9F0F-B76258D6F589}" type="parTrans" cxnId="{33CD1C58-725C-48E0-81FF-08E430A423DF}">
      <dgm:prSet/>
      <dgm:spPr/>
      <dgm:t>
        <a:bodyPr/>
        <a:lstStyle/>
        <a:p>
          <a:endParaRPr lang="en-US"/>
        </a:p>
      </dgm:t>
    </dgm:pt>
    <dgm:pt modelId="{8E8F70D0-03C9-4B9B-BB6A-AE83E916D77E}" type="sibTrans" cxnId="{33CD1C58-725C-48E0-81FF-08E430A423DF}">
      <dgm:prSet/>
      <dgm:spPr/>
      <dgm:t>
        <a:bodyPr/>
        <a:lstStyle/>
        <a:p>
          <a:endParaRPr lang="en-US"/>
        </a:p>
      </dgm:t>
    </dgm:pt>
    <dgm:pt modelId="{AAFCC10E-DD1F-489D-9F7E-705EABEC1AF8}">
      <dgm:prSet/>
      <dgm:spPr/>
      <dgm:t>
        <a:bodyPr/>
        <a:lstStyle/>
        <a:p>
          <a:r>
            <a:rPr lang="en-US"/>
            <a:t>Built other controls and combinations like PLAY-STOP-NEXT-PAUSE-PALY</a:t>
          </a:r>
        </a:p>
      </dgm:t>
    </dgm:pt>
    <dgm:pt modelId="{B3D2C50C-15FB-4CDC-A335-9C8C0770E0BC}" type="parTrans" cxnId="{7EE00CC4-58BB-4B22-B0CC-34C62B602D6B}">
      <dgm:prSet/>
      <dgm:spPr/>
      <dgm:t>
        <a:bodyPr/>
        <a:lstStyle/>
        <a:p>
          <a:endParaRPr lang="en-US"/>
        </a:p>
      </dgm:t>
    </dgm:pt>
    <dgm:pt modelId="{4691756E-B170-416C-A717-898394100FA9}" type="sibTrans" cxnId="{7EE00CC4-58BB-4B22-B0CC-34C62B602D6B}">
      <dgm:prSet/>
      <dgm:spPr/>
      <dgm:t>
        <a:bodyPr/>
        <a:lstStyle/>
        <a:p>
          <a:endParaRPr lang="en-US"/>
        </a:p>
      </dgm:t>
    </dgm:pt>
    <dgm:pt modelId="{D3550DED-B681-4849-9F7B-5223173370C8}">
      <dgm:prSet/>
      <dgm:spPr/>
      <dgm:t>
        <a:bodyPr/>
        <a:lstStyle/>
        <a:p>
          <a:r>
            <a:rPr lang="en-IN"/>
            <a:t>Used functions to eliminate code duplication</a:t>
          </a:r>
          <a:endParaRPr lang="en-US"/>
        </a:p>
      </dgm:t>
    </dgm:pt>
    <dgm:pt modelId="{18FF9A7E-9F06-41CD-977D-48BB8EE8651E}" type="parTrans" cxnId="{44C143C2-EB20-4B19-A751-65B199F4651D}">
      <dgm:prSet/>
      <dgm:spPr/>
      <dgm:t>
        <a:bodyPr/>
        <a:lstStyle/>
        <a:p>
          <a:endParaRPr lang="en-US"/>
        </a:p>
      </dgm:t>
    </dgm:pt>
    <dgm:pt modelId="{33DA370D-BB16-44E9-903B-ACB211E2E1F3}" type="sibTrans" cxnId="{44C143C2-EB20-4B19-A751-65B199F4651D}">
      <dgm:prSet/>
      <dgm:spPr/>
      <dgm:t>
        <a:bodyPr/>
        <a:lstStyle/>
        <a:p>
          <a:endParaRPr lang="en-US"/>
        </a:p>
      </dgm:t>
    </dgm:pt>
    <dgm:pt modelId="{D7075A49-4A2C-4BBB-92F0-E9835CC76F50}">
      <dgm:prSet/>
      <dgm:spPr/>
      <dgm:t>
        <a:bodyPr/>
        <a:lstStyle/>
        <a:p>
          <a:r>
            <a:rPr lang="en-IN" b="1"/>
            <a:t>Verification</a:t>
          </a:r>
          <a:endParaRPr lang="en-US"/>
        </a:p>
      </dgm:t>
    </dgm:pt>
    <dgm:pt modelId="{32ACBB50-AB47-4D5A-B202-704F78ED916D}" type="parTrans" cxnId="{AFE49B3A-DBDB-4557-AF4D-AECFAFDEAE73}">
      <dgm:prSet/>
      <dgm:spPr/>
      <dgm:t>
        <a:bodyPr/>
        <a:lstStyle/>
        <a:p>
          <a:endParaRPr lang="en-US"/>
        </a:p>
      </dgm:t>
    </dgm:pt>
    <dgm:pt modelId="{0580C511-BB1E-4AB8-ADE6-CF1DAA2D7DB7}" type="sibTrans" cxnId="{AFE49B3A-DBDB-4557-AF4D-AECFAFDEAE73}">
      <dgm:prSet/>
      <dgm:spPr/>
      <dgm:t>
        <a:bodyPr/>
        <a:lstStyle/>
        <a:p>
          <a:endParaRPr lang="en-US"/>
        </a:p>
      </dgm:t>
    </dgm:pt>
    <dgm:pt modelId="{05A4A5C2-5437-4D27-AB98-DE95539F35FA}">
      <dgm:prSet/>
      <dgm:spPr/>
      <dgm:t>
        <a:bodyPr/>
        <a:lstStyle/>
        <a:p>
          <a:r>
            <a:rPr lang="en-IN"/>
            <a:t>Tested basic controls</a:t>
          </a:r>
          <a:endParaRPr lang="en-US"/>
        </a:p>
      </dgm:t>
    </dgm:pt>
    <dgm:pt modelId="{2345352D-E76B-420B-8016-4628B9B3493F}" type="parTrans" cxnId="{F41DAC65-5B74-4831-A83D-5A787586F56C}">
      <dgm:prSet/>
      <dgm:spPr/>
      <dgm:t>
        <a:bodyPr/>
        <a:lstStyle/>
        <a:p>
          <a:endParaRPr lang="en-US"/>
        </a:p>
      </dgm:t>
    </dgm:pt>
    <dgm:pt modelId="{E19489D3-C0F0-4C53-9004-BB744D560C96}" type="sibTrans" cxnId="{F41DAC65-5B74-4831-A83D-5A787586F56C}">
      <dgm:prSet/>
      <dgm:spPr/>
      <dgm:t>
        <a:bodyPr/>
        <a:lstStyle/>
        <a:p>
          <a:endParaRPr lang="en-US"/>
        </a:p>
      </dgm:t>
    </dgm:pt>
    <dgm:pt modelId="{2704B464-D829-4DDF-917A-143AAE4527DD}">
      <dgm:prSet/>
      <dgm:spPr/>
      <dgm:t>
        <a:bodyPr/>
        <a:lstStyle/>
        <a:p>
          <a:r>
            <a:rPr lang="en-IN"/>
            <a:t>Tested combinations</a:t>
          </a:r>
          <a:endParaRPr lang="en-US"/>
        </a:p>
      </dgm:t>
    </dgm:pt>
    <dgm:pt modelId="{BCF56CE2-25EE-475E-B1B3-726E20C240B5}" type="parTrans" cxnId="{73FDE084-FC59-43AE-ADE7-E242710788E3}">
      <dgm:prSet/>
      <dgm:spPr/>
      <dgm:t>
        <a:bodyPr/>
        <a:lstStyle/>
        <a:p>
          <a:endParaRPr lang="en-US"/>
        </a:p>
      </dgm:t>
    </dgm:pt>
    <dgm:pt modelId="{9E347B6A-15FE-4611-8498-266D856D5DDB}" type="sibTrans" cxnId="{73FDE084-FC59-43AE-ADE7-E242710788E3}">
      <dgm:prSet/>
      <dgm:spPr/>
      <dgm:t>
        <a:bodyPr/>
        <a:lstStyle/>
        <a:p>
          <a:endParaRPr lang="en-US"/>
        </a:p>
      </dgm:t>
    </dgm:pt>
    <dgm:pt modelId="{6BDBF4B2-7977-4566-A9E7-974F68879BDB}" type="pres">
      <dgm:prSet presAssocID="{26431433-E628-406D-A03A-7746CBF8E72B}" presName="linear" presStyleCnt="0">
        <dgm:presLayoutVars>
          <dgm:dir/>
          <dgm:animLvl val="lvl"/>
          <dgm:resizeHandles val="exact"/>
        </dgm:presLayoutVars>
      </dgm:prSet>
      <dgm:spPr/>
    </dgm:pt>
    <dgm:pt modelId="{23F5D9F4-6835-4BC4-87BF-A3C90360956C}" type="pres">
      <dgm:prSet presAssocID="{28280C33-8299-43F8-847E-3A6B007726F9}" presName="parentLin" presStyleCnt="0"/>
      <dgm:spPr/>
    </dgm:pt>
    <dgm:pt modelId="{3AA75ECB-783D-43C2-9916-173072AF0E46}" type="pres">
      <dgm:prSet presAssocID="{28280C33-8299-43F8-847E-3A6B007726F9}" presName="parentLeftMargin" presStyleLbl="node1" presStyleIdx="0" presStyleCnt="3"/>
      <dgm:spPr/>
    </dgm:pt>
    <dgm:pt modelId="{237E072F-38E3-4F58-AFB7-0984A24C2E09}" type="pres">
      <dgm:prSet presAssocID="{28280C33-8299-43F8-847E-3A6B007726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F31F00-B98A-4F02-A6F7-29A199D112E6}" type="pres">
      <dgm:prSet presAssocID="{28280C33-8299-43F8-847E-3A6B007726F9}" presName="negativeSpace" presStyleCnt="0"/>
      <dgm:spPr/>
    </dgm:pt>
    <dgm:pt modelId="{450A7A58-099A-4801-B20E-6BBEA0FB6ED7}" type="pres">
      <dgm:prSet presAssocID="{28280C33-8299-43F8-847E-3A6B007726F9}" presName="childText" presStyleLbl="conFgAcc1" presStyleIdx="0" presStyleCnt="3">
        <dgm:presLayoutVars>
          <dgm:bulletEnabled val="1"/>
        </dgm:presLayoutVars>
      </dgm:prSet>
      <dgm:spPr/>
    </dgm:pt>
    <dgm:pt modelId="{DAD60F26-A51D-4BC8-B633-AC030434FED5}" type="pres">
      <dgm:prSet presAssocID="{7D6A1826-A426-4E65-81ED-D39C87DE5503}" presName="spaceBetweenRectangles" presStyleCnt="0"/>
      <dgm:spPr/>
    </dgm:pt>
    <dgm:pt modelId="{371E9506-B91C-4CCF-822E-DEDD3E7AF581}" type="pres">
      <dgm:prSet presAssocID="{388E0E67-7BE2-4BF6-9F2A-D917B8C7E40F}" presName="parentLin" presStyleCnt="0"/>
      <dgm:spPr/>
    </dgm:pt>
    <dgm:pt modelId="{02A22A16-FE93-450F-B529-279D8F9AC311}" type="pres">
      <dgm:prSet presAssocID="{388E0E67-7BE2-4BF6-9F2A-D917B8C7E40F}" presName="parentLeftMargin" presStyleLbl="node1" presStyleIdx="0" presStyleCnt="3"/>
      <dgm:spPr/>
    </dgm:pt>
    <dgm:pt modelId="{4771C45D-271F-4D48-863C-CA884518ABC3}" type="pres">
      <dgm:prSet presAssocID="{388E0E67-7BE2-4BF6-9F2A-D917B8C7E4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C0021D-F8F2-497B-BC02-975E2FCD59FE}" type="pres">
      <dgm:prSet presAssocID="{388E0E67-7BE2-4BF6-9F2A-D917B8C7E40F}" presName="negativeSpace" presStyleCnt="0"/>
      <dgm:spPr/>
    </dgm:pt>
    <dgm:pt modelId="{D3D02E7A-BB4A-4864-A988-B2BB2640FBC7}" type="pres">
      <dgm:prSet presAssocID="{388E0E67-7BE2-4BF6-9F2A-D917B8C7E40F}" presName="childText" presStyleLbl="conFgAcc1" presStyleIdx="1" presStyleCnt="3">
        <dgm:presLayoutVars>
          <dgm:bulletEnabled val="1"/>
        </dgm:presLayoutVars>
      </dgm:prSet>
      <dgm:spPr/>
    </dgm:pt>
    <dgm:pt modelId="{B8D35BAA-717A-45C9-A07A-8CE6A2C8971A}" type="pres">
      <dgm:prSet presAssocID="{A5A99FF5-8BEE-446D-B508-17B0DA35815D}" presName="spaceBetweenRectangles" presStyleCnt="0"/>
      <dgm:spPr/>
    </dgm:pt>
    <dgm:pt modelId="{24901F2C-B0BD-409A-BB2E-40E878A53CA6}" type="pres">
      <dgm:prSet presAssocID="{D7075A49-4A2C-4BBB-92F0-E9835CC76F50}" presName="parentLin" presStyleCnt="0"/>
      <dgm:spPr/>
    </dgm:pt>
    <dgm:pt modelId="{6D7D8711-C9EE-44E9-B38A-D124992EA4B6}" type="pres">
      <dgm:prSet presAssocID="{D7075A49-4A2C-4BBB-92F0-E9835CC76F50}" presName="parentLeftMargin" presStyleLbl="node1" presStyleIdx="1" presStyleCnt="3"/>
      <dgm:spPr/>
    </dgm:pt>
    <dgm:pt modelId="{A9314E4D-D300-40DE-AC6A-552C5E89B71E}" type="pres">
      <dgm:prSet presAssocID="{D7075A49-4A2C-4BBB-92F0-E9835CC76F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F693A5-205B-40BF-85FC-5D2F2A5D15AD}" type="pres">
      <dgm:prSet presAssocID="{D7075A49-4A2C-4BBB-92F0-E9835CC76F50}" presName="negativeSpace" presStyleCnt="0"/>
      <dgm:spPr/>
    </dgm:pt>
    <dgm:pt modelId="{F2199042-B7D7-4E06-A492-DFC2C901439D}" type="pres">
      <dgm:prSet presAssocID="{D7075A49-4A2C-4BBB-92F0-E9835CC76F5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72B151E-4347-4298-9947-1273E8D3B521}" type="presOf" srcId="{388E0E67-7BE2-4BF6-9F2A-D917B8C7E40F}" destId="{4771C45D-271F-4D48-863C-CA884518ABC3}" srcOrd="1" destOrd="0" presId="urn:microsoft.com/office/officeart/2005/8/layout/list1"/>
    <dgm:cxn modelId="{E81AFA26-6E2E-4F79-9E2C-08F7EBE6947E}" type="presOf" srcId="{2704B464-D829-4DDF-917A-143AAE4527DD}" destId="{F2199042-B7D7-4E06-A492-DFC2C901439D}" srcOrd="0" destOrd="1" presId="urn:microsoft.com/office/officeart/2005/8/layout/list1"/>
    <dgm:cxn modelId="{0A39C32B-5BD0-4C01-BDB1-682EF7C9B07C}" type="presOf" srcId="{9F500050-B9C2-4ADA-A677-C372C37A6D4E}" destId="{D3D02E7A-BB4A-4864-A988-B2BB2640FBC7}" srcOrd="0" destOrd="0" presId="urn:microsoft.com/office/officeart/2005/8/layout/list1"/>
    <dgm:cxn modelId="{30C2DE2F-E5C8-4824-9C2B-4A7FECD904C8}" type="presOf" srcId="{28280C33-8299-43F8-847E-3A6B007726F9}" destId="{237E072F-38E3-4F58-AFB7-0984A24C2E09}" srcOrd="1" destOrd="0" presId="urn:microsoft.com/office/officeart/2005/8/layout/list1"/>
    <dgm:cxn modelId="{F0929330-7C23-4306-84A2-30A3A95E86B5}" type="presOf" srcId="{28280C33-8299-43F8-847E-3A6B007726F9}" destId="{3AA75ECB-783D-43C2-9916-173072AF0E46}" srcOrd="0" destOrd="0" presId="urn:microsoft.com/office/officeart/2005/8/layout/list1"/>
    <dgm:cxn modelId="{EF06D436-D2F3-427B-A125-60F319E515C3}" type="presOf" srcId="{D7075A49-4A2C-4BBB-92F0-E9835CC76F50}" destId="{6D7D8711-C9EE-44E9-B38A-D124992EA4B6}" srcOrd="0" destOrd="0" presId="urn:microsoft.com/office/officeart/2005/8/layout/list1"/>
    <dgm:cxn modelId="{AFE49B3A-DBDB-4557-AF4D-AECFAFDEAE73}" srcId="{26431433-E628-406D-A03A-7746CBF8E72B}" destId="{D7075A49-4A2C-4BBB-92F0-E9835CC76F50}" srcOrd="2" destOrd="0" parTransId="{32ACBB50-AB47-4D5A-B202-704F78ED916D}" sibTransId="{0580C511-BB1E-4AB8-ADE6-CF1DAA2D7DB7}"/>
    <dgm:cxn modelId="{459E7B5D-E587-4269-BE3C-5B4F8636F44F}" type="presOf" srcId="{23339B95-3C48-4337-831B-281B0B44FFC4}" destId="{450A7A58-099A-4801-B20E-6BBEA0FB6ED7}" srcOrd="0" destOrd="0" presId="urn:microsoft.com/office/officeart/2005/8/layout/list1"/>
    <dgm:cxn modelId="{F41DAC65-5B74-4831-A83D-5A787586F56C}" srcId="{D7075A49-4A2C-4BBB-92F0-E9835CC76F50}" destId="{05A4A5C2-5437-4D27-AB98-DE95539F35FA}" srcOrd="0" destOrd="0" parTransId="{2345352D-E76B-420B-8016-4628B9B3493F}" sibTransId="{E19489D3-C0F0-4C53-9004-BB744D560C96}"/>
    <dgm:cxn modelId="{BB24DF49-2241-4220-BA17-961F2BFF43CB}" type="presOf" srcId="{05A4A5C2-5437-4D27-AB98-DE95539F35FA}" destId="{F2199042-B7D7-4E06-A492-DFC2C901439D}" srcOrd="0" destOrd="0" presId="urn:microsoft.com/office/officeart/2005/8/layout/list1"/>
    <dgm:cxn modelId="{73B2834C-D27F-4B75-B59A-CE59F95F33B6}" type="presOf" srcId="{AAFCC10E-DD1F-489D-9F7E-705EABEC1AF8}" destId="{D3D02E7A-BB4A-4864-A988-B2BB2640FBC7}" srcOrd="0" destOrd="1" presId="urn:microsoft.com/office/officeart/2005/8/layout/list1"/>
    <dgm:cxn modelId="{6AA5E46C-168E-458B-997F-32793D8191B9}" type="presOf" srcId="{388E0E67-7BE2-4BF6-9F2A-D917B8C7E40F}" destId="{02A22A16-FE93-450F-B529-279D8F9AC311}" srcOrd="0" destOrd="0" presId="urn:microsoft.com/office/officeart/2005/8/layout/list1"/>
    <dgm:cxn modelId="{6CB4704F-DFFC-4BD0-AD78-C15A1772077F}" type="presOf" srcId="{26431433-E628-406D-A03A-7746CBF8E72B}" destId="{6BDBF4B2-7977-4566-A9E7-974F68879BDB}" srcOrd="0" destOrd="0" presId="urn:microsoft.com/office/officeart/2005/8/layout/list1"/>
    <dgm:cxn modelId="{ABD17D72-9F10-4AD4-90EB-63B5A319C5EE}" type="presOf" srcId="{D7075A49-4A2C-4BBB-92F0-E9835CC76F50}" destId="{A9314E4D-D300-40DE-AC6A-552C5E89B71E}" srcOrd="1" destOrd="0" presId="urn:microsoft.com/office/officeart/2005/8/layout/list1"/>
    <dgm:cxn modelId="{33CD1C58-725C-48E0-81FF-08E430A423DF}" srcId="{388E0E67-7BE2-4BF6-9F2A-D917B8C7E40F}" destId="{9F500050-B9C2-4ADA-A677-C372C37A6D4E}" srcOrd="0" destOrd="0" parTransId="{CD88A0B2-A096-4F90-9F0F-B76258D6F589}" sibTransId="{8E8F70D0-03C9-4B9B-BB6A-AE83E916D77E}"/>
    <dgm:cxn modelId="{73FDE084-FC59-43AE-ADE7-E242710788E3}" srcId="{D7075A49-4A2C-4BBB-92F0-E9835CC76F50}" destId="{2704B464-D829-4DDF-917A-143AAE4527DD}" srcOrd="1" destOrd="0" parTransId="{BCF56CE2-25EE-475E-B1B3-726E20C240B5}" sibTransId="{9E347B6A-15FE-4611-8498-266D856D5DDB}"/>
    <dgm:cxn modelId="{4144438E-3170-4359-BBAF-C5AA4912877A}" srcId="{28280C33-8299-43F8-847E-3A6B007726F9}" destId="{23339B95-3C48-4337-831B-281B0B44FFC4}" srcOrd="0" destOrd="0" parTransId="{980C4D9F-11F0-4ABD-881B-A80B61B1FC44}" sibTransId="{9416ADEE-635A-4271-AE0E-ED43B9F0C4E6}"/>
    <dgm:cxn modelId="{44C143C2-EB20-4B19-A751-65B199F4651D}" srcId="{388E0E67-7BE2-4BF6-9F2A-D917B8C7E40F}" destId="{D3550DED-B681-4849-9F7B-5223173370C8}" srcOrd="2" destOrd="0" parTransId="{18FF9A7E-9F06-41CD-977D-48BB8EE8651E}" sibTransId="{33DA370D-BB16-44E9-903B-ACB211E2E1F3}"/>
    <dgm:cxn modelId="{7EE00CC4-58BB-4B22-B0CC-34C62B602D6B}" srcId="{388E0E67-7BE2-4BF6-9F2A-D917B8C7E40F}" destId="{AAFCC10E-DD1F-489D-9F7E-705EABEC1AF8}" srcOrd="1" destOrd="0" parTransId="{B3D2C50C-15FB-4CDC-A335-9C8C0770E0BC}" sibTransId="{4691756E-B170-416C-A717-898394100FA9}"/>
    <dgm:cxn modelId="{BF0CBACF-7A11-4626-8922-49C70C77D56D}" srcId="{26431433-E628-406D-A03A-7746CBF8E72B}" destId="{28280C33-8299-43F8-847E-3A6B007726F9}" srcOrd="0" destOrd="0" parTransId="{D3E9064A-FF96-4FDD-B6CE-8EEF25FFFFF2}" sibTransId="{7D6A1826-A426-4E65-81ED-D39C87DE5503}"/>
    <dgm:cxn modelId="{E6E468D5-6FED-4EFB-83E6-D4B679A8A5E7}" srcId="{26431433-E628-406D-A03A-7746CBF8E72B}" destId="{388E0E67-7BE2-4BF6-9F2A-D917B8C7E40F}" srcOrd="1" destOrd="0" parTransId="{AF9E3D40-AD73-4E68-A448-87E608455E71}" sibTransId="{A5A99FF5-8BEE-446D-B508-17B0DA35815D}"/>
    <dgm:cxn modelId="{4918C3E1-03F2-4E3B-ACDB-3776EC29CAB9}" type="presOf" srcId="{D3550DED-B681-4849-9F7B-5223173370C8}" destId="{D3D02E7A-BB4A-4864-A988-B2BB2640FBC7}" srcOrd="0" destOrd="2" presId="urn:microsoft.com/office/officeart/2005/8/layout/list1"/>
    <dgm:cxn modelId="{D227B54F-CCBC-4683-9318-444E95B39B74}" type="presParOf" srcId="{6BDBF4B2-7977-4566-A9E7-974F68879BDB}" destId="{23F5D9F4-6835-4BC4-87BF-A3C90360956C}" srcOrd="0" destOrd="0" presId="urn:microsoft.com/office/officeart/2005/8/layout/list1"/>
    <dgm:cxn modelId="{0ADC8046-3A19-4A80-A6B3-E1BEB2350CF2}" type="presParOf" srcId="{23F5D9F4-6835-4BC4-87BF-A3C90360956C}" destId="{3AA75ECB-783D-43C2-9916-173072AF0E46}" srcOrd="0" destOrd="0" presId="urn:microsoft.com/office/officeart/2005/8/layout/list1"/>
    <dgm:cxn modelId="{41084A7F-5AFA-4953-9087-7A02C5DF191E}" type="presParOf" srcId="{23F5D9F4-6835-4BC4-87BF-A3C90360956C}" destId="{237E072F-38E3-4F58-AFB7-0984A24C2E09}" srcOrd="1" destOrd="0" presId="urn:microsoft.com/office/officeart/2005/8/layout/list1"/>
    <dgm:cxn modelId="{B9429FB8-E822-4B37-A900-750D2A3A5959}" type="presParOf" srcId="{6BDBF4B2-7977-4566-A9E7-974F68879BDB}" destId="{1EF31F00-B98A-4F02-A6F7-29A199D112E6}" srcOrd="1" destOrd="0" presId="urn:microsoft.com/office/officeart/2005/8/layout/list1"/>
    <dgm:cxn modelId="{5CCCE992-EECD-4C5A-93C8-64D4B6F815E7}" type="presParOf" srcId="{6BDBF4B2-7977-4566-A9E7-974F68879BDB}" destId="{450A7A58-099A-4801-B20E-6BBEA0FB6ED7}" srcOrd="2" destOrd="0" presId="urn:microsoft.com/office/officeart/2005/8/layout/list1"/>
    <dgm:cxn modelId="{9D6F8A22-93EF-448B-84AF-A396480E8F25}" type="presParOf" srcId="{6BDBF4B2-7977-4566-A9E7-974F68879BDB}" destId="{DAD60F26-A51D-4BC8-B633-AC030434FED5}" srcOrd="3" destOrd="0" presId="urn:microsoft.com/office/officeart/2005/8/layout/list1"/>
    <dgm:cxn modelId="{C4BDC0AC-F1A6-4E08-A300-6F6BBAA3ACC4}" type="presParOf" srcId="{6BDBF4B2-7977-4566-A9E7-974F68879BDB}" destId="{371E9506-B91C-4CCF-822E-DEDD3E7AF581}" srcOrd="4" destOrd="0" presId="urn:microsoft.com/office/officeart/2005/8/layout/list1"/>
    <dgm:cxn modelId="{E655A01C-CD45-49FF-A955-44A835DC4C6A}" type="presParOf" srcId="{371E9506-B91C-4CCF-822E-DEDD3E7AF581}" destId="{02A22A16-FE93-450F-B529-279D8F9AC311}" srcOrd="0" destOrd="0" presId="urn:microsoft.com/office/officeart/2005/8/layout/list1"/>
    <dgm:cxn modelId="{CDC09438-48F3-4A13-8B6B-7B5586805D82}" type="presParOf" srcId="{371E9506-B91C-4CCF-822E-DEDD3E7AF581}" destId="{4771C45D-271F-4D48-863C-CA884518ABC3}" srcOrd="1" destOrd="0" presId="urn:microsoft.com/office/officeart/2005/8/layout/list1"/>
    <dgm:cxn modelId="{64767117-8424-4F08-ADB1-934CD6096F13}" type="presParOf" srcId="{6BDBF4B2-7977-4566-A9E7-974F68879BDB}" destId="{77C0021D-F8F2-497B-BC02-975E2FCD59FE}" srcOrd="5" destOrd="0" presId="urn:microsoft.com/office/officeart/2005/8/layout/list1"/>
    <dgm:cxn modelId="{47CE193B-8DE1-480E-8E66-1A2F462B9260}" type="presParOf" srcId="{6BDBF4B2-7977-4566-A9E7-974F68879BDB}" destId="{D3D02E7A-BB4A-4864-A988-B2BB2640FBC7}" srcOrd="6" destOrd="0" presId="urn:microsoft.com/office/officeart/2005/8/layout/list1"/>
    <dgm:cxn modelId="{5A5E621F-DA16-4700-ABE2-B2B6C4F02331}" type="presParOf" srcId="{6BDBF4B2-7977-4566-A9E7-974F68879BDB}" destId="{B8D35BAA-717A-45C9-A07A-8CE6A2C8971A}" srcOrd="7" destOrd="0" presId="urn:microsoft.com/office/officeart/2005/8/layout/list1"/>
    <dgm:cxn modelId="{02A37AFA-06B5-46E0-BD76-26A7BB73CE9F}" type="presParOf" srcId="{6BDBF4B2-7977-4566-A9E7-974F68879BDB}" destId="{24901F2C-B0BD-409A-BB2E-40E878A53CA6}" srcOrd="8" destOrd="0" presId="urn:microsoft.com/office/officeart/2005/8/layout/list1"/>
    <dgm:cxn modelId="{27E19539-454F-4813-9D18-1FD27AD80FA5}" type="presParOf" srcId="{24901F2C-B0BD-409A-BB2E-40E878A53CA6}" destId="{6D7D8711-C9EE-44E9-B38A-D124992EA4B6}" srcOrd="0" destOrd="0" presId="urn:microsoft.com/office/officeart/2005/8/layout/list1"/>
    <dgm:cxn modelId="{11DE84E6-EA5D-4EF0-800C-FB5C34A20EB5}" type="presParOf" srcId="{24901F2C-B0BD-409A-BB2E-40E878A53CA6}" destId="{A9314E4D-D300-40DE-AC6A-552C5E89B71E}" srcOrd="1" destOrd="0" presId="urn:microsoft.com/office/officeart/2005/8/layout/list1"/>
    <dgm:cxn modelId="{767662A7-9950-481B-9890-876162B1B2F5}" type="presParOf" srcId="{6BDBF4B2-7977-4566-A9E7-974F68879BDB}" destId="{80F693A5-205B-40BF-85FC-5D2F2A5D15AD}" srcOrd="9" destOrd="0" presId="urn:microsoft.com/office/officeart/2005/8/layout/list1"/>
    <dgm:cxn modelId="{21907CA0-34EB-4759-941A-A89E77F660ED}" type="presParOf" srcId="{6BDBF4B2-7977-4566-A9E7-974F68879BDB}" destId="{F2199042-B7D7-4E06-A492-DFC2C90143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C07DC-3042-4E3A-BFD5-69EBA567CEA8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C80C6-C64B-457C-8BC1-E9955832439B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Scope</a:t>
          </a:r>
        </a:p>
      </dsp:txBody>
      <dsp:txXfrm>
        <a:off x="367926" y="104745"/>
        <a:ext cx="4597613" cy="639310"/>
      </dsp:txXfrm>
    </dsp:sp>
    <dsp:sp modelId="{C36E175A-FEFD-4AA9-8EF6-A34A795C70F2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90872-7257-4C56-803F-49B9EF3A09FD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Features</a:t>
          </a:r>
        </a:p>
      </dsp:txBody>
      <dsp:txXfrm>
        <a:off x="367926" y="1193385"/>
        <a:ext cx="4597613" cy="639310"/>
      </dsp:txXfrm>
    </dsp:sp>
    <dsp:sp modelId="{C6406299-140E-47B9-82D7-D883FC602CA6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EF037-1D36-4048-A173-9F23C836514B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UI &amp; Design </a:t>
          </a:r>
        </a:p>
      </dsp:txBody>
      <dsp:txXfrm>
        <a:off x="367926" y="2282025"/>
        <a:ext cx="4597613" cy="639310"/>
      </dsp:txXfrm>
    </dsp:sp>
    <dsp:sp modelId="{6557A887-1F0D-4A6B-A1AB-D0DE1936CE38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643CA-036E-4118-A6B6-75D3DD958360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Technology Used</a:t>
          </a:r>
        </a:p>
      </dsp:txBody>
      <dsp:txXfrm>
        <a:off x="367926" y="3370665"/>
        <a:ext cx="4597613" cy="639310"/>
      </dsp:txXfrm>
    </dsp:sp>
    <dsp:sp modelId="{70B8D090-5277-4766-AC12-870EF4033432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64F1A-2C75-43E6-83C5-D7F44E7E4388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Implementation and Verification</a:t>
          </a:r>
        </a:p>
      </dsp:txBody>
      <dsp:txXfrm>
        <a:off x="367926" y="4459304"/>
        <a:ext cx="459761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A7A58-099A-4801-B20E-6BBEA0FB6ED7}">
      <dsp:nvSpPr>
        <dsp:cNvPr id="0" name=""/>
        <dsp:cNvSpPr/>
      </dsp:nvSpPr>
      <dsp:spPr>
        <a:xfrm>
          <a:off x="0" y="423859"/>
          <a:ext cx="666683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Example Play , Stop Play, Pause…</a:t>
          </a:r>
        </a:p>
      </dsp:txBody>
      <dsp:txXfrm>
        <a:off x="0" y="423859"/>
        <a:ext cx="6666833" cy="850500"/>
      </dsp:txXfrm>
    </dsp:sp>
    <dsp:sp modelId="{237E072F-38E3-4F58-AFB7-0984A24C2E09}">
      <dsp:nvSpPr>
        <dsp:cNvPr id="0" name=""/>
        <dsp:cNvSpPr/>
      </dsp:nvSpPr>
      <dsp:spPr>
        <a:xfrm>
          <a:off x="333341" y="128659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Design the flow of Controls</a:t>
          </a:r>
          <a:endParaRPr lang="en-US" sz="2000" kern="1200"/>
        </a:p>
      </dsp:txBody>
      <dsp:txXfrm>
        <a:off x="362162" y="157480"/>
        <a:ext cx="4609141" cy="532758"/>
      </dsp:txXfrm>
    </dsp:sp>
    <dsp:sp modelId="{D3D02E7A-BB4A-4864-A988-B2BB2640FBC7}">
      <dsp:nvSpPr>
        <dsp:cNvPr id="0" name=""/>
        <dsp:cNvSpPr/>
      </dsp:nvSpPr>
      <dsp:spPr>
        <a:xfrm>
          <a:off x="0" y="1677559"/>
          <a:ext cx="6666833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Started with basic functionality like Play control, Stop Control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Built other controls and combinations like PLAY-STOP-NEXT-PAUSE-PALY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Used functions to eliminate code duplication</a:t>
          </a:r>
          <a:endParaRPr lang="en-US" sz="2000" kern="1200"/>
        </a:p>
      </dsp:txBody>
      <dsp:txXfrm>
        <a:off x="0" y="1677559"/>
        <a:ext cx="6666833" cy="2079000"/>
      </dsp:txXfrm>
    </dsp:sp>
    <dsp:sp modelId="{4771C45D-271F-4D48-863C-CA884518ABC3}">
      <dsp:nvSpPr>
        <dsp:cNvPr id="0" name=""/>
        <dsp:cNvSpPr/>
      </dsp:nvSpPr>
      <dsp:spPr>
        <a:xfrm>
          <a:off x="333341" y="1382359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Implementation</a:t>
          </a:r>
          <a:endParaRPr lang="en-US" sz="2000" kern="1200"/>
        </a:p>
      </dsp:txBody>
      <dsp:txXfrm>
        <a:off x="362162" y="1411180"/>
        <a:ext cx="4609141" cy="532758"/>
      </dsp:txXfrm>
    </dsp:sp>
    <dsp:sp modelId="{F2199042-B7D7-4E06-A492-DFC2C901439D}">
      <dsp:nvSpPr>
        <dsp:cNvPr id="0" name=""/>
        <dsp:cNvSpPr/>
      </dsp:nvSpPr>
      <dsp:spPr>
        <a:xfrm>
          <a:off x="0" y="4159760"/>
          <a:ext cx="6666833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16560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Tested basic controls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Tested combinations</a:t>
          </a:r>
          <a:endParaRPr lang="en-US" sz="2000" kern="1200"/>
        </a:p>
      </dsp:txBody>
      <dsp:txXfrm>
        <a:off x="0" y="4159760"/>
        <a:ext cx="6666833" cy="1165500"/>
      </dsp:txXfrm>
    </dsp:sp>
    <dsp:sp modelId="{A9314E4D-D300-40DE-AC6A-552C5E89B71E}">
      <dsp:nvSpPr>
        <dsp:cNvPr id="0" name=""/>
        <dsp:cNvSpPr/>
      </dsp:nvSpPr>
      <dsp:spPr>
        <a:xfrm>
          <a:off x="333341" y="3864560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Verification</a:t>
          </a:r>
          <a:endParaRPr lang="en-US" sz="2000" kern="1200"/>
        </a:p>
      </dsp:txBody>
      <dsp:txXfrm>
        <a:off x="362162" y="3893381"/>
        <a:ext cx="460914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4653-8959-4F0C-8AFF-98907F023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363C0-4A23-4CF2-84B3-33D75E18E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25F98-7CAE-4D89-BAB1-3D1AE18F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D550-F33F-4052-A956-43558FBF996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C5E43-76B1-4533-841C-2FFA7609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B960-257F-4A59-8451-FEB7CA4B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76C0-B5B6-433F-A035-84753F60C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8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6961-BF26-410B-8952-08C3E1F6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38E04-AD54-493B-AF21-5D4ACCB99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C0458-29E6-45A4-98E4-0B3F3F6C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D550-F33F-4052-A956-43558FBF996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4798-91DD-4D36-B954-2B318B12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090D-5306-4FBA-9907-FB83ABE6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76C0-B5B6-433F-A035-84753F60C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9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3244E-BC71-44E5-9F7D-946590C0A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209F8-FB78-4DD2-8437-86C99AC88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6C70-475C-404A-B486-5406E4A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D550-F33F-4052-A956-43558FBF996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3DA03-2D22-40BB-828A-2DF2072E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0D9D-8D02-4258-8730-02E9AE16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76C0-B5B6-433F-A035-84753F60C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68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7E68-5A25-4715-8BF4-04A6F97B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5CE8-A5F9-425E-9AD0-E2AB5380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9CD3-A937-4785-ABCB-0B81BE38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D550-F33F-4052-A956-43558FBF996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5FB1-5174-4048-9F86-B69D479E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A279-8F01-44DB-A3A9-FAF0FD1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76C0-B5B6-433F-A035-84753F60C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39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3801-AAF9-4E2C-B45D-AD936EBB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C49F7-5285-4CBC-8BF8-762423DD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D9216-672C-4153-87A0-FA38FEFA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D550-F33F-4052-A956-43558FBF996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1976-D9E9-462C-899B-1BFE9AB6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B6890-9051-4D9C-8A42-100A1296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76C0-B5B6-433F-A035-84753F60C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2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DBBA-F91A-49D1-88D8-8C3A3710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8BED-FB21-40DA-944D-DAD0F6955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66BA3-CD2E-4F1F-9E21-9A4B6CF0C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644AA-54C5-47F8-89FB-78C559BB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D550-F33F-4052-A956-43558FBF996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91920-263B-411A-8C14-B2A0749B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C521A-2009-4E87-B266-ECCC12C7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76C0-B5B6-433F-A035-84753F60C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0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932B-A2F7-4D14-A7FD-C26B2CE5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2DC09-5856-4B5C-9B48-3E6E57402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236C8-8AD5-4675-940D-20BD038A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15A58-FBA0-4315-BD1F-FEEFB9CCF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ABFC7-67E4-4ABE-AE64-6A53A4F04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179D5-0040-4E1D-B478-48660525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D550-F33F-4052-A956-43558FBF996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00FC-F6AD-495E-8E8B-133E538E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8190B-5502-4928-A7BB-D425FE9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76C0-B5B6-433F-A035-84753F60C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33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BD57-01D9-414B-928D-64FA5DC0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5DC3D-44DF-4163-9371-D210812C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D550-F33F-4052-A956-43558FBF996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4969B-E714-4912-83F0-B024D848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6790-8FC5-4B3C-95AA-9D01027E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76C0-B5B6-433F-A035-84753F60C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8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3FCE4-9E4B-4334-A484-7D1F94A4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D550-F33F-4052-A956-43558FBF996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A9267-0D48-47E9-81CE-88A001DD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2504C-E109-4698-8843-5F647000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76C0-B5B6-433F-A035-84753F60C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7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0F6E-F638-447B-9B36-C957FE88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19B0-5DAF-41DD-BB40-4F61D0D2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81801-EB38-426A-B037-32C46665B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53E86-A659-46B7-8DEF-9CC35A29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D550-F33F-4052-A956-43558FBF996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A9726-E96B-49D9-B68B-7035F8FB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BF84-6D17-4C16-881A-6FB047C1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76C0-B5B6-433F-A035-84753F60C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03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57B4-0242-470A-AEEF-3235A94D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9A4E-6DDA-4453-9AC0-4904E0A75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873A8-847A-4D56-AA4C-0B7BC3A6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41673-F58D-4121-97D8-7F34A3BE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D550-F33F-4052-A956-43558FBF996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BC675-A73D-4FFB-86A5-0B3F6D34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4A246-58BC-4855-8E55-C32BD2CA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76C0-B5B6-433F-A035-84753F60C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9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2B85A-B6AD-400C-AAAF-93816A8D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BF286-73EB-480B-80EC-63711B158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2B75-2528-4AC1-93A7-3B9561999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D550-F33F-4052-A956-43558FBF996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82BC-8577-491E-832A-A851EC805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369E8-DB65-4301-9557-3A6300272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76C0-B5B6-433F-A035-84753F60C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2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inning turntable and bokeh">
            <a:extLst>
              <a:ext uri="{FF2B5EF4-FFF2-40B4-BE49-F238E27FC236}">
                <a16:creationId xmlns:a16="http://schemas.microsoft.com/office/drawing/2014/main" id="{84C4BF6A-4655-4375-8194-9F0555A1E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1" b="942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8CC38-A31F-4B87-9A83-5BF762160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Basic MP3 Player</a:t>
            </a:r>
            <a:endParaRPr lang="en-IN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"/>
    </mc:Choice>
    <mc:Fallback xmlns="">
      <p:transition spd="slow" advTm="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DB3AB-1394-47EA-B49E-7F8903A2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D000B81-3BFA-4EF4-A2BD-20777F6D6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61907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9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0"/>
    </mc:Choice>
    <mc:Fallback xmlns="">
      <p:transition spd="slow" advTm="4740"/>
    </mc:Fallback>
  </mc:AlternateContent>
  <p:extLst>
    <p:ext uri="{3A86A75C-4F4B-4683-9AE1-C65F6400EC91}">
      <p14:laserTraceLst xmlns:p14="http://schemas.microsoft.com/office/powerpoint/2010/main">
        <p14:tracePtLst>
          <p14:tracePt t="1415" x="4229100" y="6419850"/>
          <p14:tracePt t="1537" x="4162425" y="6610350"/>
          <p14:tracePt t="1544" x="4441825" y="6338888"/>
          <p14:tracePt t="1553" x="4792663" y="6013450"/>
          <p14:tracePt t="1560" x="5087938" y="5741988"/>
          <p14:tracePt t="1569" x="5341938" y="5486400"/>
          <p14:tracePt t="1574" x="5613400" y="5191125"/>
          <p14:tracePt t="1582" x="5900738" y="4967288"/>
          <p14:tracePt t="1590" x="6164263" y="4792663"/>
          <p14:tracePt t="1598" x="6338888" y="4665663"/>
          <p14:tracePt t="1606" x="6410325" y="4624388"/>
          <p14:tracePt t="1614" x="6426200" y="4616450"/>
          <p14:tracePt t="1718" x="6378575" y="4624388"/>
          <p14:tracePt t="1726" x="6140450" y="4705350"/>
          <p14:tracePt t="1734" x="5813425" y="4824413"/>
          <p14:tracePt t="1743" x="5581650" y="4935538"/>
          <p14:tracePt t="1750" x="5381625" y="5008563"/>
          <p14:tracePt t="1758" x="5262563" y="5072063"/>
          <p14:tracePt t="1766" x="5191125" y="5095875"/>
          <p14:tracePt t="1774" x="5175250" y="5103813"/>
          <p14:tracePt t="1789" x="5183188" y="5119688"/>
          <p14:tracePt t="1796" x="5230813" y="5135563"/>
          <p14:tracePt t="1805" x="5365750" y="5135563"/>
          <p14:tracePt t="1812" x="5661025" y="5072063"/>
          <p14:tracePt t="1821" x="6067425" y="4992688"/>
          <p14:tracePt t="1828" x="6681788" y="4903788"/>
          <p14:tracePt t="1837" x="7232650" y="4784725"/>
          <p14:tracePt t="1844" x="7847013" y="4705350"/>
          <p14:tracePt t="1852" x="8348663" y="4657725"/>
          <p14:tracePt t="1862" x="8636000" y="4641850"/>
          <p14:tracePt t="1868" x="8691563" y="4641850"/>
          <p14:tracePt t="1874" x="8683625" y="4641850"/>
          <p14:tracePt t="1883" x="8564563" y="4641850"/>
          <p14:tracePt t="1890" x="8229600" y="4689475"/>
          <p14:tracePt t="1898" x="7742238" y="4768850"/>
          <p14:tracePt t="1906" x="7104063" y="4903788"/>
          <p14:tracePt t="1922" x="6299200" y="5048250"/>
          <p14:tracePt t="1923" x="5510213" y="5159375"/>
          <p14:tracePt t="1930" x="4713288" y="5191125"/>
          <p14:tracePt t="1936" x="4106863" y="5207000"/>
          <p14:tracePt t="1944" x="3970338" y="5167313"/>
          <p14:tracePt t="1952" x="3970338" y="5151438"/>
          <p14:tracePt t="1960" x="4051300" y="5143500"/>
          <p14:tracePt t="1968" x="4249738" y="5111750"/>
          <p14:tracePt t="1977" x="4600575" y="5087938"/>
          <p14:tracePt t="1984" x="5111750" y="4984750"/>
          <p14:tracePt t="1992" x="5692775" y="4848225"/>
          <p14:tracePt t="2000" x="6307138" y="4729163"/>
          <p14:tracePt t="2008" x="6881813" y="4608513"/>
          <p14:tracePt t="2014" x="7351713" y="4513263"/>
          <p14:tracePt t="2023" x="7631113" y="4441825"/>
          <p14:tracePt t="2030" x="7766050" y="4394200"/>
          <p14:tracePt t="2039" x="7797800" y="4370388"/>
          <p14:tracePt t="2046" x="7797800" y="4362450"/>
          <p14:tracePt t="2055" x="7773988" y="4346575"/>
          <p14:tracePt t="2063" x="7678738" y="4291013"/>
          <p14:tracePt t="2071" x="7504113" y="4202113"/>
          <p14:tracePt t="2078" x="7145338" y="4146550"/>
          <p14:tracePt t="2086" x="6689725" y="4146550"/>
          <p14:tracePt t="2092" x="6164263" y="4186238"/>
          <p14:tracePt t="2100" x="5597525" y="4249738"/>
          <p14:tracePt t="2108" x="5286375" y="4265613"/>
          <p14:tracePt t="2117" x="5119688" y="4225925"/>
          <p14:tracePt t="2124" x="5080000" y="4186238"/>
          <p14:tracePt t="2140" x="5080000" y="4178300"/>
          <p14:tracePt t="2148" x="5103813" y="4170363"/>
          <p14:tracePt t="2156" x="5159375" y="4154488"/>
          <p14:tracePt t="2162" x="5270500" y="4130675"/>
          <p14:tracePt t="2171" x="5478463" y="4114800"/>
          <p14:tracePt t="2179" x="5676900" y="4114800"/>
          <p14:tracePt t="2187" x="5732463" y="4122738"/>
          <p14:tracePt t="2296" x="5708650" y="4122738"/>
          <p14:tracePt t="2303" x="5692775" y="4122738"/>
          <p14:tracePt t="2327" x="5684838" y="4122738"/>
          <p14:tracePt t="2334" x="5676900" y="4122738"/>
          <p14:tracePt t="2342" x="5661025" y="4146550"/>
          <p14:tracePt t="2350" x="5653088" y="4186238"/>
          <p14:tracePt t="2358" x="5613400" y="4298950"/>
          <p14:tracePt t="2366" x="5565775" y="4489450"/>
          <p14:tracePt t="2374" x="5462588" y="4776788"/>
          <p14:tracePt t="2382" x="5349875" y="5080000"/>
          <p14:tracePt t="2389" x="5246688" y="5430838"/>
          <p14:tracePt t="2396" x="5127625" y="5757863"/>
          <p14:tracePt t="2405" x="4967288" y="6156325"/>
          <p14:tracePt t="2412" x="4800600" y="6467475"/>
          <p14:tracePt t="2420" x="4632325" y="6707188"/>
          <p14:tracePt t="2954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6DD9A1B-23F2-4443-B0D4-00FF72D27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69CBB-DA63-440A-B853-88D42A6F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60" y="873720"/>
            <a:ext cx="10534650" cy="4962109"/>
          </a:xfrm>
          <a:custGeom>
            <a:avLst/>
            <a:gdLst>
              <a:gd name="connsiteX0" fmla="*/ 6180200 w 10534650"/>
              <a:gd name="connsiteY0" fmla="*/ 4801197 h 4962109"/>
              <a:gd name="connsiteX1" fmla="*/ 6147637 w 10534650"/>
              <a:gd name="connsiteY1" fmla="*/ 4805291 h 4962109"/>
              <a:gd name="connsiteX2" fmla="*/ 6164640 w 10534650"/>
              <a:gd name="connsiteY2" fmla="*/ 4804893 h 4962109"/>
              <a:gd name="connsiteX3" fmla="*/ 6180200 w 10534650"/>
              <a:gd name="connsiteY3" fmla="*/ 4801197 h 4962109"/>
              <a:gd name="connsiteX4" fmla="*/ 5969537 w 10534650"/>
              <a:gd name="connsiteY4" fmla="*/ 4731750 h 4962109"/>
              <a:gd name="connsiteX5" fmla="*/ 5980870 w 10534650"/>
              <a:gd name="connsiteY5" fmla="*/ 4743324 h 4962109"/>
              <a:gd name="connsiteX6" fmla="*/ 5980870 w 10534650"/>
              <a:gd name="connsiteY6" fmla="*/ 4743323 h 4962109"/>
              <a:gd name="connsiteX7" fmla="*/ 6712815 w 10534650"/>
              <a:gd name="connsiteY7" fmla="*/ 4676908 h 4962109"/>
              <a:gd name="connsiteX8" fmla="*/ 6712815 w 10534650"/>
              <a:gd name="connsiteY8" fmla="*/ 4676909 h 4962109"/>
              <a:gd name="connsiteX9" fmla="*/ 6734605 w 10534650"/>
              <a:gd name="connsiteY9" fmla="*/ 4700281 h 4962109"/>
              <a:gd name="connsiteX10" fmla="*/ 6712815 w 10534650"/>
              <a:gd name="connsiteY10" fmla="*/ 4676908 h 4962109"/>
              <a:gd name="connsiteX11" fmla="*/ 5236566 w 10534650"/>
              <a:gd name="connsiteY11" fmla="*/ 4571169 h 4962109"/>
              <a:gd name="connsiteX12" fmla="*/ 5264294 w 10534650"/>
              <a:gd name="connsiteY12" fmla="*/ 4579674 h 4962109"/>
              <a:gd name="connsiteX13" fmla="*/ 5280204 w 10534650"/>
              <a:gd name="connsiteY13" fmla="*/ 4586908 h 4962109"/>
              <a:gd name="connsiteX14" fmla="*/ 5280336 w 10534650"/>
              <a:gd name="connsiteY14" fmla="*/ 4586967 h 4962109"/>
              <a:gd name="connsiteX15" fmla="*/ 5294396 w 10534650"/>
              <a:gd name="connsiteY15" fmla="*/ 4593609 h 4962109"/>
              <a:gd name="connsiteX16" fmla="*/ 5296104 w 10534650"/>
              <a:gd name="connsiteY16" fmla="*/ 4594130 h 4962109"/>
              <a:gd name="connsiteX17" fmla="*/ 5301566 w 10534650"/>
              <a:gd name="connsiteY17" fmla="*/ 4596610 h 4962109"/>
              <a:gd name="connsiteX18" fmla="*/ 5323749 w 10534650"/>
              <a:gd name="connsiteY18" fmla="*/ 4602562 h 4962109"/>
              <a:gd name="connsiteX19" fmla="*/ 5296104 w 10534650"/>
              <a:gd name="connsiteY19" fmla="*/ 4594130 h 4962109"/>
              <a:gd name="connsiteX20" fmla="*/ 5280336 w 10534650"/>
              <a:gd name="connsiteY20" fmla="*/ 4586967 h 4962109"/>
              <a:gd name="connsiteX21" fmla="*/ 5266003 w 10534650"/>
              <a:gd name="connsiteY21" fmla="*/ 4580197 h 4962109"/>
              <a:gd name="connsiteX22" fmla="*/ 5264294 w 10534650"/>
              <a:gd name="connsiteY22" fmla="*/ 4579674 h 4962109"/>
              <a:gd name="connsiteX23" fmla="*/ 5258823 w 10534650"/>
              <a:gd name="connsiteY23" fmla="*/ 4577184 h 4962109"/>
              <a:gd name="connsiteX24" fmla="*/ 5236566 w 10534650"/>
              <a:gd name="connsiteY24" fmla="*/ 4571169 h 4962109"/>
              <a:gd name="connsiteX25" fmla="*/ 5514391 w 10534650"/>
              <a:gd name="connsiteY25" fmla="*/ 4562409 h 4962109"/>
              <a:gd name="connsiteX26" fmla="*/ 5571581 w 10534650"/>
              <a:gd name="connsiteY26" fmla="*/ 4569638 h 4962109"/>
              <a:gd name="connsiteX27" fmla="*/ 5542458 w 10534650"/>
              <a:gd name="connsiteY27" fmla="*/ 4562909 h 4962109"/>
              <a:gd name="connsiteX28" fmla="*/ 5514391 w 10534650"/>
              <a:gd name="connsiteY28" fmla="*/ 4562409 h 4962109"/>
              <a:gd name="connsiteX29" fmla="*/ 3097094 w 10534650"/>
              <a:gd name="connsiteY29" fmla="*/ 4429045 h 4962109"/>
              <a:gd name="connsiteX30" fmla="*/ 3088347 w 10534650"/>
              <a:gd name="connsiteY30" fmla="*/ 4439791 h 4962109"/>
              <a:gd name="connsiteX31" fmla="*/ 3072652 w 10534650"/>
              <a:gd name="connsiteY31" fmla="*/ 4457084 h 4962109"/>
              <a:gd name="connsiteX32" fmla="*/ 3053825 w 10534650"/>
              <a:gd name="connsiteY32" fmla="*/ 4465207 h 4962109"/>
              <a:gd name="connsiteX33" fmla="*/ 3088348 w 10534650"/>
              <a:gd name="connsiteY33" fmla="*/ 4439791 h 4962109"/>
              <a:gd name="connsiteX34" fmla="*/ 4090071 w 10534650"/>
              <a:gd name="connsiteY34" fmla="*/ 4402823 h 4962109"/>
              <a:gd name="connsiteX35" fmla="*/ 4105672 w 10534650"/>
              <a:gd name="connsiteY35" fmla="*/ 4404644 h 4962109"/>
              <a:gd name="connsiteX36" fmla="*/ 4121173 w 10534650"/>
              <a:gd name="connsiteY36" fmla="*/ 4414076 h 4962109"/>
              <a:gd name="connsiteX37" fmla="*/ 4105673 w 10534650"/>
              <a:gd name="connsiteY37" fmla="*/ 4404644 h 4962109"/>
              <a:gd name="connsiteX38" fmla="*/ 4105672 w 10534650"/>
              <a:gd name="connsiteY38" fmla="*/ 4404644 h 4962109"/>
              <a:gd name="connsiteX39" fmla="*/ 4105672 w 10534650"/>
              <a:gd name="connsiteY39" fmla="*/ 4404644 h 4962109"/>
              <a:gd name="connsiteX40" fmla="*/ 4090071 w 10534650"/>
              <a:gd name="connsiteY40" fmla="*/ 4402823 h 4962109"/>
              <a:gd name="connsiteX41" fmla="*/ 3874703 w 10534650"/>
              <a:gd name="connsiteY41" fmla="*/ 4390456 h 4962109"/>
              <a:gd name="connsiteX42" fmla="*/ 3921126 w 10534650"/>
              <a:gd name="connsiteY42" fmla="*/ 4417222 h 4962109"/>
              <a:gd name="connsiteX43" fmla="*/ 3896594 w 10534650"/>
              <a:gd name="connsiteY43" fmla="*/ 4409211 h 4962109"/>
              <a:gd name="connsiteX44" fmla="*/ 3874703 w 10534650"/>
              <a:gd name="connsiteY44" fmla="*/ 4390456 h 4962109"/>
              <a:gd name="connsiteX45" fmla="*/ 7873706 w 10534650"/>
              <a:gd name="connsiteY45" fmla="*/ 4301238 h 4962109"/>
              <a:gd name="connsiteX46" fmla="*/ 7892206 w 10534650"/>
              <a:gd name="connsiteY46" fmla="*/ 4317039 h 4962109"/>
              <a:gd name="connsiteX47" fmla="*/ 7899880 w 10534650"/>
              <a:gd name="connsiteY47" fmla="*/ 4320773 h 4962109"/>
              <a:gd name="connsiteX48" fmla="*/ 7892205 w 10534650"/>
              <a:gd name="connsiteY48" fmla="*/ 4317038 h 4962109"/>
              <a:gd name="connsiteX49" fmla="*/ 7873706 w 10534650"/>
              <a:gd name="connsiteY49" fmla="*/ 4301238 h 4962109"/>
              <a:gd name="connsiteX50" fmla="*/ 1456506 w 10534650"/>
              <a:gd name="connsiteY50" fmla="*/ 3863438 h 4962109"/>
              <a:gd name="connsiteX51" fmla="*/ 1442667 w 10534650"/>
              <a:gd name="connsiteY51" fmla="*/ 3867764 h 4962109"/>
              <a:gd name="connsiteX52" fmla="*/ 1397372 w 10534650"/>
              <a:gd name="connsiteY52" fmla="*/ 3890362 h 4962109"/>
              <a:gd name="connsiteX53" fmla="*/ 1442668 w 10534650"/>
              <a:gd name="connsiteY53" fmla="*/ 3867764 h 4962109"/>
              <a:gd name="connsiteX54" fmla="*/ 1071905 w 10534650"/>
              <a:gd name="connsiteY54" fmla="*/ 3816123 h 4962109"/>
              <a:gd name="connsiteX55" fmla="*/ 1062478 w 10534650"/>
              <a:gd name="connsiteY55" fmla="*/ 3818725 h 4962109"/>
              <a:gd name="connsiteX56" fmla="*/ 1022563 w 10534650"/>
              <a:gd name="connsiteY56" fmla="*/ 3825445 h 4962109"/>
              <a:gd name="connsiteX57" fmla="*/ 1062480 w 10534650"/>
              <a:gd name="connsiteY57" fmla="*/ 3818725 h 4962109"/>
              <a:gd name="connsiteX58" fmla="*/ 1209869 w 10534650"/>
              <a:gd name="connsiteY58" fmla="*/ 3815014 h 4962109"/>
              <a:gd name="connsiteX59" fmla="*/ 1257364 w 10534650"/>
              <a:gd name="connsiteY59" fmla="*/ 3832567 h 4962109"/>
              <a:gd name="connsiteX60" fmla="*/ 1209869 w 10534650"/>
              <a:gd name="connsiteY60" fmla="*/ 3815014 h 4962109"/>
              <a:gd name="connsiteX61" fmla="*/ 0 w 10534650"/>
              <a:gd name="connsiteY61" fmla="*/ 0 h 4962109"/>
              <a:gd name="connsiteX62" fmla="*/ 10534650 w 10534650"/>
              <a:gd name="connsiteY62" fmla="*/ 0 h 4962109"/>
              <a:gd name="connsiteX63" fmla="*/ 10534650 w 10534650"/>
              <a:gd name="connsiteY63" fmla="*/ 3353931 h 4962109"/>
              <a:gd name="connsiteX64" fmla="*/ 10495227 w 10534650"/>
              <a:gd name="connsiteY64" fmla="*/ 3401247 h 4962109"/>
              <a:gd name="connsiteX65" fmla="*/ 10463118 w 10534650"/>
              <a:gd name="connsiteY65" fmla="*/ 3434133 h 4962109"/>
              <a:gd name="connsiteX66" fmla="*/ 10378879 w 10534650"/>
              <a:gd name="connsiteY66" fmla="*/ 3472380 h 4962109"/>
              <a:gd name="connsiteX67" fmla="*/ 10304799 w 10534650"/>
              <a:gd name="connsiteY67" fmla="*/ 3500370 h 4962109"/>
              <a:gd name="connsiteX68" fmla="*/ 10250242 w 10534650"/>
              <a:gd name="connsiteY68" fmla="*/ 3533216 h 4962109"/>
              <a:gd name="connsiteX69" fmla="*/ 10204013 w 10534650"/>
              <a:gd name="connsiteY69" fmla="*/ 3563655 h 4962109"/>
              <a:gd name="connsiteX70" fmla="*/ 10098588 w 10534650"/>
              <a:gd name="connsiteY70" fmla="*/ 3643324 h 4962109"/>
              <a:gd name="connsiteX71" fmla="*/ 9983369 w 10534650"/>
              <a:gd name="connsiteY71" fmla="*/ 3708784 h 4962109"/>
              <a:gd name="connsiteX72" fmla="*/ 9888637 w 10534650"/>
              <a:gd name="connsiteY72" fmla="*/ 3792146 h 4962109"/>
              <a:gd name="connsiteX73" fmla="*/ 9848780 w 10534650"/>
              <a:gd name="connsiteY73" fmla="*/ 3838049 h 4962109"/>
              <a:gd name="connsiteX74" fmla="*/ 9769701 w 10534650"/>
              <a:gd name="connsiteY74" fmla="*/ 3865885 h 4962109"/>
              <a:gd name="connsiteX75" fmla="*/ 9682888 w 10534650"/>
              <a:gd name="connsiteY75" fmla="*/ 3911938 h 4962109"/>
              <a:gd name="connsiteX76" fmla="*/ 9620297 w 10534650"/>
              <a:gd name="connsiteY76" fmla="*/ 3959262 h 4962109"/>
              <a:gd name="connsiteX77" fmla="*/ 9572344 w 10534650"/>
              <a:gd name="connsiteY77" fmla="*/ 3990515 h 4962109"/>
              <a:gd name="connsiteX78" fmla="*/ 9505537 w 10534650"/>
              <a:gd name="connsiteY78" fmla="*/ 4020672 h 4962109"/>
              <a:gd name="connsiteX79" fmla="*/ 9437819 w 10534650"/>
              <a:gd name="connsiteY79" fmla="*/ 4061525 h 4962109"/>
              <a:gd name="connsiteX80" fmla="*/ 9404527 w 10534650"/>
              <a:gd name="connsiteY80" fmla="*/ 4087281 h 4962109"/>
              <a:gd name="connsiteX81" fmla="*/ 9340611 w 10534650"/>
              <a:gd name="connsiteY81" fmla="*/ 4129506 h 4962109"/>
              <a:gd name="connsiteX82" fmla="*/ 9275062 w 10534650"/>
              <a:gd name="connsiteY82" fmla="*/ 4168468 h 4962109"/>
              <a:gd name="connsiteX83" fmla="*/ 9154049 w 10534650"/>
              <a:gd name="connsiteY83" fmla="*/ 4209968 h 4962109"/>
              <a:gd name="connsiteX84" fmla="*/ 9041981 w 10534650"/>
              <a:gd name="connsiteY84" fmla="*/ 4275454 h 4962109"/>
              <a:gd name="connsiteX85" fmla="*/ 8953407 w 10534650"/>
              <a:gd name="connsiteY85" fmla="*/ 4322870 h 4962109"/>
              <a:gd name="connsiteX86" fmla="*/ 8901537 w 10534650"/>
              <a:gd name="connsiteY86" fmla="*/ 4354413 h 4962109"/>
              <a:gd name="connsiteX87" fmla="*/ 8805370 w 10534650"/>
              <a:gd name="connsiteY87" fmla="*/ 4426175 h 4962109"/>
              <a:gd name="connsiteX88" fmla="*/ 8658874 w 10534650"/>
              <a:gd name="connsiteY88" fmla="*/ 4498599 h 4962109"/>
              <a:gd name="connsiteX89" fmla="*/ 8570718 w 10534650"/>
              <a:gd name="connsiteY89" fmla="*/ 4537136 h 4962109"/>
              <a:gd name="connsiteX90" fmla="*/ 8382959 w 10534650"/>
              <a:gd name="connsiteY90" fmla="*/ 4591539 h 4962109"/>
              <a:gd name="connsiteX91" fmla="*/ 8322237 w 10534650"/>
              <a:gd name="connsiteY91" fmla="*/ 4611347 h 4962109"/>
              <a:gd name="connsiteX92" fmla="*/ 8253574 w 10534650"/>
              <a:gd name="connsiteY92" fmla="*/ 4622451 h 4962109"/>
              <a:gd name="connsiteX93" fmla="*/ 8142452 w 10534650"/>
              <a:gd name="connsiteY93" fmla="*/ 4652191 h 4962109"/>
              <a:gd name="connsiteX94" fmla="*/ 7926082 w 10534650"/>
              <a:gd name="connsiteY94" fmla="*/ 4701680 h 4962109"/>
              <a:gd name="connsiteX95" fmla="*/ 7878875 w 10534650"/>
              <a:gd name="connsiteY95" fmla="*/ 4708305 h 4962109"/>
              <a:gd name="connsiteX96" fmla="*/ 7757501 w 10534650"/>
              <a:gd name="connsiteY96" fmla="*/ 4741432 h 4962109"/>
              <a:gd name="connsiteX97" fmla="*/ 7684511 w 10534650"/>
              <a:gd name="connsiteY97" fmla="*/ 4764301 h 4962109"/>
              <a:gd name="connsiteX98" fmla="*/ 7624515 w 10534650"/>
              <a:gd name="connsiteY98" fmla="*/ 4776179 h 4962109"/>
              <a:gd name="connsiteX99" fmla="*/ 7571930 w 10534650"/>
              <a:gd name="connsiteY99" fmla="*/ 4780027 h 4962109"/>
              <a:gd name="connsiteX100" fmla="*/ 7432402 w 10534650"/>
              <a:gd name="connsiteY100" fmla="*/ 4807278 h 4962109"/>
              <a:gd name="connsiteX101" fmla="*/ 7376754 w 10534650"/>
              <a:gd name="connsiteY101" fmla="*/ 4817968 h 4962109"/>
              <a:gd name="connsiteX102" fmla="*/ 7231546 w 10534650"/>
              <a:gd name="connsiteY102" fmla="*/ 4857825 h 4962109"/>
              <a:gd name="connsiteX103" fmla="*/ 7109089 w 10534650"/>
              <a:gd name="connsiteY103" fmla="*/ 4882341 h 4962109"/>
              <a:gd name="connsiteX104" fmla="*/ 7057788 w 10534650"/>
              <a:gd name="connsiteY104" fmla="*/ 4894624 h 4962109"/>
              <a:gd name="connsiteX105" fmla="*/ 6941125 w 10534650"/>
              <a:gd name="connsiteY105" fmla="*/ 4913041 h 4962109"/>
              <a:gd name="connsiteX106" fmla="*/ 6874857 w 10534650"/>
              <a:gd name="connsiteY106" fmla="*/ 4927091 h 4962109"/>
              <a:gd name="connsiteX107" fmla="*/ 6714789 w 10534650"/>
              <a:gd name="connsiteY107" fmla="*/ 4937175 h 4962109"/>
              <a:gd name="connsiteX108" fmla="*/ 6549597 w 10534650"/>
              <a:gd name="connsiteY108" fmla="*/ 4946170 h 4962109"/>
              <a:gd name="connsiteX109" fmla="*/ 6459201 w 10534650"/>
              <a:gd name="connsiteY109" fmla="*/ 4946704 h 4962109"/>
              <a:gd name="connsiteX110" fmla="*/ 6379993 w 10534650"/>
              <a:gd name="connsiteY110" fmla="*/ 4951898 h 4962109"/>
              <a:gd name="connsiteX111" fmla="*/ 6311205 w 10534650"/>
              <a:gd name="connsiteY111" fmla="*/ 4953901 h 4962109"/>
              <a:gd name="connsiteX112" fmla="*/ 6201505 w 10534650"/>
              <a:gd name="connsiteY112" fmla="*/ 4959986 h 4962109"/>
              <a:gd name="connsiteX113" fmla="*/ 6156018 w 10534650"/>
              <a:gd name="connsiteY113" fmla="*/ 4960421 h 4962109"/>
              <a:gd name="connsiteX114" fmla="*/ 6049276 w 10534650"/>
              <a:gd name="connsiteY114" fmla="*/ 4952977 h 4962109"/>
              <a:gd name="connsiteX115" fmla="*/ 6012280 w 10534650"/>
              <a:gd name="connsiteY115" fmla="*/ 4948608 h 4962109"/>
              <a:gd name="connsiteX116" fmla="*/ 5942361 w 10534650"/>
              <a:gd name="connsiteY116" fmla="*/ 4920847 h 4962109"/>
              <a:gd name="connsiteX117" fmla="*/ 5933980 w 10534650"/>
              <a:gd name="connsiteY117" fmla="*/ 4918608 h 4962109"/>
              <a:gd name="connsiteX118" fmla="*/ 5887681 w 10534650"/>
              <a:gd name="connsiteY118" fmla="*/ 4906368 h 4962109"/>
              <a:gd name="connsiteX119" fmla="*/ 5862209 w 10534650"/>
              <a:gd name="connsiteY119" fmla="*/ 4901667 h 4962109"/>
              <a:gd name="connsiteX120" fmla="*/ 5765973 w 10534650"/>
              <a:gd name="connsiteY120" fmla="*/ 4876200 h 4962109"/>
              <a:gd name="connsiteX121" fmla="*/ 5710431 w 10534650"/>
              <a:gd name="connsiteY121" fmla="*/ 4863519 h 4962109"/>
              <a:gd name="connsiteX122" fmla="*/ 5664908 w 10534650"/>
              <a:gd name="connsiteY122" fmla="*/ 4861723 h 4962109"/>
              <a:gd name="connsiteX123" fmla="*/ 5585007 w 10534650"/>
              <a:gd name="connsiteY123" fmla="*/ 4857960 h 4962109"/>
              <a:gd name="connsiteX124" fmla="*/ 5559231 w 10534650"/>
              <a:gd name="connsiteY124" fmla="*/ 4860477 h 4962109"/>
              <a:gd name="connsiteX125" fmla="*/ 5444811 w 10534650"/>
              <a:gd name="connsiteY125" fmla="*/ 4840451 h 4962109"/>
              <a:gd name="connsiteX126" fmla="*/ 5379124 w 10534650"/>
              <a:gd name="connsiteY126" fmla="*/ 4835057 h 4962109"/>
              <a:gd name="connsiteX127" fmla="*/ 5306093 w 10534650"/>
              <a:gd name="connsiteY127" fmla="*/ 4814877 h 4962109"/>
              <a:gd name="connsiteX128" fmla="*/ 5284433 w 10534650"/>
              <a:gd name="connsiteY128" fmla="*/ 4814147 h 4962109"/>
              <a:gd name="connsiteX129" fmla="*/ 5260152 w 10534650"/>
              <a:gd name="connsiteY129" fmla="*/ 4813796 h 4962109"/>
              <a:gd name="connsiteX130" fmla="*/ 5185829 w 10534650"/>
              <a:gd name="connsiteY130" fmla="*/ 4809858 h 4962109"/>
              <a:gd name="connsiteX131" fmla="*/ 5140387 w 10534650"/>
              <a:gd name="connsiteY131" fmla="*/ 4812334 h 4962109"/>
              <a:gd name="connsiteX132" fmla="*/ 5054734 w 10534650"/>
              <a:gd name="connsiteY132" fmla="*/ 4803174 h 4962109"/>
              <a:gd name="connsiteX133" fmla="*/ 5022638 w 10534650"/>
              <a:gd name="connsiteY133" fmla="*/ 4805814 h 4962109"/>
              <a:gd name="connsiteX134" fmla="*/ 4942261 w 10534650"/>
              <a:gd name="connsiteY134" fmla="*/ 4800907 h 4962109"/>
              <a:gd name="connsiteX135" fmla="*/ 4870420 w 10534650"/>
              <a:gd name="connsiteY135" fmla="*/ 4793240 h 4962109"/>
              <a:gd name="connsiteX136" fmla="*/ 4800874 w 10534650"/>
              <a:gd name="connsiteY136" fmla="*/ 4789997 h 4962109"/>
              <a:gd name="connsiteX137" fmla="*/ 4750778 w 10534650"/>
              <a:gd name="connsiteY137" fmla="*/ 4792713 h 4962109"/>
              <a:gd name="connsiteX138" fmla="*/ 4696598 w 10534650"/>
              <a:gd name="connsiteY138" fmla="*/ 4792741 h 4962109"/>
              <a:gd name="connsiteX139" fmla="*/ 4546427 w 10534650"/>
              <a:gd name="connsiteY139" fmla="*/ 4804612 h 4962109"/>
              <a:gd name="connsiteX140" fmla="*/ 4519273 w 10534650"/>
              <a:gd name="connsiteY140" fmla="*/ 4797386 h 4962109"/>
              <a:gd name="connsiteX141" fmla="*/ 4363361 w 10534650"/>
              <a:gd name="connsiteY141" fmla="*/ 4781778 h 4962109"/>
              <a:gd name="connsiteX142" fmla="*/ 4329354 w 10534650"/>
              <a:gd name="connsiteY142" fmla="*/ 4779838 h 4962109"/>
              <a:gd name="connsiteX143" fmla="*/ 4239595 w 10534650"/>
              <a:gd name="connsiteY143" fmla="*/ 4751840 h 4962109"/>
              <a:gd name="connsiteX144" fmla="*/ 4096514 w 10534650"/>
              <a:gd name="connsiteY144" fmla="*/ 4776811 h 4962109"/>
              <a:gd name="connsiteX145" fmla="*/ 3961888 w 10534650"/>
              <a:gd name="connsiteY145" fmla="*/ 4811077 h 4962109"/>
              <a:gd name="connsiteX146" fmla="*/ 3944891 w 10534650"/>
              <a:gd name="connsiteY146" fmla="*/ 4815486 h 4962109"/>
              <a:gd name="connsiteX147" fmla="*/ 3896970 w 10534650"/>
              <a:gd name="connsiteY147" fmla="*/ 4821693 h 4962109"/>
              <a:gd name="connsiteX148" fmla="*/ 3838196 w 10534650"/>
              <a:gd name="connsiteY148" fmla="*/ 4821037 h 4962109"/>
              <a:gd name="connsiteX149" fmla="*/ 3800670 w 10534650"/>
              <a:gd name="connsiteY149" fmla="*/ 4823403 h 4962109"/>
              <a:gd name="connsiteX150" fmla="*/ 3797857 w 10534650"/>
              <a:gd name="connsiteY150" fmla="*/ 4823456 h 4962109"/>
              <a:gd name="connsiteX151" fmla="*/ 3740361 w 10534650"/>
              <a:gd name="connsiteY151" fmla="*/ 4819547 h 4962109"/>
              <a:gd name="connsiteX152" fmla="*/ 3733853 w 10534650"/>
              <a:gd name="connsiteY152" fmla="*/ 4818257 h 4962109"/>
              <a:gd name="connsiteX153" fmla="*/ 3704618 w 10534650"/>
              <a:gd name="connsiteY153" fmla="*/ 4809915 h 4962109"/>
              <a:gd name="connsiteX154" fmla="*/ 3622533 w 10534650"/>
              <a:gd name="connsiteY154" fmla="*/ 4789121 h 4962109"/>
              <a:gd name="connsiteX155" fmla="*/ 3545207 w 10534650"/>
              <a:gd name="connsiteY155" fmla="*/ 4769391 h 4962109"/>
              <a:gd name="connsiteX156" fmla="*/ 3519303 w 10534650"/>
              <a:gd name="connsiteY156" fmla="*/ 4784698 h 4962109"/>
              <a:gd name="connsiteX157" fmla="*/ 3480065 w 10534650"/>
              <a:gd name="connsiteY157" fmla="*/ 4796876 h 4962109"/>
              <a:gd name="connsiteX158" fmla="*/ 3438793 w 10534650"/>
              <a:gd name="connsiteY158" fmla="*/ 4776257 h 4962109"/>
              <a:gd name="connsiteX159" fmla="*/ 3341926 w 10534650"/>
              <a:gd name="connsiteY159" fmla="*/ 4732751 h 4962109"/>
              <a:gd name="connsiteX160" fmla="*/ 3279243 w 10534650"/>
              <a:gd name="connsiteY160" fmla="*/ 4726817 h 4962109"/>
              <a:gd name="connsiteX161" fmla="*/ 3143823 w 10534650"/>
              <a:gd name="connsiteY161" fmla="*/ 4701842 h 4962109"/>
              <a:gd name="connsiteX162" fmla="*/ 3056138 w 10534650"/>
              <a:gd name="connsiteY162" fmla="*/ 4673429 h 4962109"/>
              <a:gd name="connsiteX163" fmla="*/ 2993770 w 10534650"/>
              <a:gd name="connsiteY163" fmla="*/ 4643771 h 4962109"/>
              <a:gd name="connsiteX164" fmla="*/ 2904225 w 10534650"/>
              <a:gd name="connsiteY164" fmla="*/ 4604470 h 4962109"/>
              <a:gd name="connsiteX165" fmla="*/ 2813231 w 10534650"/>
              <a:gd name="connsiteY165" fmla="*/ 4581028 h 4962109"/>
              <a:gd name="connsiteX166" fmla="*/ 2748028 w 10534650"/>
              <a:gd name="connsiteY166" fmla="*/ 4554886 h 4962109"/>
              <a:gd name="connsiteX167" fmla="*/ 2667581 w 10534650"/>
              <a:gd name="connsiteY167" fmla="*/ 4534574 h 4962109"/>
              <a:gd name="connsiteX168" fmla="*/ 2599283 w 10534650"/>
              <a:gd name="connsiteY168" fmla="*/ 4529376 h 4962109"/>
              <a:gd name="connsiteX169" fmla="*/ 2491986 w 10534650"/>
              <a:gd name="connsiteY169" fmla="*/ 4524678 h 4962109"/>
              <a:gd name="connsiteX170" fmla="*/ 2363895 w 10534650"/>
              <a:gd name="connsiteY170" fmla="*/ 4471069 h 4962109"/>
              <a:gd name="connsiteX171" fmla="*/ 2311566 w 10534650"/>
              <a:gd name="connsiteY171" fmla="*/ 4457491 h 4962109"/>
              <a:gd name="connsiteX172" fmla="*/ 2262011 w 10534650"/>
              <a:gd name="connsiteY172" fmla="*/ 4449484 h 4962109"/>
              <a:gd name="connsiteX173" fmla="*/ 2158206 w 10534650"/>
              <a:gd name="connsiteY173" fmla="*/ 4412555 h 4962109"/>
              <a:gd name="connsiteX174" fmla="*/ 2115838 w 10534650"/>
              <a:gd name="connsiteY174" fmla="*/ 4399840 h 4962109"/>
              <a:gd name="connsiteX175" fmla="*/ 2055614 w 10534650"/>
              <a:gd name="connsiteY175" fmla="*/ 4395932 h 4962109"/>
              <a:gd name="connsiteX176" fmla="*/ 1947021 w 10534650"/>
              <a:gd name="connsiteY176" fmla="*/ 4374820 h 4962109"/>
              <a:gd name="connsiteX177" fmla="*/ 1840396 w 10534650"/>
              <a:gd name="connsiteY177" fmla="*/ 4327492 h 4962109"/>
              <a:gd name="connsiteX178" fmla="*/ 1793775 w 10534650"/>
              <a:gd name="connsiteY178" fmla="*/ 4328221 h 4962109"/>
              <a:gd name="connsiteX179" fmla="*/ 1777216 w 10534650"/>
              <a:gd name="connsiteY179" fmla="*/ 4326168 h 4962109"/>
              <a:gd name="connsiteX180" fmla="*/ 1629295 w 10534650"/>
              <a:gd name="connsiteY180" fmla="*/ 4294032 h 4962109"/>
              <a:gd name="connsiteX181" fmla="*/ 1614496 w 10534650"/>
              <a:gd name="connsiteY181" fmla="*/ 4290614 h 4962109"/>
              <a:gd name="connsiteX182" fmla="*/ 1545646 w 10534650"/>
              <a:gd name="connsiteY182" fmla="*/ 4266265 h 4962109"/>
              <a:gd name="connsiteX183" fmla="*/ 1369537 w 10534650"/>
              <a:gd name="connsiteY183" fmla="*/ 4242047 h 4962109"/>
              <a:gd name="connsiteX184" fmla="*/ 1358743 w 10534650"/>
              <a:gd name="connsiteY184" fmla="*/ 4239828 h 4962109"/>
              <a:gd name="connsiteX185" fmla="*/ 1298789 w 10534650"/>
              <a:gd name="connsiteY185" fmla="*/ 4245587 h 4962109"/>
              <a:gd name="connsiteX186" fmla="*/ 1268483 w 10534650"/>
              <a:gd name="connsiteY186" fmla="*/ 4257443 h 4962109"/>
              <a:gd name="connsiteX187" fmla="*/ 1221700 w 10534650"/>
              <a:gd name="connsiteY187" fmla="*/ 4268736 h 4962109"/>
              <a:gd name="connsiteX188" fmla="*/ 1174793 w 10534650"/>
              <a:gd name="connsiteY188" fmla="*/ 4270928 h 4962109"/>
              <a:gd name="connsiteX189" fmla="*/ 1098150 w 10534650"/>
              <a:gd name="connsiteY189" fmla="*/ 4243822 h 4962109"/>
              <a:gd name="connsiteX190" fmla="*/ 1069859 w 10534650"/>
              <a:gd name="connsiteY190" fmla="*/ 4239673 h 4962109"/>
              <a:gd name="connsiteX191" fmla="*/ 1007226 w 10534650"/>
              <a:gd name="connsiteY191" fmla="*/ 4224839 h 4962109"/>
              <a:gd name="connsiteX192" fmla="*/ 951768 w 10534650"/>
              <a:gd name="connsiteY192" fmla="*/ 4221810 h 4962109"/>
              <a:gd name="connsiteX193" fmla="*/ 906114 w 10534650"/>
              <a:gd name="connsiteY193" fmla="*/ 4235593 h 4962109"/>
              <a:gd name="connsiteX194" fmla="*/ 841245 w 10534650"/>
              <a:gd name="connsiteY194" fmla="*/ 4234521 h 4962109"/>
              <a:gd name="connsiteX195" fmla="*/ 800332 w 10534650"/>
              <a:gd name="connsiteY195" fmla="*/ 4219495 h 4962109"/>
              <a:gd name="connsiteX196" fmla="*/ 791951 w 10534650"/>
              <a:gd name="connsiteY196" fmla="*/ 4217256 h 4962109"/>
              <a:gd name="connsiteX197" fmla="*/ 682847 w 10534650"/>
              <a:gd name="connsiteY197" fmla="*/ 4209095 h 4962109"/>
              <a:gd name="connsiteX198" fmla="*/ 544048 w 10534650"/>
              <a:gd name="connsiteY198" fmla="*/ 4236583 h 4962109"/>
              <a:gd name="connsiteX199" fmla="*/ 520986 w 10534650"/>
              <a:gd name="connsiteY199" fmla="*/ 4242810 h 4962109"/>
              <a:gd name="connsiteX200" fmla="*/ 410178 w 10534650"/>
              <a:gd name="connsiteY200" fmla="*/ 4248822 h 4962109"/>
              <a:gd name="connsiteX201" fmla="*/ 350333 w 10534650"/>
              <a:gd name="connsiteY201" fmla="*/ 4258484 h 4962109"/>
              <a:gd name="connsiteX202" fmla="*/ 307802 w 10534650"/>
              <a:gd name="connsiteY202" fmla="*/ 4256334 h 4962109"/>
              <a:gd name="connsiteX203" fmla="*/ 254816 w 10534650"/>
              <a:gd name="connsiteY203" fmla="*/ 4277037 h 4962109"/>
              <a:gd name="connsiteX204" fmla="*/ 237292 w 10534650"/>
              <a:gd name="connsiteY204" fmla="*/ 4286423 h 4962109"/>
              <a:gd name="connsiteX205" fmla="*/ 216734 w 10534650"/>
              <a:gd name="connsiteY205" fmla="*/ 4291334 h 4962109"/>
              <a:gd name="connsiteX206" fmla="*/ 124141 w 10534650"/>
              <a:gd name="connsiteY206" fmla="*/ 4305079 h 4962109"/>
              <a:gd name="connsiteX207" fmla="*/ 107121 w 10534650"/>
              <a:gd name="connsiteY207" fmla="*/ 4315238 h 4962109"/>
              <a:gd name="connsiteX208" fmla="*/ 95746 w 10534650"/>
              <a:gd name="connsiteY208" fmla="*/ 4321517 h 4962109"/>
              <a:gd name="connsiteX209" fmla="*/ 6292 w 10534650"/>
              <a:gd name="connsiteY209" fmla="*/ 4327311 h 4962109"/>
              <a:gd name="connsiteX210" fmla="*/ 1 w 10534650"/>
              <a:gd name="connsiteY210" fmla="*/ 4327851 h 496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534650" h="4962109">
                <a:moveTo>
                  <a:pt x="6180200" y="4801197"/>
                </a:moveTo>
                <a:lnTo>
                  <a:pt x="6147637" y="4805291"/>
                </a:lnTo>
                <a:lnTo>
                  <a:pt x="6164640" y="4804893"/>
                </a:lnTo>
                <a:cubicBezTo>
                  <a:pt x="6170280" y="4804512"/>
                  <a:pt x="6175677" y="4803578"/>
                  <a:pt x="6180200" y="4801197"/>
                </a:cubicBezTo>
                <a:close/>
                <a:moveTo>
                  <a:pt x="5969537" y="4731750"/>
                </a:moveTo>
                <a:lnTo>
                  <a:pt x="5980870" y="4743324"/>
                </a:lnTo>
                <a:lnTo>
                  <a:pt x="5980870" y="4743323"/>
                </a:lnTo>
                <a:close/>
                <a:moveTo>
                  <a:pt x="6712815" y="4676908"/>
                </a:moveTo>
                <a:lnTo>
                  <a:pt x="6712815" y="4676909"/>
                </a:lnTo>
                <a:lnTo>
                  <a:pt x="6734605" y="4700281"/>
                </a:lnTo>
                <a:cubicBezTo>
                  <a:pt x="6728727" y="4693945"/>
                  <a:pt x="6722664" y="4687596"/>
                  <a:pt x="6712815" y="4676908"/>
                </a:cubicBezTo>
                <a:close/>
                <a:moveTo>
                  <a:pt x="5236566" y="4571169"/>
                </a:moveTo>
                <a:lnTo>
                  <a:pt x="5264294" y="4579674"/>
                </a:lnTo>
                <a:lnTo>
                  <a:pt x="5280204" y="4586908"/>
                </a:lnTo>
                <a:lnTo>
                  <a:pt x="5280336" y="4586967"/>
                </a:lnTo>
                <a:lnTo>
                  <a:pt x="5294396" y="4593609"/>
                </a:lnTo>
                <a:lnTo>
                  <a:pt x="5296104" y="4594130"/>
                </a:lnTo>
                <a:lnTo>
                  <a:pt x="5301566" y="4596610"/>
                </a:lnTo>
                <a:cubicBezTo>
                  <a:pt x="5308775" y="4599427"/>
                  <a:pt x="5316122" y="4601617"/>
                  <a:pt x="5323749" y="4602562"/>
                </a:cubicBezTo>
                <a:lnTo>
                  <a:pt x="5296104" y="4594130"/>
                </a:lnTo>
                <a:lnTo>
                  <a:pt x="5280336" y="4586967"/>
                </a:lnTo>
                <a:lnTo>
                  <a:pt x="5266003" y="4580197"/>
                </a:lnTo>
                <a:lnTo>
                  <a:pt x="5264294" y="4579674"/>
                </a:lnTo>
                <a:lnTo>
                  <a:pt x="5258823" y="4577184"/>
                </a:lnTo>
                <a:cubicBezTo>
                  <a:pt x="5251595" y="4574355"/>
                  <a:pt x="5244224" y="4572143"/>
                  <a:pt x="5236566" y="4571169"/>
                </a:cubicBezTo>
                <a:close/>
                <a:moveTo>
                  <a:pt x="5514391" y="4562409"/>
                </a:moveTo>
                <a:lnTo>
                  <a:pt x="5571581" y="4569638"/>
                </a:lnTo>
                <a:cubicBezTo>
                  <a:pt x="5561681" y="4566506"/>
                  <a:pt x="5551982" y="4564189"/>
                  <a:pt x="5542458" y="4562909"/>
                </a:cubicBezTo>
                <a:cubicBezTo>
                  <a:pt x="5532935" y="4561630"/>
                  <a:pt x="5523588" y="4561388"/>
                  <a:pt x="5514391" y="4562409"/>
                </a:cubicBezTo>
                <a:close/>
                <a:moveTo>
                  <a:pt x="3097094" y="4429045"/>
                </a:moveTo>
                <a:lnTo>
                  <a:pt x="3088347" y="4439791"/>
                </a:lnTo>
                <a:cubicBezTo>
                  <a:pt x="3083671" y="4447172"/>
                  <a:pt x="3078424" y="4452894"/>
                  <a:pt x="3072652" y="4457084"/>
                </a:cubicBezTo>
                <a:lnTo>
                  <a:pt x="3053825" y="4465207"/>
                </a:lnTo>
                <a:cubicBezTo>
                  <a:pt x="3067357" y="4462670"/>
                  <a:pt x="3078995" y="4454555"/>
                  <a:pt x="3088348" y="4439791"/>
                </a:cubicBezTo>
                <a:close/>
                <a:moveTo>
                  <a:pt x="4090071" y="4402823"/>
                </a:moveTo>
                <a:lnTo>
                  <a:pt x="4105672" y="4404644"/>
                </a:lnTo>
                <a:lnTo>
                  <a:pt x="4121173" y="4414076"/>
                </a:lnTo>
                <a:cubicBezTo>
                  <a:pt x="4116059" y="4409460"/>
                  <a:pt x="4110873" y="4406418"/>
                  <a:pt x="4105673" y="4404644"/>
                </a:cubicBezTo>
                <a:lnTo>
                  <a:pt x="4105672" y="4404644"/>
                </a:lnTo>
                <a:lnTo>
                  <a:pt x="4105672" y="4404644"/>
                </a:lnTo>
                <a:cubicBezTo>
                  <a:pt x="4100470" y="4402869"/>
                  <a:pt x="4095250" y="4402364"/>
                  <a:pt x="4090071" y="4402823"/>
                </a:cubicBezTo>
                <a:close/>
                <a:moveTo>
                  <a:pt x="3874703" y="4390456"/>
                </a:moveTo>
                <a:cubicBezTo>
                  <a:pt x="3888207" y="4407424"/>
                  <a:pt x="3904096" y="4414579"/>
                  <a:pt x="3921126" y="4417222"/>
                </a:cubicBezTo>
                <a:lnTo>
                  <a:pt x="3896594" y="4409211"/>
                </a:lnTo>
                <a:cubicBezTo>
                  <a:pt x="3888805" y="4404972"/>
                  <a:pt x="3881457" y="4398939"/>
                  <a:pt x="3874703" y="4390456"/>
                </a:cubicBezTo>
                <a:close/>
                <a:moveTo>
                  <a:pt x="7873706" y="4301238"/>
                </a:moveTo>
                <a:cubicBezTo>
                  <a:pt x="7879271" y="4306720"/>
                  <a:pt x="7885522" y="4312339"/>
                  <a:pt x="7892206" y="4317039"/>
                </a:cubicBezTo>
                <a:lnTo>
                  <a:pt x="7899880" y="4320773"/>
                </a:lnTo>
                <a:lnTo>
                  <a:pt x="7892205" y="4317038"/>
                </a:lnTo>
                <a:cubicBezTo>
                  <a:pt x="7885522" y="4312339"/>
                  <a:pt x="7879271" y="4306720"/>
                  <a:pt x="7873706" y="4301238"/>
                </a:cubicBezTo>
                <a:close/>
                <a:moveTo>
                  <a:pt x="1456506" y="3863438"/>
                </a:moveTo>
                <a:cubicBezTo>
                  <a:pt x="1451501" y="3864050"/>
                  <a:pt x="1446149" y="3865681"/>
                  <a:pt x="1442667" y="3867764"/>
                </a:cubicBezTo>
                <a:cubicBezTo>
                  <a:pt x="1425879" y="3877941"/>
                  <a:pt x="1411091" y="3885493"/>
                  <a:pt x="1397372" y="3890362"/>
                </a:cubicBezTo>
                <a:cubicBezTo>
                  <a:pt x="1411091" y="3885493"/>
                  <a:pt x="1425880" y="3877941"/>
                  <a:pt x="1442668" y="3867764"/>
                </a:cubicBezTo>
                <a:close/>
                <a:moveTo>
                  <a:pt x="1071905" y="3816123"/>
                </a:moveTo>
                <a:lnTo>
                  <a:pt x="1062478" y="3818725"/>
                </a:lnTo>
                <a:lnTo>
                  <a:pt x="1022563" y="3825445"/>
                </a:lnTo>
                <a:lnTo>
                  <a:pt x="1062480" y="3818725"/>
                </a:lnTo>
                <a:close/>
                <a:moveTo>
                  <a:pt x="1209869" y="3815014"/>
                </a:moveTo>
                <a:cubicBezTo>
                  <a:pt x="1227625" y="3817890"/>
                  <a:pt x="1245541" y="3819944"/>
                  <a:pt x="1257364" y="3832567"/>
                </a:cubicBezTo>
                <a:cubicBezTo>
                  <a:pt x="1245542" y="3819944"/>
                  <a:pt x="1227625" y="3817890"/>
                  <a:pt x="1209869" y="3815014"/>
                </a:cubicBezTo>
                <a:close/>
                <a:moveTo>
                  <a:pt x="0" y="0"/>
                </a:moveTo>
                <a:lnTo>
                  <a:pt x="10534650" y="0"/>
                </a:lnTo>
                <a:lnTo>
                  <a:pt x="10534650" y="3353931"/>
                </a:lnTo>
                <a:lnTo>
                  <a:pt x="10495227" y="3401247"/>
                </a:lnTo>
                <a:cubicBezTo>
                  <a:pt x="10485337" y="3413006"/>
                  <a:pt x="10476032" y="3427032"/>
                  <a:pt x="10463118" y="3434133"/>
                </a:cubicBezTo>
                <a:cubicBezTo>
                  <a:pt x="10436316" y="3449009"/>
                  <a:pt x="10407326" y="3460583"/>
                  <a:pt x="10378879" y="3472380"/>
                </a:cubicBezTo>
                <a:cubicBezTo>
                  <a:pt x="10354448" y="3482409"/>
                  <a:pt x="10328740" y="3489381"/>
                  <a:pt x="10304799" y="3500370"/>
                </a:cubicBezTo>
                <a:cubicBezTo>
                  <a:pt x="10285652" y="3509090"/>
                  <a:pt x="10268271" y="3521824"/>
                  <a:pt x="10250242" y="3533216"/>
                </a:cubicBezTo>
                <a:cubicBezTo>
                  <a:pt x="10234541" y="3543095"/>
                  <a:pt x="10217465" y="3551396"/>
                  <a:pt x="10204013" y="3563655"/>
                </a:cubicBezTo>
                <a:cubicBezTo>
                  <a:pt x="10171195" y="3593338"/>
                  <a:pt x="10138228" y="3622454"/>
                  <a:pt x="10098588" y="3643324"/>
                </a:cubicBezTo>
                <a:cubicBezTo>
                  <a:pt x="10059514" y="3664046"/>
                  <a:pt x="10022283" y="3687678"/>
                  <a:pt x="9983369" y="3708784"/>
                </a:cubicBezTo>
                <a:cubicBezTo>
                  <a:pt x="9945228" y="3729383"/>
                  <a:pt x="9910448" y="3752437"/>
                  <a:pt x="9888637" y="3792146"/>
                </a:cubicBezTo>
                <a:cubicBezTo>
                  <a:pt x="9878912" y="3809668"/>
                  <a:pt x="9865565" y="3828615"/>
                  <a:pt x="9848780" y="3838049"/>
                </a:cubicBezTo>
                <a:cubicBezTo>
                  <a:pt x="9824861" y="3851452"/>
                  <a:pt x="9795499" y="3854838"/>
                  <a:pt x="9769701" y="3865885"/>
                </a:cubicBezTo>
                <a:cubicBezTo>
                  <a:pt x="9739318" y="3878850"/>
                  <a:pt x="9704457" y="3889469"/>
                  <a:pt x="9682888" y="3911938"/>
                </a:cubicBezTo>
                <a:cubicBezTo>
                  <a:pt x="9663714" y="3931973"/>
                  <a:pt x="9644670" y="3947376"/>
                  <a:pt x="9620297" y="3959262"/>
                </a:cubicBezTo>
                <a:cubicBezTo>
                  <a:pt x="9603219" y="3967566"/>
                  <a:pt x="9589864" y="3983912"/>
                  <a:pt x="9572344" y="3990515"/>
                </a:cubicBezTo>
                <a:cubicBezTo>
                  <a:pt x="9549293" y="3999339"/>
                  <a:pt x="9526207" y="4005934"/>
                  <a:pt x="9505537" y="4020672"/>
                </a:cubicBezTo>
                <a:cubicBezTo>
                  <a:pt x="9484091" y="4035912"/>
                  <a:pt x="9460115" y="4047456"/>
                  <a:pt x="9437819" y="4061525"/>
                </a:cubicBezTo>
                <a:cubicBezTo>
                  <a:pt x="9425990" y="4069070"/>
                  <a:pt x="9416013" y="4079339"/>
                  <a:pt x="9404527" y="4087281"/>
                </a:cubicBezTo>
                <a:cubicBezTo>
                  <a:pt x="9383500" y="4101807"/>
                  <a:pt x="9362130" y="4115940"/>
                  <a:pt x="9340611" y="4129506"/>
                </a:cubicBezTo>
                <a:cubicBezTo>
                  <a:pt x="9319094" y="4143075"/>
                  <a:pt x="9298336" y="4159103"/>
                  <a:pt x="9275062" y="4168468"/>
                </a:cubicBezTo>
                <a:cubicBezTo>
                  <a:pt x="9235393" y="4184326"/>
                  <a:pt x="9192714" y="4192558"/>
                  <a:pt x="9154049" y="4209968"/>
                </a:cubicBezTo>
                <a:cubicBezTo>
                  <a:pt x="9114807" y="4227709"/>
                  <a:pt x="9077428" y="4250775"/>
                  <a:pt x="9041981" y="4275454"/>
                </a:cubicBezTo>
                <a:cubicBezTo>
                  <a:pt x="9013941" y="4294886"/>
                  <a:pt x="8987577" y="4314247"/>
                  <a:pt x="8953407" y="4322870"/>
                </a:cubicBezTo>
                <a:cubicBezTo>
                  <a:pt x="8934339" y="4327698"/>
                  <a:pt x="8913858" y="4339665"/>
                  <a:pt x="8901537" y="4354413"/>
                </a:cubicBezTo>
                <a:cubicBezTo>
                  <a:pt x="8874858" y="4386553"/>
                  <a:pt x="8842027" y="4408257"/>
                  <a:pt x="8805370" y="4426175"/>
                </a:cubicBezTo>
                <a:cubicBezTo>
                  <a:pt x="8756414" y="4450307"/>
                  <a:pt x="8707976" y="4475033"/>
                  <a:pt x="8658874" y="4498599"/>
                </a:cubicBezTo>
                <a:cubicBezTo>
                  <a:pt x="8629907" y="4512587"/>
                  <a:pt x="8601063" y="4527509"/>
                  <a:pt x="8570718" y="4537136"/>
                </a:cubicBezTo>
                <a:cubicBezTo>
                  <a:pt x="8508693" y="4557041"/>
                  <a:pt x="8445428" y="4573334"/>
                  <a:pt x="8382959" y="4591539"/>
                </a:cubicBezTo>
                <a:cubicBezTo>
                  <a:pt x="8362523" y="4597385"/>
                  <a:pt x="8342983" y="4606448"/>
                  <a:pt x="8322237" y="4611347"/>
                </a:cubicBezTo>
                <a:cubicBezTo>
                  <a:pt x="8299794" y="4616686"/>
                  <a:pt x="8276017" y="4617112"/>
                  <a:pt x="8253574" y="4622451"/>
                </a:cubicBezTo>
                <a:cubicBezTo>
                  <a:pt x="8216238" y="4631231"/>
                  <a:pt x="8179798" y="4643227"/>
                  <a:pt x="8142452" y="4652191"/>
                </a:cubicBezTo>
                <a:cubicBezTo>
                  <a:pt x="8070405" y="4669374"/>
                  <a:pt x="7998236" y="4685619"/>
                  <a:pt x="7926082" y="4701680"/>
                </a:cubicBezTo>
                <a:cubicBezTo>
                  <a:pt x="7910636" y="4705085"/>
                  <a:pt x="7894160" y="4704520"/>
                  <a:pt x="7878875" y="4708305"/>
                </a:cubicBezTo>
                <a:cubicBezTo>
                  <a:pt x="7838286" y="4718535"/>
                  <a:pt x="7797807" y="4729883"/>
                  <a:pt x="7757501" y="4741432"/>
                </a:cubicBezTo>
                <a:cubicBezTo>
                  <a:pt x="7733086" y="4748492"/>
                  <a:pt x="7709086" y="4757622"/>
                  <a:pt x="7684511" y="4764301"/>
                </a:cubicBezTo>
                <a:cubicBezTo>
                  <a:pt x="7664851" y="4769644"/>
                  <a:pt x="7644738" y="4773472"/>
                  <a:pt x="7624515" y="4776179"/>
                </a:cubicBezTo>
                <a:cubicBezTo>
                  <a:pt x="7607100" y="4778522"/>
                  <a:pt x="7589211" y="4776933"/>
                  <a:pt x="7571930" y="4780027"/>
                </a:cubicBezTo>
                <a:cubicBezTo>
                  <a:pt x="7525162" y="4788350"/>
                  <a:pt x="7478851" y="4798192"/>
                  <a:pt x="7432402" y="4807278"/>
                </a:cubicBezTo>
                <a:cubicBezTo>
                  <a:pt x="7413794" y="4810838"/>
                  <a:pt x="7394900" y="4813080"/>
                  <a:pt x="7376754" y="4817968"/>
                </a:cubicBezTo>
                <a:cubicBezTo>
                  <a:pt x="7328196" y="4830812"/>
                  <a:pt x="7280227" y="4845917"/>
                  <a:pt x="7231546" y="4857825"/>
                </a:cubicBezTo>
                <a:cubicBezTo>
                  <a:pt x="7191170" y="4867696"/>
                  <a:pt x="7149922" y="4873983"/>
                  <a:pt x="7109089" y="4882341"/>
                </a:cubicBezTo>
                <a:cubicBezTo>
                  <a:pt x="7091771" y="4885988"/>
                  <a:pt x="7075053" y="4891717"/>
                  <a:pt x="7057788" y="4894624"/>
                </a:cubicBezTo>
                <a:cubicBezTo>
                  <a:pt x="7019113" y="4901273"/>
                  <a:pt x="6979984" y="4906404"/>
                  <a:pt x="6941125" y="4913041"/>
                </a:cubicBezTo>
                <a:cubicBezTo>
                  <a:pt x="6918968" y="4916914"/>
                  <a:pt x="6897260" y="4925088"/>
                  <a:pt x="6874857" y="4927091"/>
                </a:cubicBezTo>
                <a:cubicBezTo>
                  <a:pt x="6821656" y="4931824"/>
                  <a:pt x="6768247" y="4934130"/>
                  <a:pt x="6714789" y="4937175"/>
                </a:cubicBezTo>
                <a:cubicBezTo>
                  <a:pt x="6659657" y="4940292"/>
                  <a:pt x="6604682" y="4943792"/>
                  <a:pt x="6549597" y="4946170"/>
                </a:cubicBezTo>
                <a:cubicBezTo>
                  <a:pt x="6519465" y="4947276"/>
                  <a:pt x="6489322" y="4945783"/>
                  <a:pt x="6459201" y="4946704"/>
                </a:cubicBezTo>
                <a:cubicBezTo>
                  <a:pt x="6432800" y="4947508"/>
                  <a:pt x="6406432" y="4950539"/>
                  <a:pt x="6379993" y="4951898"/>
                </a:cubicBezTo>
                <a:cubicBezTo>
                  <a:pt x="6357100" y="4952937"/>
                  <a:pt x="6334097" y="4952858"/>
                  <a:pt x="6311205" y="4953901"/>
                </a:cubicBezTo>
                <a:cubicBezTo>
                  <a:pt x="6274532" y="4955673"/>
                  <a:pt x="6238005" y="4958014"/>
                  <a:pt x="6201505" y="4959986"/>
                </a:cubicBezTo>
                <a:cubicBezTo>
                  <a:pt x="6186248" y="4960620"/>
                  <a:pt x="6170049" y="4964157"/>
                  <a:pt x="6156018" y="4960421"/>
                </a:cubicBezTo>
                <a:cubicBezTo>
                  <a:pt x="6120663" y="4950966"/>
                  <a:pt x="6085248" y="4950600"/>
                  <a:pt x="6049276" y="4952977"/>
                </a:cubicBezTo>
                <a:cubicBezTo>
                  <a:pt x="6036975" y="4953812"/>
                  <a:pt x="6023887" y="4952550"/>
                  <a:pt x="6012280" y="4948608"/>
                </a:cubicBezTo>
                <a:cubicBezTo>
                  <a:pt x="5988511" y="4940682"/>
                  <a:pt x="5965659" y="4930223"/>
                  <a:pt x="5942361" y="4920847"/>
                </a:cubicBezTo>
                <a:cubicBezTo>
                  <a:pt x="5939837" y="4919748"/>
                  <a:pt x="5936711" y="4919348"/>
                  <a:pt x="5933980" y="4918608"/>
                </a:cubicBezTo>
                <a:cubicBezTo>
                  <a:pt x="5918490" y="4914400"/>
                  <a:pt x="5903193" y="4910205"/>
                  <a:pt x="5887681" y="4906368"/>
                </a:cubicBezTo>
                <a:cubicBezTo>
                  <a:pt x="5879287" y="4904312"/>
                  <a:pt x="5870619" y="4903538"/>
                  <a:pt x="5862209" y="4901667"/>
                </a:cubicBezTo>
                <a:cubicBezTo>
                  <a:pt x="5829686" y="4894261"/>
                  <a:pt x="5792897" y="4900480"/>
                  <a:pt x="5765973" y="4876200"/>
                </a:cubicBezTo>
                <a:cubicBezTo>
                  <a:pt x="5748483" y="4860538"/>
                  <a:pt x="5730341" y="4862645"/>
                  <a:pt x="5710431" y="4863519"/>
                </a:cubicBezTo>
                <a:cubicBezTo>
                  <a:pt x="5695357" y="4864163"/>
                  <a:pt x="5680064" y="4862567"/>
                  <a:pt x="5664908" y="4861723"/>
                </a:cubicBezTo>
                <a:cubicBezTo>
                  <a:pt x="5638275" y="4860468"/>
                  <a:pt x="5611666" y="4858845"/>
                  <a:pt x="5585007" y="4857960"/>
                </a:cubicBezTo>
                <a:cubicBezTo>
                  <a:pt x="5576485" y="4857752"/>
                  <a:pt x="5567492" y="4861780"/>
                  <a:pt x="5559231" y="4860477"/>
                </a:cubicBezTo>
                <a:cubicBezTo>
                  <a:pt x="5521053" y="4854355"/>
                  <a:pt x="5483013" y="4846202"/>
                  <a:pt x="5444811" y="4840451"/>
                </a:cubicBezTo>
                <a:cubicBezTo>
                  <a:pt x="5423144" y="4837123"/>
                  <a:pt x="5400557" y="4839112"/>
                  <a:pt x="5379124" y="4835057"/>
                </a:cubicBezTo>
                <a:cubicBezTo>
                  <a:pt x="5354393" y="4830408"/>
                  <a:pt x="5330529" y="4821180"/>
                  <a:pt x="5306093" y="4814877"/>
                </a:cubicBezTo>
                <a:cubicBezTo>
                  <a:pt x="5299348" y="4813123"/>
                  <a:pt x="5291662" y="4814270"/>
                  <a:pt x="5284433" y="4814147"/>
                </a:cubicBezTo>
                <a:cubicBezTo>
                  <a:pt x="5276282" y="4813965"/>
                  <a:pt x="5268291" y="4814164"/>
                  <a:pt x="5260152" y="4813796"/>
                </a:cubicBezTo>
                <a:cubicBezTo>
                  <a:pt x="5235376" y="4812484"/>
                  <a:pt x="5210666" y="4810246"/>
                  <a:pt x="5185829" y="4809858"/>
                </a:cubicBezTo>
                <a:cubicBezTo>
                  <a:pt x="5170634" y="4809567"/>
                  <a:pt x="5154236" y="4816059"/>
                  <a:pt x="5140387" y="4812334"/>
                </a:cubicBezTo>
                <a:cubicBezTo>
                  <a:pt x="5112124" y="4805032"/>
                  <a:pt x="5082682" y="4815092"/>
                  <a:pt x="5054734" y="4803174"/>
                </a:cubicBezTo>
                <a:cubicBezTo>
                  <a:pt x="5046067" y="4799616"/>
                  <a:pt x="5033378" y="4806174"/>
                  <a:pt x="5022638" y="4805814"/>
                </a:cubicBezTo>
                <a:cubicBezTo>
                  <a:pt x="4995795" y="4804917"/>
                  <a:pt x="4969030" y="4802912"/>
                  <a:pt x="4942261" y="4800907"/>
                </a:cubicBezTo>
                <a:cubicBezTo>
                  <a:pt x="4918263" y="4799091"/>
                  <a:pt x="4893154" y="4799980"/>
                  <a:pt x="4870420" y="4793240"/>
                </a:cubicBezTo>
                <a:cubicBezTo>
                  <a:pt x="4846600" y="4786056"/>
                  <a:pt x="4824759" y="4785313"/>
                  <a:pt x="4800874" y="4789997"/>
                </a:cubicBezTo>
                <a:cubicBezTo>
                  <a:pt x="4784518" y="4793152"/>
                  <a:pt x="4767488" y="4792551"/>
                  <a:pt x="4750778" y="4792713"/>
                </a:cubicBezTo>
                <a:cubicBezTo>
                  <a:pt x="4732764" y="4792973"/>
                  <a:pt x="4713264" y="4787751"/>
                  <a:pt x="4696598" y="4792741"/>
                </a:cubicBezTo>
                <a:cubicBezTo>
                  <a:pt x="4646976" y="4807551"/>
                  <a:pt x="4597032" y="4808052"/>
                  <a:pt x="4546427" y="4804612"/>
                </a:cubicBezTo>
                <a:cubicBezTo>
                  <a:pt x="4537191" y="4803984"/>
                  <a:pt x="4527947" y="4800760"/>
                  <a:pt x="4519273" y="4797386"/>
                </a:cubicBezTo>
                <a:cubicBezTo>
                  <a:pt x="4468687" y="4777248"/>
                  <a:pt x="4416689" y="4775196"/>
                  <a:pt x="4363361" y="4781778"/>
                </a:cubicBezTo>
                <a:cubicBezTo>
                  <a:pt x="4352313" y="4783253"/>
                  <a:pt x="4340098" y="4782794"/>
                  <a:pt x="4329354" y="4779838"/>
                </a:cubicBezTo>
                <a:cubicBezTo>
                  <a:pt x="4299132" y="4771288"/>
                  <a:pt x="4270125" y="4758554"/>
                  <a:pt x="4239595" y="4751840"/>
                </a:cubicBezTo>
                <a:cubicBezTo>
                  <a:pt x="4189137" y="4740803"/>
                  <a:pt x="4143262" y="4763288"/>
                  <a:pt x="4096514" y="4776811"/>
                </a:cubicBezTo>
                <a:cubicBezTo>
                  <a:pt x="4052043" y="4789559"/>
                  <a:pt x="4012695" y="4822508"/>
                  <a:pt x="3961888" y="4811077"/>
                </a:cubicBezTo>
                <a:cubicBezTo>
                  <a:pt x="3956768" y="4809986"/>
                  <a:pt x="3950703" y="4814584"/>
                  <a:pt x="3944891" y="4815486"/>
                </a:cubicBezTo>
                <a:cubicBezTo>
                  <a:pt x="3928953" y="4817931"/>
                  <a:pt x="3912968" y="4821109"/>
                  <a:pt x="3896970" y="4821693"/>
                </a:cubicBezTo>
                <a:cubicBezTo>
                  <a:pt x="3877426" y="4822591"/>
                  <a:pt x="3857714" y="4820509"/>
                  <a:pt x="3838196" y="4821037"/>
                </a:cubicBezTo>
                <a:cubicBezTo>
                  <a:pt x="3825655" y="4821298"/>
                  <a:pt x="3813141" y="4822487"/>
                  <a:pt x="3800670" y="4823403"/>
                </a:cubicBezTo>
                <a:lnTo>
                  <a:pt x="3797857" y="4823456"/>
                </a:lnTo>
                <a:lnTo>
                  <a:pt x="3740361" y="4819547"/>
                </a:lnTo>
                <a:lnTo>
                  <a:pt x="3733853" y="4818257"/>
                </a:lnTo>
                <a:cubicBezTo>
                  <a:pt x="3724094" y="4815461"/>
                  <a:pt x="3714384" y="4812250"/>
                  <a:pt x="3704618" y="4809915"/>
                </a:cubicBezTo>
                <a:cubicBezTo>
                  <a:pt x="3677042" y="4803402"/>
                  <a:pt x="3646294" y="4802610"/>
                  <a:pt x="3622533" y="4789121"/>
                </a:cubicBezTo>
                <a:cubicBezTo>
                  <a:pt x="3597163" y="4774778"/>
                  <a:pt x="3572619" y="4767358"/>
                  <a:pt x="3545207" y="4769391"/>
                </a:cubicBezTo>
                <a:cubicBezTo>
                  <a:pt x="3536068" y="4770067"/>
                  <a:pt x="3523903" y="4777034"/>
                  <a:pt x="3519303" y="4784698"/>
                </a:cubicBezTo>
                <a:cubicBezTo>
                  <a:pt x="3509045" y="4801815"/>
                  <a:pt x="3496459" y="4804113"/>
                  <a:pt x="3480065" y="4796876"/>
                </a:cubicBezTo>
                <a:cubicBezTo>
                  <a:pt x="3465826" y="4790712"/>
                  <a:pt x="3448089" y="4786910"/>
                  <a:pt x="3438793" y="4776257"/>
                </a:cubicBezTo>
                <a:cubicBezTo>
                  <a:pt x="3412454" y="4746079"/>
                  <a:pt x="3376501" y="4742708"/>
                  <a:pt x="3341926" y="4732751"/>
                </a:cubicBezTo>
                <a:cubicBezTo>
                  <a:pt x="3320818" y="4726675"/>
                  <a:pt x="3300881" y="4725135"/>
                  <a:pt x="3279243" y="4726817"/>
                </a:cubicBezTo>
                <a:cubicBezTo>
                  <a:pt x="3232227" y="4730673"/>
                  <a:pt x="3187653" y="4717623"/>
                  <a:pt x="3143823" y="4701842"/>
                </a:cubicBezTo>
                <a:cubicBezTo>
                  <a:pt x="3114850" y="4691337"/>
                  <a:pt x="3084913" y="4684106"/>
                  <a:pt x="3056138" y="4673429"/>
                </a:cubicBezTo>
                <a:cubicBezTo>
                  <a:pt x="3034612" y="4665286"/>
                  <a:pt x="3013174" y="4655850"/>
                  <a:pt x="2993770" y="4643771"/>
                </a:cubicBezTo>
                <a:cubicBezTo>
                  <a:pt x="2965655" y="4626086"/>
                  <a:pt x="2941776" y="4600714"/>
                  <a:pt x="2904225" y="4604470"/>
                </a:cubicBezTo>
                <a:cubicBezTo>
                  <a:pt x="2871157" y="4607788"/>
                  <a:pt x="2842399" y="4594145"/>
                  <a:pt x="2813231" y="4581028"/>
                </a:cubicBezTo>
                <a:cubicBezTo>
                  <a:pt x="2791804" y="4571408"/>
                  <a:pt x="2770396" y="4561601"/>
                  <a:pt x="2748028" y="4554886"/>
                </a:cubicBezTo>
                <a:cubicBezTo>
                  <a:pt x="2721475" y="4546959"/>
                  <a:pt x="2690826" y="4547473"/>
                  <a:pt x="2667581" y="4534574"/>
                </a:cubicBezTo>
                <a:cubicBezTo>
                  <a:pt x="2643266" y="4521045"/>
                  <a:pt x="2621858" y="4527570"/>
                  <a:pt x="2599283" y="4529376"/>
                </a:cubicBezTo>
                <a:cubicBezTo>
                  <a:pt x="2563287" y="4532123"/>
                  <a:pt x="2527170" y="4539316"/>
                  <a:pt x="2491986" y="4524678"/>
                </a:cubicBezTo>
                <a:cubicBezTo>
                  <a:pt x="2449219" y="4506927"/>
                  <a:pt x="2406896" y="4488094"/>
                  <a:pt x="2363895" y="4471069"/>
                </a:cubicBezTo>
                <a:cubicBezTo>
                  <a:pt x="2347265" y="4464556"/>
                  <a:pt x="2329135" y="4461097"/>
                  <a:pt x="2311566" y="4457491"/>
                </a:cubicBezTo>
                <a:cubicBezTo>
                  <a:pt x="2294899" y="4454317"/>
                  <a:pt x="2274416" y="4458121"/>
                  <a:pt x="2262011" y="4449484"/>
                </a:cubicBezTo>
                <a:cubicBezTo>
                  <a:pt x="2230123" y="4427279"/>
                  <a:pt x="2196623" y="4415167"/>
                  <a:pt x="2158206" y="4412555"/>
                </a:cubicBezTo>
                <a:cubicBezTo>
                  <a:pt x="2143798" y="4411575"/>
                  <a:pt x="2130327" y="4402309"/>
                  <a:pt x="2115838" y="4399840"/>
                </a:cubicBezTo>
                <a:cubicBezTo>
                  <a:pt x="2096014" y="4396637"/>
                  <a:pt x="2073451" y="4390093"/>
                  <a:pt x="2055614" y="4395932"/>
                </a:cubicBezTo>
                <a:cubicBezTo>
                  <a:pt x="2013667" y="4409780"/>
                  <a:pt x="1981552" y="4393679"/>
                  <a:pt x="1947021" y="4374820"/>
                </a:cubicBezTo>
                <a:cubicBezTo>
                  <a:pt x="1913035" y="4356182"/>
                  <a:pt x="1876975" y="4340743"/>
                  <a:pt x="1840396" y="4327492"/>
                </a:cubicBezTo>
                <a:cubicBezTo>
                  <a:pt x="1826623" y="4322661"/>
                  <a:pt x="1809379" y="4327983"/>
                  <a:pt x="1793775" y="4328221"/>
                </a:cubicBezTo>
                <a:cubicBezTo>
                  <a:pt x="1788208" y="4328213"/>
                  <a:pt x="1782076" y="4328353"/>
                  <a:pt x="1777216" y="4326168"/>
                </a:cubicBezTo>
                <a:cubicBezTo>
                  <a:pt x="1730217" y="4305160"/>
                  <a:pt x="1682189" y="4288351"/>
                  <a:pt x="1629295" y="4294032"/>
                </a:cubicBezTo>
                <a:cubicBezTo>
                  <a:pt x="1624431" y="4294630"/>
                  <a:pt x="1619210" y="4292232"/>
                  <a:pt x="1614496" y="4290614"/>
                </a:cubicBezTo>
                <a:cubicBezTo>
                  <a:pt x="1591493" y="4282369"/>
                  <a:pt x="1569306" y="4270287"/>
                  <a:pt x="1545646" y="4266265"/>
                </a:cubicBezTo>
                <a:cubicBezTo>
                  <a:pt x="1487316" y="4256363"/>
                  <a:pt x="1428380" y="4249943"/>
                  <a:pt x="1369537" y="4242047"/>
                </a:cubicBezTo>
                <a:cubicBezTo>
                  <a:pt x="1365856" y="4241612"/>
                  <a:pt x="1361977" y="4241349"/>
                  <a:pt x="1358743" y="4239828"/>
                </a:cubicBezTo>
                <a:cubicBezTo>
                  <a:pt x="1337488" y="4230405"/>
                  <a:pt x="1318289" y="4231698"/>
                  <a:pt x="1298789" y="4245587"/>
                </a:cubicBezTo>
                <a:cubicBezTo>
                  <a:pt x="1290211" y="4251684"/>
                  <a:pt x="1278891" y="4254440"/>
                  <a:pt x="1268483" y="4257443"/>
                </a:cubicBezTo>
                <a:cubicBezTo>
                  <a:pt x="1253144" y="4261967"/>
                  <a:pt x="1237453" y="4266280"/>
                  <a:pt x="1221700" y="4268736"/>
                </a:cubicBezTo>
                <a:cubicBezTo>
                  <a:pt x="1206144" y="4271017"/>
                  <a:pt x="1189393" y="4274515"/>
                  <a:pt x="1174793" y="4270928"/>
                </a:cubicBezTo>
                <a:cubicBezTo>
                  <a:pt x="1148512" y="4264504"/>
                  <a:pt x="1123910" y="4252440"/>
                  <a:pt x="1098150" y="4243822"/>
                </a:cubicBezTo>
                <a:cubicBezTo>
                  <a:pt x="1089264" y="4240805"/>
                  <a:pt x="1079265" y="4240499"/>
                  <a:pt x="1069859" y="4239673"/>
                </a:cubicBezTo>
                <a:cubicBezTo>
                  <a:pt x="1048286" y="4237650"/>
                  <a:pt x="1025759" y="4241499"/>
                  <a:pt x="1007226" y="4224839"/>
                </a:cubicBezTo>
                <a:cubicBezTo>
                  <a:pt x="990106" y="4209202"/>
                  <a:pt x="971530" y="4212206"/>
                  <a:pt x="951768" y="4221810"/>
                </a:cubicBezTo>
                <a:cubicBezTo>
                  <a:pt x="937572" y="4228639"/>
                  <a:pt x="921644" y="4233679"/>
                  <a:pt x="906114" y="4235593"/>
                </a:cubicBezTo>
                <a:cubicBezTo>
                  <a:pt x="884782" y="4238224"/>
                  <a:pt x="863800" y="4238468"/>
                  <a:pt x="841245" y="4234521"/>
                </a:cubicBezTo>
                <a:cubicBezTo>
                  <a:pt x="825289" y="4231767"/>
                  <a:pt x="812226" y="4230137"/>
                  <a:pt x="800332" y="4219495"/>
                </a:cubicBezTo>
                <a:cubicBezTo>
                  <a:pt x="798402" y="4217879"/>
                  <a:pt x="794734" y="4217259"/>
                  <a:pt x="791951" y="4217256"/>
                </a:cubicBezTo>
                <a:cubicBezTo>
                  <a:pt x="755353" y="4217923"/>
                  <a:pt x="719451" y="4213811"/>
                  <a:pt x="682847" y="4209095"/>
                </a:cubicBezTo>
                <a:cubicBezTo>
                  <a:pt x="636323" y="4202966"/>
                  <a:pt x="586603" y="4208305"/>
                  <a:pt x="544048" y="4236583"/>
                </a:cubicBezTo>
                <a:cubicBezTo>
                  <a:pt x="537823" y="4240799"/>
                  <a:pt x="528820" y="4242229"/>
                  <a:pt x="520986" y="4242810"/>
                </a:cubicBezTo>
                <a:cubicBezTo>
                  <a:pt x="484092" y="4245125"/>
                  <a:pt x="447111" y="4245951"/>
                  <a:pt x="410178" y="4248822"/>
                </a:cubicBezTo>
                <a:cubicBezTo>
                  <a:pt x="390031" y="4250420"/>
                  <a:pt x="368985" y="4251587"/>
                  <a:pt x="350333" y="4258484"/>
                </a:cubicBezTo>
                <a:cubicBezTo>
                  <a:pt x="332065" y="4265218"/>
                  <a:pt x="317199" y="4273672"/>
                  <a:pt x="307802" y="4256334"/>
                </a:cubicBezTo>
                <a:cubicBezTo>
                  <a:pt x="288364" y="4263918"/>
                  <a:pt x="271422" y="4270190"/>
                  <a:pt x="254816" y="4277037"/>
                </a:cubicBezTo>
                <a:cubicBezTo>
                  <a:pt x="248704" y="4279592"/>
                  <a:pt x="243390" y="4284054"/>
                  <a:pt x="237292" y="4286423"/>
                </a:cubicBezTo>
                <a:cubicBezTo>
                  <a:pt x="230810" y="4288952"/>
                  <a:pt x="223666" y="4290321"/>
                  <a:pt x="216734" y="4291334"/>
                </a:cubicBezTo>
                <a:cubicBezTo>
                  <a:pt x="185806" y="4295911"/>
                  <a:pt x="154918" y="4299934"/>
                  <a:pt x="124141" y="4305079"/>
                </a:cubicBezTo>
                <a:cubicBezTo>
                  <a:pt x="118127" y="4306154"/>
                  <a:pt x="112739" y="4311724"/>
                  <a:pt x="107121" y="4315238"/>
                </a:cubicBezTo>
                <a:cubicBezTo>
                  <a:pt x="103434" y="4317587"/>
                  <a:pt x="99664" y="4321227"/>
                  <a:pt x="95746" y="4321517"/>
                </a:cubicBezTo>
                <a:cubicBezTo>
                  <a:pt x="65894" y="4323941"/>
                  <a:pt x="36179" y="4327118"/>
                  <a:pt x="6292" y="4327311"/>
                </a:cubicBezTo>
                <a:lnTo>
                  <a:pt x="1" y="4327851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1CA5-7ED2-47CA-B42B-FD231B8E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1263652"/>
            <a:ext cx="8748712" cy="18067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0A04-F6E3-409A-9E6B-C9FD77B71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451428"/>
            <a:ext cx="7866062" cy="884538"/>
          </a:xfr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Design and Implement a Basic UI MP3 Player with Basic controls using Python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579200-569C-441E-840B-B8541A01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840" y="3637714"/>
            <a:ext cx="10479782" cy="2198910"/>
            <a:chOff x="839281" y="3610818"/>
            <a:chExt cx="10479782" cy="219891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BEB88F5-C5AF-4DC0-A8DF-1B824164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9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16618E-4C0F-42EC-BE06-F84BE1E74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8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2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0"/>
    </mc:Choice>
    <mc:Fallback xmlns="">
      <p:transition spd="slow" advTm="398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1CA5-7ED2-47CA-B42B-FD231B8E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Features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0A04-F6E3-409A-9E6B-C9FD77B71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Selection of multiple files (Mp3 and M4a format)</a:t>
            </a:r>
          </a:p>
          <a:p>
            <a:r>
              <a:rPr lang="en-US" sz="2000"/>
              <a:t>Implement Controls </a:t>
            </a:r>
          </a:p>
          <a:p>
            <a:pPr lvl="1"/>
            <a:r>
              <a:rPr lang="en-US" sz="2000"/>
              <a:t>Play ( Play the song from the list)</a:t>
            </a:r>
          </a:p>
          <a:p>
            <a:pPr lvl="1"/>
            <a:r>
              <a:rPr lang="en-US" sz="2000"/>
              <a:t>Stop ( When stop control clicked, Song should stop)</a:t>
            </a:r>
          </a:p>
          <a:p>
            <a:pPr lvl="1"/>
            <a:r>
              <a:rPr lang="en-US" sz="2000"/>
              <a:t>Pause ( When pause control clicked , Song should be paused, when Play control clicked it should start from where Song was paused )</a:t>
            </a:r>
          </a:p>
          <a:p>
            <a:pPr lvl="1"/>
            <a:r>
              <a:rPr lang="en-US" sz="2000"/>
              <a:t>Next </a:t>
            </a:r>
          </a:p>
          <a:p>
            <a:pPr lvl="1"/>
            <a:r>
              <a:rPr lang="en-US" sz="2000"/>
              <a:t>Previous</a:t>
            </a:r>
          </a:p>
          <a:p>
            <a:pPr lvl="1"/>
            <a:endParaRPr lang="en-US" sz="2000"/>
          </a:p>
          <a:p>
            <a:pPr marL="0" indent="0">
              <a:buNone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45724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16"/>
    </mc:Choice>
    <mc:Fallback xmlns="">
      <p:transition spd="slow" advTm="991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88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1CA5-7ED2-47CA-B42B-FD231B8E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and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B4658-E000-4AB8-93D5-7DF8562A0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98703"/>
            <a:ext cx="7347537" cy="426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7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"/>
    </mc:Choice>
    <mc:Fallback xmlns="">
      <p:transition spd="slow" advTm="69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1CA5-7ED2-47CA-B42B-FD231B8E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Development Environment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0A04-F6E3-409A-9E6B-C9FD77B71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Python 3.9.0 on Windows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cs typeface="Calibri" panose="020F0502020204030204"/>
              </a:rPr>
              <a:t>Modules used:</a:t>
            </a:r>
            <a:br>
              <a:rPr lang="en-US" sz="2000">
                <a:cs typeface="Calibri" panose="020F0502020204030204"/>
              </a:rPr>
            </a:br>
            <a:r>
              <a:rPr lang="en-US" sz="2000">
                <a:cs typeface="Calibri" panose="020F0502020204030204"/>
              </a:rPr>
              <a:t>Tkinter</a:t>
            </a:r>
            <a:br>
              <a:rPr lang="en-US" sz="2000">
                <a:cs typeface="Calibri" panose="020F0502020204030204"/>
              </a:rPr>
            </a:br>
            <a:r>
              <a:rPr lang="en-US" sz="2000">
                <a:cs typeface="Calibri" panose="020F0502020204030204"/>
              </a:rPr>
              <a:t>Pygame</a:t>
            </a:r>
          </a:p>
          <a:p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br>
              <a:rPr lang="en-US" sz="2000">
                <a:cs typeface="Calibri" panose="020F0502020204030204"/>
              </a:rPr>
            </a:br>
            <a:r>
              <a:rPr lang="en-US" sz="2000">
                <a:cs typeface="Calibri" panose="020F0502020204030204"/>
              </a:rPr>
              <a:t> </a:t>
            </a:r>
            <a:endParaRPr lang="en-US" sz="20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CDF178B-73E6-431F-8396-20169B252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0"/>
    </mc:Choice>
    <mc:Fallback xmlns="">
      <p:transition spd="slow" advTm="137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1CA5-7ED2-47CA-B42B-FD231B8E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Implementation and Verification Approch</a:t>
            </a:r>
            <a:endParaRPr lang="en-IN" sz="34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AC62EF0-1DEA-4AB0-89F0-DCC1568AC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55916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70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0EDEB3D5313C46AC3FA00A29CA66D4" ma:contentTypeVersion="8" ma:contentTypeDescription="Create a new document." ma:contentTypeScope="" ma:versionID="badb47b19ba0a5bbd4e8bb38dec47424">
  <xsd:schema xmlns:xsd="http://www.w3.org/2001/XMLSchema" xmlns:xs="http://www.w3.org/2001/XMLSchema" xmlns:p="http://schemas.microsoft.com/office/2006/metadata/properties" xmlns:ns3="86b81883-9098-43ad-8e36-499338300d56" targetNamespace="http://schemas.microsoft.com/office/2006/metadata/properties" ma:root="true" ma:fieldsID="41c6be0ae0cdb72ba9975221e1de601a" ns3:_="">
    <xsd:import namespace="86b81883-9098-43ad-8e36-499338300d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81883-9098-43ad-8e36-499338300d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1F0568-9B5C-4A20-96D3-DB168B5401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b81883-9098-43ad-8e36-499338300d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98C6E9-4C8E-46A8-AAF5-FA49E1C4C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935AC7-913B-4508-A4A5-D4B616AF68CD}">
  <ds:schemaRefs>
    <ds:schemaRef ds:uri="http://purl.org/dc/terms/"/>
    <ds:schemaRef ds:uri="http://schemas.openxmlformats.org/package/2006/metadata/core-properties"/>
    <ds:schemaRef ds:uri="http://purl.org/dc/elements/1.1/"/>
    <ds:schemaRef ds:uri="86b81883-9098-43ad-8e36-499338300d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Basic MP3 Player</vt:lpstr>
      <vt:lpstr>Agenda</vt:lpstr>
      <vt:lpstr>Project Scope</vt:lpstr>
      <vt:lpstr>Features</vt:lpstr>
      <vt:lpstr>UI and Design</vt:lpstr>
      <vt:lpstr>Development Environment</vt:lpstr>
      <vt:lpstr>Implementation and Verification Approch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 SH 1D N P NEELESH</dc:creator>
  <cp:lastModifiedBy>RR SH 2D N P NEELESH</cp:lastModifiedBy>
  <cp:revision>2</cp:revision>
  <dcterms:created xsi:type="dcterms:W3CDTF">2021-03-08T17:23:46Z</dcterms:created>
  <dcterms:modified xsi:type="dcterms:W3CDTF">2021-05-17T07:51:10Z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0x010100B20EDEB3D5313C46AC3FA00A29CA66D4</vt:lpwstr>
  </property>
</Properties>
</file>