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EE6-4E08-42F7-8C31-C34A527133EA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3858-B78B-48AD-B139-B51E65BB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EE6-4E08-42F7-8C31-C34A527133EA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3858-B78B-48AD-B139-B51E65BB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EE6-4E08-42F7-8C31-C34A527133EA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3858-B78B-48AD-B139-B51E65BB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EE6-4E08-42F7-8C31-C34A527133EA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3858-B78B-48AD-B139-B51E65BB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EE6-4E08-42F7-8C31-C34A527133EA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3858-B78B-48AD-B139-B51E65BB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EE6-4E08-42F7-8C31-C34A527133EA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3858-B78B-48AD-B139-B51E65BB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EE6-4E08-42F7-8C31-C34A527133EA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3858-B78B-48AD-B139-B51E65BB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EE6-4E08-42F7-8C31-C34A527133EA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3858-B78B-48AD-B139-B51E65BB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EE6-4E08-42F7-8C31-C34A527133EA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3858-B78B-48AD-B139-B51E65BB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EE6-4E08-42F7-8C31-C34A527133EA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63858-B78B-48AD-B139-B51E65BB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B53EE6-4E08-42F7-8C31-C34A527133EA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9063858-B78B-48AD-B139-B51E65BB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B53EE6-4E08-42F7-8C31-C34A527133EA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9063858-B78B-48AD-B139-B51E65BB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wWKnnCMQ5c&amp;t=595s" TargetMode="External"/><Relationship Id="rId13" Type="http://schemas.openxmlformats.org/officeDocument/2006/relationships/hyperlink" Target="https://www.youtube.com/watch?v=gwWKnnCMQ5c&amp;t=2258s" TargetMode="External"/><Relationship Id="rId18" Type="http://schemas.openxmlformats.org/officeDocument/2006/relationships/hyperlink" Target="https://www.youtube.com/watch?v=gwWKnnCMQ5c&amp;t=4297s" TargetMode="External"/><Relationship Id="rId3" Type="http://schemas.openxmlformats.org/officeDocument/2006/relationships/hyperlink" Target="https://www.youtube.com/watch?v=gwWKnnCMQ5c&amp;t=36s" TargetMode="External"/><Relationship Id="rId7" Type="http://schemas.openxmlformats.org/officeDocument/2006/relationships/hyperlink" Target="https://www.youtube.com/watch?v=gwWKnnCMQ5c&amp;t=508s" TargetMode="External"/><Relationship Id="rId12" Type="http://schemas.openxmlformats.org/officeDocument/2006/relationships/hyperlink" Target="https://www.youtube.com/watch?v=gwWKnnCMQ5c&amp;t=1868s" TargetMode="External"/><Relationship Id="rId17" Type="http://schemas.openxmlformats.org/officeDocument/2006/relationships/hyperlink" Target="https://www.youtube.com/watch?v=gwWKnnCMQ5c&amp;t=4038s" TargetMode="External"/><Relationship Id="rId2" Type="http://schemas.openxmlformats.org/officeDocument/2006/relationships/hyperlink" Target="https://www.youtube.com/watch?v=gwWKnnCMQ5c&amp;t=0s" TargetMode="External"/><Relationship Id="rId16" Type="http://schemas.openxmlformats.org/officeDocument/2006/relationships/hyperlink" Target="https://www.youtube.com/watch?v=gwWKnnCMQ5c&amp;t=3727s" TargetMode="External"/><Relationship Id="rId20" Type="http://schemas.openxmlformats.org/officeDocument/2006/relationships/hyperlink" Target="https://www.youtube.com/watch?v=gwWKnnCMQ5c&amp;t=4472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wWKnnCMQ5c&amp;t=371s" TargetMode="External"/><Relationship Id="rId11" Type="http://schemas.openxmlformats.org/officeDocument/2006/relationships/hyperlink" Target="https://www.youtube.com/watch?v=gwWKnnCMQ5c&amp;t=1547s" TargetMode="External"/><Relationship Id="rId5" Type="http://schemas.openxmlformats.org/officeDocument/2006/relationships/hyperlink" Target="https://www.youtube.com/watch?v=gwWKnnCMQ5c&amp;t=204s" TargetMode="External"/><Relationship Id="rId15" Type="http://schemas.openxmlformats.org/officeDocument/2006/relationships/hyperlink" Target="https://www.youtube.com/watch?v=gwWKnnCMQ5c&amp;t=3490s" TargetMode="External"/><Relationship Id="rId10" Type="http://schemas.openxmlformats.org/officeDocument/2006/relationships/hyperlink" Target="https://www.youtube.com/watch?v=gwWKnnCMQ5c&amp;t=1425s" TargetMode="External"/><Relationship Id="rId19" Type="http://schemas.openxmlformats.org/officeDocument/2006/relationships/hyperlink" Target="https://www.youtube.com/watch?v=gwWKnnCMQ5c&amp;t=4441s" TargetMode="External"/><Relationship Id="rId4" Type="http://schemas.openxmlformats.org/officeDocument/2006/relationships/hyperlink" Target="https://www.youtube.com/watch?v=gwWKnnCMQ5c&amp;t=79s" TargetMode="External"/><Relationship Id="rId9" Type="http://schemas.openxmlformats.org/officeDocument/2006/relationships/hyperlink" Target="https://www.youtube.com/watch?v=gwWKnnCMQ5c&amp;t=1280s" TargetMode="External"/><Relationship Id="rId14" Type="http://schemas.openxmlformats.org/officeDocument/2006/relationships/hyperlink" Target="https://www.youtube.com/watch?v=gwWKnnCMQ5c&amp;t=2760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/>
          <a:lstStyle/>
          <a:p>
            <a:r>
              <a:rPr lang="en-IN" dirty="0" smtClean="0"/>
              <a:t>Git-</a:t>
            </a:r>
            <a:r>
              <a:rPr lang="en-IN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36"/>
          </a:xfrm>
        </p:spPr>
        <p:txBody>
          <a:bodyPr>
            <a:normAutofit/>
          </a:bodyPr>
          <a:lstStyle/>
          <a:p>
            <a:r>
              <a:rPr lang="en-IN" smtClean="0"/>
              <a:t>Code with  harry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00:00</a:t>
            </a:r>
            <a:r>
              <a:rPr lang="en-US" sz="2800" dirty="0" smtClean="0"/>
              <a:t> – Introduction </a:t>
            </a:r>
            <a:r>
              <a:rPr lang="en-US" sz="2800" dirty="0" smtClean="0">
                <a:hlinkClick r:id="rId3"/>
              </a:rPr>
              <a:t>00:36</a:t>
            </a:r>
            <a:r>
              <a:rPr lang="en-US" sz="2800" dirty="0" smtClean="0"/>
              <a:t> – What is </a:t>
            </a:r>
            <a:r>
              <a:rPr lang="en-US" sz="2800" dirty="0" err="1" smtClean="0"/>
              <a:t>Git</a:t>
            </a:r>
            <a:r>
              <a:rPr lang="en-US" sz="2800" dirty="0" smtClean="0"/>
              <a:t> ? </a:t>
            </a:r>
            <a:r>
              <a:rPr lang="en-US" sz="2800" dirty="0" smtClean="0">
                <a:hlinkClick r:id="rId4"/>
              </a:rPr>
              <a:t>01:19</a:t>
            </a:r>
            <a:r>
              <a:rPr lang="en-US" sz="2800" dirty="0" smtClean="0"/>
              <a:t> – Downloading </a:t>
            </a: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5"/>
              </a:rPr>
              <a:t>03:24</a:t>
            </a:r>
            <a:r>
              <a:rPr lang="en-US" sz="2800" dirty="0" smtClean="0"/>
              <a:t> – Installing </a:t>
            </a: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6"/>
              </a:rPr>
              <a:t>06:11</a:t>
            </a:r>
            <a:r>
              <a:rPr lang="en-US" sz="2800" dirty="0" smtClean="0"/>
              <a:t> – Configuring Name &amp; Email in </a:t>
            </a: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7"/>
              </a:rPr>
              <a:t>08:28</a:t>
            </a:r>
            <a:r>
              <a:rPr lang="en-US" sz="2800" dirty="0" smtClean="0"/>
              <a:t> – init command </a:t>
            </a:r>
            <a:r>
              <a:rPr lang="en-US" sz="2800" dirty="0" smtClean="0">
                <a:hlinkClick r:id="rId8"/>
              </a:rPr>
              <a:t>09:55</a:t>
            </a:r>
            <a:r>
              <a:rPr lang="en-US" sz="2800" dirty="0" smtClean="0"/>
              <a:t> – Untracked &amp; Staged File </a:t>
            </a:r>
            <a:r>
              <a:rPr lang="en-US" sz="2800" dirty="0" smtClean="0">
                <a:hlinkClick r:id="rId9"/>
              </a:rPr>
              <a:t>21:20</a:t>
            </a:r>
            <a:r>
              <a:rPr lang="en-US" sz="2800" dirty="0" smtClean="0"/>
              <a:t> – 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checkout command </a:t>
            </a:r>
            <a:r>
              <a:rPr lang="en-US" sz="2800" dirty="0" smtClean="0">
                <a:hlinkClick r:id="rId10"/>
              </a:rPr>
              <a:t>23:45</a:t>
            </a:r>
            <a:r>
              <a:rPr lang="en-US" sz="2800" dirty="0" smtClean="0"/>
              <a:t> – </a:t>
            </a:r>
            <a:r>
              <a:rPr lang="en-US" sz="2800" dirty="0" err="1" smtClean="0"/>
              <a:t>git</a:t>
            </a:r>
            <a:r>
              <a:rPr lang="en-US" sz="2800" dirty="0" smtClean="0"/>
              <a:t> log command </a:t>
            </a:r>
            <a:r>
              <a:rPr lang="en-US" sz="2800" dirty="0" smtClean="0">
                <a:hlinkClick r:id="rId11"/>
              </a:rPr>
              <a:t>25:47</a:t>
            </a:r>
            <a:r>
              <a:rPr lang="en-US" sz="2800" dirty="0" smtClean="0"/>
              <a:t> – </a:t>
            </a:r>
            <a:r>
              <a:rPr lang="en-US" sz="2800" dirty="0" err="1" smtClean="0"/>
              <a:t>git</a:t>
            </a:r>
            <a:r>
              <a:rPr lang="en-US" sz="2800" dirty="0" smtClean="0"/>
              <a:t> diff command </a:t>
            </a:r>
            <a:r>
              <a:rPr lang="en-US" sz="2800" dirty="0" smtClean="0">
                <a:hlinkClick r:id="rId12"/>
              </a:rPr>
              <a:t>31:08</a:t>
            </a:r>
            <a:r>
              <a:rPr lang="en-US" sz="2800" dirty="0" smtClean="0"/>
              <a:t> – Removing file (</a:t>
            </a:r>
            <a:r>
              <a:rPr lang="en-US" sz="2800" dirty="0" err="1" smtClean="0"/>
              <a:t>rm</a:t>
            </a:r>
            <a:r>
              <a:rPr lang="en-US" sz="2800" dirty="0" smtClean="0"/>
              <a:t> command) </a:t>
            </a:r>
            <a:r>
              <a:rPr lang="en-US" sz="2800" dirty="0" smtClean="0">
                <a:hlinkClick r:id="rId13"/>
              </a:rPr>
              <a:t>37:38</a:t>
            </a:r>
            <a:r>
              <a:rPr lang="en-US" sz="2800" dirty="0" smtClean="0"/>
              <a:t> – </a:t>
            </a:r>
            <a:r>
              <a:rPr lang="en-US" sz="2800" dirty="0" err="1" smtClean="0"/>
              <a:t>git</a:t>
            </a:r>
            <a:r>
              <a:rPr lang="en-US" sz="2800" dirty="0" smtClean="0"/>
              <a:t> ignore command </a:t>
            </a:r>
            <a:r>
              <a:rPr lang="en-US" sz="2800" dirty="0" smtClean="0">
                <a:hlinkClick r:id="rId14"/>
              </a:rPr>
              <a:t>46:00</a:t>
            </a:r>
            <a:r>
              <a:rPr lang="en-US" sz="2800" dirty="0" smtClean="0"/>
              <a:t> – Branches </a:t>
            </a:r>
            <a:r>
              <a:rPr lang="en-US" sz="2800" dirty="0" smtClean="0">
                <a:hlinkClick r:id="rId15"/>
              </a:rPr>
              <a:t>58:10</a:t>
            </a:r>
            <a:r>
              <a:rPr lang="en-US" sz="2800" dirty="0" smtClean="0"/>
              <a:t> –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16"/>
              </a:rPr>
              <a:t>01:02:07</a:t>
            </a:r>
            <a:r>
              <a:rPr lang="en-US" sz="2800" dirty="0" smtClean="0"/>
              <a:t> – Remote Repository </a:t>
            </a:r>
            <a:r>
              <a:rPr lang="en-US" sz="2800" dirty="0" smtClean="0">
                <a:hlinkClick r:id="rId17"/>
              </a:rPr>
              <a:t>01:07:18</a:t>
            </a:r>
            <a:r>
              <a:rPr lang="en-US" sz="2800" dirty="0" smtClean="0"/>
              <a:t> – </a:t>
            </a:r>
            <a:r>
              <a:rPr lang="en-US" sz="2800" dirty="0" err="1" smtClean="0"/>
              <a:t>git</a:t>
            </a:r>
            <a:r>
              <a:rPr lang="en-US" sz="2800" dirty="0" smtClean="0"/>
              <a:t> push command </a:t>
            </a:r>
            <a:r>
              <a:rPr lang="en-US" sz="2800" dirty="0" smtClean="0">
                <a:hlinkClick r:id="rId18"/>
              </a:rPr>
              <a:t>01:11:37</a:t>
            </a:r>
            <a:r>
              <a:rPr lang="en-US" sz="2800" dirty="0" smtClean="0"/>
              <a:t> – </a:t>
            </a:r>
            <a:r>
              <a:rPr lang="en-US" sz="2800" dirty="0" err="1" smtClean="0"/>
              <a:t>git</a:t>
            </a:r>
            <a:r>
              <a:rPr lang="en-US" sz="2800" dirty="0" smtClean="0"/>
              <a:t> clone </a:t>
            </a:r>
            <a:r>
              <a:rPr lang="en-US" sz="2800" dirty="0" smtClean="0">
                <a:hlinkClick r:id="rId19"/>
              </a:rPr>
              <a:t>01:14:01</a:t>
            </a:r>
            <a:r>
              <a:rPr lang="en-US" sz="2800" dirty="0" smtClean="0"/>
              <a:t> – Cheat sheet </a:t>
            </a:r>
            <a:r>
              <a:rPr lang="en-US" sz="2800" dirty="0" smtClean="0">
                <a:hlinkClick r:id="rId20"/>
              </a:rPr>
              <a:t>01:14:32</a:t>
            </a:r>
            <a:r>
              <a:rPr lang="en-US" sz="2800" dirty="0" smtClean="0"/>
              <a:t> – Courses Detail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Commit  from last ‘n’ commit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Git log -  see history and hash of commit</a:t>
            </a:r>
          </a:p>
          <a:p>
            <a:r>
              <a:rPr lang="en-IN" dirty="0" smtClean="0"/>
              <a:t>(git log –p -3) last 3  commits  	 		</a:t>
            </a:r>
          </a:p>
          <a:p>
            <a:endParaRPr lang="en-IN" dirty="0" smtClean="0"/>
          </a:p>
          <a:p>
            <a:r>
              <a:rPr lang="en-IN" dirty="0" smtClean="0"/>
              <a:t>Git  reset --hard hash  (</a:t>
            </a:r>
            <a:r>
              <a:rPr lang="en-IN" dirty="0" err="1" smtClean="0"/>
              <a:t>previos</a:t>
            </a:r>
            <a:r>
              <a:rPr lang="en-IN" dirty="0" smtClean="0"/>
              <a:t> whatever commit wants to restore we can)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  - - cached  </a:t>
            </a:r>
            <a:r>
              <a:rPr lang="en-US" dirty="0" err="1" smtClean="0"/>
              <a:t>filename.x</a:t>
            </a:r>
            <a:r>
              <a:rPr lang="en-US" dirty="0" smtClean="0"/>
              <a:t> remove file from commit and want to remove then use with out cached.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 –s  =&gt; tell you how many files you modified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1)  clear – clear screen , q- quit</a:t>
            </a:r>
          </a:p>
          <a:p>
            <a:r>
              <a:rPr lang="en-IN" dirty="0" smtClean="0"/>
              <a:t>2) See changes in commit – git log</a:t>
            </a:r>
          </a:p>
          <a:p>
            <a:r>
              <a:rPr lang="en-IN" dirty="0" smtClean="0"/>
              <a:t>Last 5 – git log –p -5</a:t>
            </a:r>
          </a:p>
          <a:p>
            <a:r>
              <a:rPr lang="en-IN" dirty="0" smtClean="0"/>
              <a:t>3) See What changes – git diff </a:t>
            </a:r>
          </a:p>
          <a:p>
            <a:r>
              <a:rPr lang="en-IN" dirty="0" smtClean="0"/>
              <a:t>4)Recover all files with their last commit-  git add –A </a:t>
            </a:r>
          </a:p>
          <a:p>
            <a:r>
              <a:rPr lang="en-IN" dirty="0" smtClean="0"/>
              <a:t>5) See Last Status –  git Status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6) last commit to match – git checkout -f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Ls- listing all files</a:t>
            </a:r>
          </a:p>
          <a:p>
            <a:r>
              <a:rPr lang="en-IN" dirty="0" err="1" smtClean="0"/>
              <a:t>Pwd</a:t>
            </a:r>
            <a:r>
              <a:rPr lang="en-IN" dirty="0" smtClean="0"/>
              <a:t> – current working directory</a:t>
            </a:r>
          </a:p>
          <a:p>
            <a:r>
              <a:rPr lang="en-IN" dirty="0" smtClean="0"/>
              <a:t>Clear – clear screen</a:t>
            </a:r>
          </a:p>
          <a:p>
            <a:r>
              <a:rPr lang="en-IN" dirty="0" smtClean="0"/>
              <a:t>Help – shows all </a:t>
            </a:r>
            <a:r>
              <a:rPr lang="en-IN" dirty="0" err="1" smtClean="0"/>
              <a:t>commandds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Commands 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init: Initializes a new </a:t>
            </a:r>
            <a:r>
              <a:rPr lang="en-US" dirty="0" err="1" smtClean="0"/>
              <a:t>Git</a:t>
            </a:r>
            <a:r>
              <a:rPr lang="en-US" dirty="0" smtClean="0"/>
              <a:t> repository in the current directory.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clone: Creates a copy of a repository to your local machine.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add: Adds changes to the staging area from untracked  ( </a:t>
            </a:r>
            <a:r>
              <a:rPr lang="en-US" dirty="0" err="1" smtClean="0"/>
              <a:t>git</a:t>
            </a:r>
            <a:r>
              <a:rPr lang="en-US" dirty="0" smtClean="0"/>
              <a:t> add –A)		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commit: Records changes to the repository.(esc + :</a:t>
            </a:r>
            <a:r>
              <a:rPr lang="en-US" dirty="0" err="1" smtClean="0"/>
              <a:t>wq</a:t>
            </a:r>
            <a:r>
              <a:rPr lang="en-US" dirty="0" smtClean="0"/>
              <a:t> = to quit and </a:t>
            </a:r>
            <a:r>
              <a:rPr lang="en-US" dirty="0" err="1" smtClean="0"/>
              <a:t>i</a:t>
            </a:r>
            <a:r>
              <a:rPr lang="en-US" dirty="0" smtClean="0"/>
              <a:t>=insert) &amp; it change associates with my message.</a:t>
            </a:r>
          </a:p>
          <a:p>
            <a:r>
              <a:rPr lang="en-IN" dirty="0" smtClean="0"/>
              <a:t>git commit –m “done</a:t>
            </a:r>
            <a:r>
              <a:rPr lang="en-IN" dirty="0" smtClean="0"/>
              <a:t>”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Commands 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push: Uploads local changes to the remote repository.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pull: Downloads changes from the remote repository to your local machine.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status: Shows the current state of the repository, including any changes.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log: Shows a history of all commits in the repository. (</a:t>
            </a:r>
            <a:r>
              <a:rPr lang="en-US" dirty="0" err="1" smtClean="0"/>
              <a:t>git</a:t>
            </a:r>
            <a:r>
              <a:rPr lang="en-US" dirty="0" smtClean="0"/>
              <a:t> log –p -5) showing last 5 </a:t>
            </a:r>
            <a:r>
              <a:rPr lang="en-US" dirty="0" err="1" smtClean="0"/>
              <a:t>comimits</a:t>
            </a:r>
            <a:r>
              <a:rPr lang="en-US" dirty="0" smtClean="0"/>
              <a:t> history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Commands 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branch: Shows a list of branches in the repository</a:t>
            </a:r>
            <a:r>
              <a:rPr lang="en-US" dirty="0" smtClean="0"/>
              <a:t>. (</a:t>
            </a: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branchname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checkout: Switches to a different branch. </a:t>
            </a:r>
            <a:r>
              <a:rPr lang="en-IN" dirty="0" smtClean="0"/>
              <a:t>(last modified match with last commit)	: git checkout –f (all </a:t>
            </a:r>
            <a:r>
              <a:rPr lang="en-IN" dirty="0" smtClean="0"/>
              <a:t>files) </a:t>
            </a:r>
          </a:p>
          <a:p>
            <a:pPr>
              <a:buNone/>
            </a:pPr>
            <a:r>
              <a:rPr lang="en-IN" dirty="0" smtClean="0"/>
              <a:t>   (git checkout </a:t>
            </a:r>
            <a:r>
              <a:rPr lang="en-IN" dirty="0" err="1" smtClean="0"/>
              <a:t>branchname</a:t>
            </a:r>
            <a:r>
              <a:rPr lang="en-IN" smtClean="0"/>
              <a:t>)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merge: Combines changes from one branch into another.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remote: Shows a list of remote repositories.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Commands 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fetch: Downloads changes from a remote repository but doesn't merge them into your local branch.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diff: Shows differences between two versions of a file or between two branches.(when your file in commit to untracked) then it shows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reset: </a:t>
            </a:r>
            <a:r>
              <a:rPr lang="en-US" dirty="0" err="1" smtClean="0"/>
              <a:t>Unstages</a:t>
            </a:r>
            <a:r>
              <a:rPr lang="en-US" dirty="0" smtClean="0"/>
              <a:t> changes or resets the repository to a previous commit.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: help followed by the command you're interested in.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12800" dirty="0" err="1" smtClean="0"/>
              <a:t>ls</a:t>
            </a:r>
            <a:r>
              <a:rPr lang="en-IN" sz="12800" dirty="0" smtClean="0"/>
              <a:t>  –</a:t>
            </a:r>
            <a:r>
              <a:rPr lang="en-IN" sz="12800" dirty="0" err="1" smtClean="0"/>
              <a:t>lart</a:t>
            </a:r>
            <a:r>
              <a:rPr lang="en-IN" sz="12800" dirty="0" smtClean="0"/>
              <a:t>  = listing all  files including hidden </a:t>
            </a:r>
          </a:p>
          <a:p>
            <a:r>
              <a:rPr lang="en-IN" sz="12800" dirty="0" smtClean="0"/>
              <a:t>git diff -- staged = compare staging area with last commit.</a:t>
            </a:r>
          </a:p>
          <a:p>
            <a:r>
              <a:rPr lang="en-IN" sz="12800" dirty="0" smtClean="0"/>
              <a:t>With out adding files into staging area directly wants to </a:t>
            </a:r>
            <a:r>
              <a:rPr lang="en-IN" sz="12800" dirty="0" err="1" smtClean="0"/>
              <a:t>cxmmit</a:t>
            </a:r>
            <a:r>
              <a:rPr lang="en-IN" sz="12800" dirty="0" smtClean="0"/>
              <a:t> files then -&gt; git commit –a –m “</a:t>
            </a:r>
            <a:r>
              <a:rPr lang="en-IN" sz="12800" dirty="0" err="1" smtClean="0"/>
              <a:t>messagess</a:t>
            </a:r>
            <a:r>
              <a:rPr lang="en-IN" sz="12800" dirty="0" smtClean="0"/>
              <a:t>”</a:t>
            </a:r>
          </a:p>
          <a:p>
            <a:r>
              <a:rPr lang="en-IN" sz="12800" dirty="0" smtClean="0"/>
              <a:t>Ls – listing all files</a:t>
            </a:r>
          </a:p>
          <a:p>
            <a:r>
              <a:rPr lang="en-IN" sz="12800" dirty="0" smtClean="0"/>
              <a:t>Git </a:t>
            </a:r>
            <a:r>
              <a:rPr lang="en-IN" sz="12800" dirty="0" err="1" smtClean="0"/>
              <a:t>rm</a:t>
            </a:r>
            <a:r>
              <a:rPr lang="en-IN" sz="12800" dirty="0" smtClean="0"/>
              <a:t>  --</a:t>
            </a:r>
          </a:p>
          <a:p>
            <a:endParaRPr lang="en-IN" sz="12800" dirty="0" smtClean="0"/>
          </a:p>
          <a:p>
            <a:endParaRPr lang="en-IN" sz="12800" dirty="0" smtClean="0"/>
          </a:p>
          <a:p>
            <a:endParaRPr lang="en-IN" sz="12800" dirty="0" smtClean="0"/>
          </a:p>
          <a:p>
            <a:endParaRPr lang="en-IN" sz="12800" dirty="0" smtClean="0"/>
          </a:p>
          <a:p>
            <a:endParaRPr lang="en-IN" sz="12800" dirty="0" smtClean="0"/>
          </a:p>
          <a:p>
            <a:endParaRPr lang="en-IN" sz="12800" dirty="0" smtClean="0"/>
          </a:p>
          <a:p>
            <a:endParaRPr lang="en-IN" sz="12800" dirty="0" smtClean="0"/>
          </a:p>
          <a:p>
            <a:endParaRPr lang="en-IN" sz="128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cached contact.html - </a:t>
            </a:r>
            <a:r>
              <a:rPr lang="en-US" dirty="0" smtClean="0"/>
              <a:t>(then commit </a:t>
            </a:r>
            <a:r>
              <a:rPr lang="en-US" dirty="0" err="1" smtClean="0"/>
              <a:t>mathi</a:t>
            </a:r>
            <a:r>
              <a:rPr lang="en-US" dirty="0" smtClean="0"/>
              <a:t> </a:t>
            </a:r>
            <a:r>
              <a:rPr lang="en-US" dirty="0" err="1" smtClean="0"/>
              <a:t>nikadi</a:t>
            </a:r>
            <a:r>
              <a:rPr lang="en-US" dirty="0" smtClean="0"/>
              <a:t> </a:t>
            </a:r>
            <a:r>
              <a:rPr lang="en-US" dirty="0" err="1" smtClean="0"/>
              <a:t>ane</a:t>
            </a:r>
            <a:r>
              <a:rPr lang="en-US" dirty="0" smtClean="0"/>
              <a:t> untracked my </a:t>
            </a:r>
            <a:r>
              <a:rPr lang="en-US" dirty="0" err="1" smtClean="0"/>
              <a:t>avi</a:t>
            </a:r>
            <a:r>
              <a:rPr lang="en-US" dirty="0" smtClean="0"/>
              <a:t> jay)</a:t>
            </a:r>
          </a:p>
          <a:p>
            <a:r>
              <a:rPr lang="en-IN" dirty="0" err="1" smtClean="0"/>
              <a:t>Wihot</a:t>
            </a:r>
            <a:r>
              <a:rPr lang="en-IN" dirty="0" smtClean="0"/>
              <a:t> cached file </a:t>
            </a:r>
            <a:r>
              <a:rPr lang="en-IN" dirty="0" err="1" smtClean="0"/>
              <a:t>shoud</a:t>
            </a:r>
            <a:r>
              <a:rPr lang="en-IN" dirty="0" smtClean="0"/>
              <a:t> be deleted.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173</TotalTime>
  <Words>505</Words>
  <Application>Microsoft Office PowerPoint</Application>
  <PresentationFormat>On-screen Show (4:3)</PresentationFormat>
  <Paragraphs>182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Git-GitHub</vt:lpstr>
      <vt:lpstr>Commands</vt:lpstr>
      <vt:lpstr>Commands</vt:lpstr>
      <vt:lpstr>Basic Commands </vt:lpstr>
      <vt:lpstr>Commands  git</vt:lpstr>
      <vt:lpstr>Commands  git</vt:lpstr>
      <vt:lpstr>Commands  git</vt:lpstr>
      <vt:lpstr>Commands  git</vt:lpstr>
      <vt:lpstr>Commands</vt:lpstr>
      <vt:lpstr>Code with  harry</vt:lpstr>
      <vt:lpstr>Commit  from last ‘n’ commit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Git-GitHub</dc:title>
  <dc:creator>HP</dc:creator>
  <cp:lastModifiedBy>HP</cp:lastModifiedBy>
  <cp:revision>66</cp:revision>
  <dcterms:created xsi:type="dcterms:W3CDTF">2023-03-04T02:53:48Z</dcterms:created>
  <dcterms:modified xsi:type="dcterms:W3CDTF">2023-03-04T06:14:30Z</dcterms:modified>
</cp:coreProperties>
</file>