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4" r:id="rId2"/>
    <p:sldId id="265" r:id="rId3"/>
    <p:sldId id="266" r:id="rId4"/>
    <p:sldId id="267" r:id="rId5"/>
    <p:sldId id="272" r:id="rId6"/>
    <p:sldId id="268" r:id="rId7"/>
    <p:sldId id="269" r:id="rId8"/>
    <p:sldId id="271" r:id="rId9"/>
    <p:sldId id="270" r:id="rId10"/>
    <p:sldId id="273" r:id="rId11"/>
    <p:sldId id="275" r:id="rId12"/>
    <p:sldId id="274" r:id="rId13"/>
    <p:sldId id="277" r:id="rId14"/>
    <p:sldId id="279" r:id="rId15"/>
    <p:sldId id="276" r:id="rId16"/>
    <p:sldId id="278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CA845-B9F3-4BA7-B77E-379C4C5CDD67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5E56-2152-4BA2-997A-69D46DA1D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13" y="617010"/>
            <a:ext cx="8610600" cy="1344526"/>
          </a:xfrm>
        </p:spPr>
        <p:txBody>
          <a:bodyPr>
            <a:normAutofit fontScale="90000"/>
          </a:bodyPr>
          <a:lstStyle/>
          <a:p>
            <a:r>
              <a:rPr lang="en-IN" sz="4800" b="1" i="1" dirty="0" smtClean="0"/>
              <a:t>What is Web Development ?</a:t>
            </a:r>
            <a:endParaRPr lang="en-IN" sz="4800" b="1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2374922"/>
            <a:ext cx="5244836" cy="400902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780" y="2374922"/>
            <a:ext cx="6315792" cy="3947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13" y="463313"/>
            <a:ext cx="3004787" cy="16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9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085345"/>
            <a:ext cx="10058400" cy="5655089"/>
          </a:xfrm>
        </p:spPr>
      </p:pic>
      <p:sp>
        <p:nvSpPr>
          <p:cNvPr id="5" name="Rectangle 4"/>
          <p:cNvSpPr/>
          <p:nvPr/>
        </p:nvSpPr>
        <p:spPr>
          <a:xfrm>
            <a:off x="3462208" y="279581"/>
            <a:ext cx="47543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Static Website</a:t>
            </a:r>
            <a:endParaRPr lang="en-US" sz="4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49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29" y="1580606"/>
            <a:ext cx="8307587" cy="3840480"/>
          </a:xfrm>
        </p:spPr>
      </p:pic>
    </p:spTree>
    <p:extLst>
      <p:ext uri="{BB962C8B-B14F-4D97-AF65-F5344CB8AC3E}">
        <p14:creationId xmlns:p14="http://schemas.microsoft.com/office/powerpoint/2010/main" val="2502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949" y="150419"/>
            <a:ext cx="8610600" cy="1103616"/>
          </a:xfrm>
        </p:spPr>
        <p:txBody>
          <a:bodyPr/>
          <a:lstStyle/>
          <a:p>
            <a:pPr algn="ctr"/>
            <a:r>
              <a:rPr lang="en-US" b="1" i="1" dirty="0" smtClean="0">
                <a:latin typeface="Algerian" panose="04020705040A02060702" pitchFamily="82" charset="0"/>
              </a:rPr>
              <a:t>BACK-END DEVELOPMENT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2" y="1358538"/>
            <a:ext cx="10075092" cy="5355770"/>
          </a:xfrm>
        </p:spPr>
      </p:pic>
    </p:spTree>
    <p:extLst>
      <p:ext uri="{BB962C8B-B14F-4D97-AF65-F5344CB8AC3E}">
        <p14:creationId xmlns:p14="http://schemas.microsoft.com/office/powerpoint/2010/main" val="390420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910" y="341113"/>
            <a:ext cx="1463913" cy="1579128"/>
          </a:xfrm>
        </p:spPr>
      </p:pic>
      <p:sp>
        <p:nvSpPr>
          <p:cNvPr id="4" name="Rectangle 3"/>
          <p:cNvSpPr/>
          <p:nvPr/>
        </p:nvSpPr>
        <p:spPr>
          <a:xfrm>
            <a:off x="2569233" y="589894"/>
            <a:ext cx="70535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Which Language is Best?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61" y="1802675"/>
            <a:ext cx="6609806" cy="40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4" y="2233749"/>
            <a:ext cx="4798560" cy="324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124" y="2233749"/>
            <a:ext cx="4592819" cy="30697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9587" y="600891"/>
            <a:ext cx="586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 Language &amp; Database</a:t>
            </a:r>
            <a:endParaRPr lang="en-US" sz="40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38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5" y="901337"/>
            <a:ext cx="8610600" cy="1325880"/>
          </a:xfrm>
        </p:spPr>
        <p:txBody>
          <a:bodyPr/>
          <a:lstStyle/>
          <a:p>
            <a:pPr algn="ctr"/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Some MYTHS &amp; Rumors </a:t>
            </a:r>
            <a:endParaRPr lang="en-IN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11" y="2717075"/>
            <a:ext cx="3082833" cy="2774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56" y="2717075"/>
            <a:ext cx="4023089" cy="27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80" y="2664257"/>
            <a:ext cx="3440294" cy="3440294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6502" y="717762"/>
            <a:ext cx="10458995" cy="1072741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gu-IN" altLang="en-US" sz="36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inherit"/>
                <a:cs typeface="Shruti"/>
              </a:rPr>
              <a:t>જો તમે શીખો તો તમે વિમાન ચલાવી શકો છો પરંતુ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inherit"/>
                <a:cs typeface="Shruti"/>
              </a:rPr>
              <a:t>,</a:t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inherit"/>
                <a:cs typeface="Shruti"/>
              </a:rPr>
            </a:br>
            <a:r>
              <a:rPr kumimoji="0" lang="gu-IN" altLang="en-US" sz="3600" b="0" i="0" u="none" strike="noStrike" cap="none" normalizeH="0" baseline="0" dirty="0" smtClean="0">
                <a:ln>
                  <a:noFill/>
                </a:ln>
                <a:solidFill>
                  <a:srgbClr val="BFBFBF"/>
                </a:solidFill>
                <a:effectLst/>
                <a:latin typeface="inherit"/>
                <a:cs typeface="Shruti"/>
              </a:rPr>
              <a:t> જો તમે ન શીખ્યા તો તમે સાઇકલ પણ ચલાવી શકતા નથી</a:t>
            </a:r>
            <a:r>
              <a:rPr kumimoji="0" lang="gu-I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hruti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07" y="2664257"/>
            <a:ext cx="4803049" cy="35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7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155099"/>
            <a:ext cx="10097587" cy="4232638"/>
          </a:xfrm>
        </p:spPr>
      </p:pic>
      <p:sp>
        <p:nvSpPr>
          <p:cNvPr id="5" name="Rectangle 4"/>
          <p:cNvSpPr/>
          <p:nvPr/>
        </p:nvSpPr>
        <p:spPr>
          <a:xfrm>
            <a:off x="2211960" y="407015"/>
            <a:ext cx="811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Till everything is all about basics of</a:t>
            </a:r>
          </a:p>
          <a:p>
            <a:pPr algn="ctr"/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Web Development</a:t>
            </a:r>
            <a:endParaRPr lang="en-US" sz="4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706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703" y="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Algerian" panose="04020705040A02060702" pitchFamily="82" charset="0"/>
              </a:rPr>
              <a:t>How TO PUBLISH WEBSITE ? 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9" y="1293028"/>
            <a:ext cx="5246379" cy="3170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09" y="1197651"/>
            <a:ext cx="5012562" cy="32657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9519" y="4629636"/>
            <a:ext cx="2029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Hostinger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63720" y="4494876"/>
            <a:ext cx="25731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000webhost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7626" y="5900281"/>
            <a:ext cx="71673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Godaddy</a:t>
            </a:r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b="1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InfinityFree</a:t>
            </a:r>
            <a:r>
              <a:rPr lang="en-US" sz="4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etc…</a:t>
            </a:r>
            <a:endParaRPr lang="en-US" sz="4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9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" y="2508069"/>
            <a:ext cx="5774327" cy="3399450"/>
          </a:xfrm>
        </p:spPr>
      </p:pic>
      <p:sp>
        <p:nvSpPr>
          <p:cNvPr id="5" name="Rectangle 4"/>
          <p:cNvSpPr/>
          <p:nvPr/>
        </p:nvSpPr>
        <p:spPr>
          <a:xfrm>
            <a:off x="1904525" y="1256100"/>
            <a:ext cx="2217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GitHub</a:t>
            </a:r>
            <a:endParaRPr lang="en-US" sz="5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4143" y="1143466"/>
            <a:ext cx="57863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Free Open Source </a:t>
            </a:r>
            <a:r>
              <a:rPr lang="en-US" sz="3200" b="1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5080" y="2732203"/>
            <a:ext cx="5775811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dirty="0" smtClean="0"/>
              <a:t>2) Multiple </a:t>
            </a:r>
            <a:r>
              <a:rPr lang="en-US" sz="3200" b="1" i="1" dirty="0"/>
              <a:t>people make </a:t>
            </a:r>
            <a:r>
              <a:rPr lang="en-US" sz="3200" b="1" i="1" dirty="0"/>
              <a:t> </a:t>
            </a:r>
            <a:r>
              <a:rPr lang="en-US" sz="3200" b="1" i="1" dirty="0" smtClean="0"/>
              <a:t>   separate </a:t>
            </a:r>
            <a:r>
              <a:rPr lang="en-US" sz="3200" b="1" i="1" dirty="0"/>
              <a:t>changes </a:t>
            </a:r>
            <a:r>
              <a:rPr lang="en-US" sz="3200" b="1" i="1" dirty="0" smtClean="0"/>
              <a:t>to</a:t>
            </a:r>
          </a:p>
          <a:p>
            <a:pPr algn="ctr"/>
            <a:r>
              <a:rPr lang="en-US" sz="3200" b="1" i="1" dirty="0" smtClean="0"/>
              <a:t>  web </a:t>
            </a:r>
            <a:r>
              <a:rPr lang="en-US" sz="3200" b="1" i="1" dirty="0"/>
              <a:t>pages at the same time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45535" y="5161895"/>
            <a:ext cx="47949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Backup &amp; Security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6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40" y="587827"/>
            <a:ext cx="8610600" cy="1260567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Why we make website </a:t>
            </a:r>
            <a:r>
              <a:rPr lang="en-US" sz="4800" b="1" i="1" dirty="0" smtClean="0"/>
              <a:t>?</a:t>
            </a:r>
            <a:endParaRPr lang="en-IN" sz="48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6" y="2370906"/>
            <a:ext cx="6283099" cy="387313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2302891"/>
            <a:ext cx="5212080" cy="3941153"/>
          </a:xfrm>
        </p:spPr>
      </p:pic>
    </p:spTree>
    <p:extLst>
      <p:ext uri="{BB962C8B-B14F-4D97-AF65-F5344CB8AC3E}">
        <p14:creationId xmlns:p14="http://schemas.microsoft.com/office/powerpoint/2010/main" val="335722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58" y="1282228"/>
            <a:ext cx="119507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How To Use GitHub &amp;</a:t>
            </a:r>
          </a:p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How to publish our website on </a:t>
            </a:r>
            <a:r>
              <a:rPr lang="en-US" sz="4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github</a:t>
            </a:r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???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02" y="3200401"/>
            <a:ext cx="7550332" cy="3304902"/>
          </a:xfrm>
        </p:spPr>
      </p:pic>
    </p:spTree>
    <p:extLst>
      <p:ext uri="{BB962C8B-B14F-4D97-AF65-F5344CB8AC3E}">
        <p14:creationId xmlns:p14="http://schemas.microsoft.com/office/powerpoint/2010/main" val="429122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0" y="2576606"/>
            <a:ext cx="3271429" cy="3785949"/>
          </a:xfrm>
        </p:spPr>
      </p:pic>
      <p:sp>
        <p:nvSpPr>
          <p:cNvPr id="4" name="Rectangle 3"/>
          <p:cNvSpPr/>
          <p:nvPr/>
        </p:nvSpPr>
        <p:spPr>
          <a:xfrm>
            <a:off x="2736446" y="1047095"/>
            <a:ext cx="6980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 Everyone…</a:t>
            </a:r>
            <a:endParaRPr lang="en-US" sz="5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19316" y="3777233"/>
            <a:ext cx="39950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 Created by </a:t>
            </a:r>
          </a:p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Soni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Neel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Patel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kar" panose="02000600040000000000" pitchFamily="2" charset="0"/>
                <a:cs typeface="aakar" panose="02000600040000000000" pitchFamily="2" charset="0"/>
              </a:rPr>
              <a:t>Vraj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5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674" y="-15805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Software ,WEBSITE ,APPLICATION</a:t>
            </a:r>
            <a:endParaRPr lang="en-IN" sz="3600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4" y="1933302"/>
            <a:ext cx="5152740" cy="32606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2" y="1277223"/>
            <a:ext cx="5094514" cy="23317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99" y="3751877"/>
            <a:ext cx="4525247" cy="28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1" y="1234640"/>
            <a:ext cx="5379588" cy="4706612"/>
          </a:xfrm>
        </p:spPr>
      </p:pic>
      <p:sp>
        <p:nvSpPr>
          <p:cNvPr id="5" name="Rectangle 4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122" y="2063932"/>
            <a:ext cx="56755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rabicParenR"/>
            </a:pPr>
            <a:r>
              <a:rPr lang="en-US" sz="54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Front-End</a:t>
            </a:r>
            <a:endParaRPr lang="en-US" sz="54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endParaRPr lang="en-US" sz="5400" b="1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5400" b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2) Back-End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85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1502227"/>
            <a:ext cx="7281604" cy="4916239"/>
          </a:xfrm>
        </p:spPr>
      </p:pic>
    </p:spTree>
    <p:extLst>
      <p:ext uri="{BB962C8B-B14F-4D97-AF65-F5344CB8AC3E}">
        <p14:creationId xmlns:p14="http://schemas.microsoft.com/office/powerpoint/2010/main" val="420849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503" y="339634"/>
            <a:ext cx="8610600" cy="1391195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FRONT-END DEVELOPMENT</a:t>
            </a:r>
            <a:endParaRPr lang="en-IN" sz="4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1" y="2663696"/>
            <a:ext cx="5228853" cy="20965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9" y="2174965"/>
            <a:ext cx="6124156" cy="27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4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75" y="333298"/>
            <a:ext cx="8610600" cy="1293028"/>
          </a:xfrm>
        </p:spPr>
        <p:txBody>
          <a:bodyPr/>
          <a:lstStyle/>
          <a:p>
            <a:r>
              <a:rPr lang="en-US" b="1" i="1" dirty="0" smtClean="0">
                <a:latin typeface="Algerian" panose="04020705040A02060702" pitchFamily="82" charset="0"/>
                <a:cs typeface="aakar" panose="02000600040000000000" pitchFamily="2" charset="0"/>
              </a:rPr>
              <a:t>Front-end is so </a:t>
            </a:r>
            <a:r>
              <a:rPr lang="en-US" b="1" i="1" dirty="0" err="1" smtClean="0">
                <a:latin typeface="Algerian" panose="04020705040A02060702" pitchFamily="82" charset="0"/>
                <a:cs typeface="aakar" panose="02000600040000000000" pitchFamily="2" charset="0"/>
              </a:rPr>
              <a:t>EASy</a:t>
            </a:r>
            <a:endParaRPr lang="en-IN" b="1" i="1" dirty="0">
              <a:latin typeface="Algerian" panose="04020705040A02060702" pitchFamily="82" charset="0"/>
              <a:cs typeface="aakar" panose="0200060004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8" y="1816493"/>
            <a:ext cx="6469380" cy="4466741"/>
          </a:xfrm>
        </p:spPr>
      </p:pic>
    </p:spTree>
    <p:extLst>
      <p:ext uri="{BB962C8B-B14F-4D97-AF65-F5344CB8AC3E}">
        <p14:creationId xmlns:p14="http://schemas.microsoft.com/office/powerpoint/2010/main" val="126612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17" y="72518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JQUERY,AZAX,JSON</a:t>
            </a:r>
            <a:endParaRPr lang="en-IN" sz="4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51" y="2366147"/>
            <a:ext cx="3742918" cy="28981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" y="2366147"/>
            <a:ext cx="3486082" cy="2898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05" y="2366146"/>
            <a:ext cx="3322728" cy="28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892" y="555367"/>
            <a:ext cx="8610600" cy="1293028"/>
          </a:xfrm>
        </p:spPr>
        <p:txBody>
          <a:bodyPr>
            <a:normAutofit/>
          </a:bodyPr>
          <a:lstStyle/>
          <a:p>
            <a:r>
              <a:rPr lang="en-US" sz="4400" b="1" i="1" dirty="0" smtClean="0">
                <a:latin typeface="aakar" panose="02000600040000000000" pitchFamily="2" charset="0"/>
                <a:cs typeface="aakar" panose="02000600040000000000" pitchFamily="2" charset="0"/>
              </a:rPr>
              <a:t>BOOTSTRAP-</a:t>
            </a:r>
            <a:r>
              <a:rPr lang="en-US" sz="4400" b="1" i="1" dirty="0" err="1" smtClean="0">
                <a:latin typeface="aakar" panose="02000600040000000000" pitchFamily="2" charset="0"/>
                <a:cs typeface="aakar" panose="02000600040000000000" pitchFamily="2" charset="0"/>
              </a:rPr>
              <a:t>css</a:t>
            </a:r>
            <a:r>
              <a:rPr lang="en-US" sz="4400" b="1" i="1" dirty="0" smtClean="0">
                <a:latin typeface="aakar" panose="02000600040000000000" pitchFamily="2" charset="0"/>
                <a:cs typeface="aakar" panose="02000600040000000000" pitchFamily="2" charset="0"/>
              </a:rPr>
              <a:t> FRAMEWORK</a:t>
            </a:r>
            <a:endParaRPr lang="en-IN" sz="4400" b="1" i="1" dirty="0"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01" y="2090874"/>
            <a:ext cx="6422981" cy="3473904"/>
          </a:xfrm>
        </p:spPr>
      </p:pic>
    </p:spTree>
    <p:extLst>
      <p:ext uri="{BB962C8B-B14F-4D97-AF65-F5344CB8AC3E}">
        <p14:creationId xmlns:p14="http://schemas.microsoft.com/office/powerpoint/2010/main" val="34411200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161</TotalTime>
  <Words>131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 Unicode MS</vt:lpstr>
      <vt:lpstr>aakar</vt:lpstr>
      <vt:lpstr>Algerian</vt:lpstr>
      <vt:lpstr>Arial</vt:lpstr>
      <vt:lpstr>Arial Black</vt:lpstr>
      <vt:lpstr>Calibri</vt:lpstr>
      <vt:lpstr>Cambria</vt:lpstr>
      <vt:lpstr>Century Gothic</vt:lpstr>
      <vt:lpstr>inherit</vt:lpstr>
      <vt:lpstr>Shruti</vt:lpstr>
      <vt:lpstr>Vapor Trail</vt:lpstr>
      <vt:lpstr>What is Web Development ?</vt:lpstr>
      <vt:lpstr>Why we make website ?</vt:lpstr>
      <vt:lpstr>Software ,WEBSITE ,APPLICATION</vt:lpstr>
      <vt:lpstr>PowerPoint Presentation</vt:lpstr>
      <vt:lpstr>PowerPoint Presentation</vt:lpstr>
      <vt:lpstr>FRONT-END DEVELOPMENT</vt:lpstr>
      <vt:lpstr>Front-end is so EASy</vt:lpstr>
      <vt:lpstr>JQUERY,AZAX,JSON</vt:lpstr>
      <vt:lpstr>BOOTSTRAP-css FRAMEWORK</vt:lpstr>
      <vt:lpstr>PowerPoint Presentation</vt:lpstr>
      <vt:lpstr>PowerPoint Presentation</vt:lpstr>
      <vt:lpstr>BACK-END DEVELOPMENT</vt:lpstr>
      <vt:lpstr>PowerPoint Presentation</vt:lpstr>
      <vt:lpstr>PowerPoint Presentation</vt:lpstr>
      <vt:lpstr>Some MYTHS &amp; Rumors </vt:lpstr>
      <vt:lpstr>જો તમે શીખો તો તમે વિમાન ચલાવી શકો છો પરંતુ,  જો તમે ન શીખ્યા તો તમે સાઇકલ પણ ચલાવી શકતા નથી </vt:lpstr>
      <vt:lpstr>PowerPoint Presentation</vt:lpstr>
      <vt:lpstr>How TO PUBLISH WEBSITE 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14</cp:revision>
  <dcterms:created xsi:type="dcterms:W3CDTF">2021-09-09T07:08:02Z</dcterms:created>
  <dcterms:modified xsi:type="dcterms:W3CDTF">2021-09-09T09:49:44Z</dcterms:modified>
</cp:coreProperties>
</file>